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6" r:id="rId2"/>
  </p:sldMasterIdLst>
  <p:notesMasterIdLst>
    <p:notesMasterId r:id="rId20"/>
  </p:notesMasterIdLst>
  <p:sldIdLst>
    <p:sldId id="265" r:id="rId3"/>
    <p:sldId id="266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38"/>
    <a:srgbClr val="75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40" d="100"/>
          <a:sy n="40" d="100"/>
        </p:scale>
        <p:origin x="22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9BA3-CEBE-41F5-B5C2-501199C0DA3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69400-E242-4E49-8CC8-710FD2EDD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1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49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39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46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0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36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922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d2aea77ef_0_3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d2aea77ef_0_3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41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d2aea77ef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d2aea77ef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76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0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d2aea77ef_0_3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d2aea77ef_0_3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0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38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07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8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22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77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27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8447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8668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62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765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1735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246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284897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710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62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1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90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86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3621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7581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91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508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79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42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24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1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73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27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8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261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309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370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8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64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33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41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31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20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86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78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039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213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721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764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357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9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005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52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68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439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110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184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838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066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416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88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5152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5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375950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95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86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585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778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5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175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67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59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518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3317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49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182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31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951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987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47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00313" y="-257175"/>
            <a:ext cx="17102138" cy="73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744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80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6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80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85993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44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044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378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90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951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4310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426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048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9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1453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860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165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49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00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093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190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854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2683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27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462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1323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88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291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358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530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2486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6789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9216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052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06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468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15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24023"/>
            <a:ext cx="3187138" cy="269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639758" y="3591499"/>
            <a:ext cx="2552241" cy="32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-250978" y="3100388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201" y="569071"/>
            <a:ext cx="9047248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3464768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8708" y="1656797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1 213</a:t>
            </a:r>
          </a:p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7440" y="3160166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8 491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74091" y="2122155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91" y="2122155"/>
                <a:ext cx="7954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89321" y="1656797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2 180</a:t>
            </a:r>
          </a:p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38053" y="3160166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6 540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74704" y="2122155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4" y="2122155"/>
                <a:ext cx="79541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787540" y="1664282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1 916</a:t>
            </a:r>
          </a:p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02735" y="3163926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7 664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589392" y="2195931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392" y="2195931"/>
                <a:ext cx="79541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263819" y="3174454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21584" y="3160166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36259" y="3174454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35594" y="4368383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2126" y="4204339"/>
              <a:ext cx="55110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Picture 2" descr="https://img.loigiaihay.com/picture/2022/0404/tr-loi-bai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49" y="-876300"/>
            <a:ext cx="42100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933023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54680" y="3683217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3327" y="4766016"/>
              <a:ext cx="55110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đôi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41794" y="2278484"/>
            <a:ext cx="1171575" cy="700087"/>
            <a:chOff x="3862532" y="2719640"/>
            <a:chExt cx="4494370" cy="129168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4059320" y="2813469"/>
              <a:ext cx="4165157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805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0350" y="2269759"/>
            <a:ext cx="1472058" cy="700087"/>
            <a:chOff x="4059321" y="2719640"/>
            <a:chExt cx="4297581" cy="12916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358" y="2719640"/>
              <a:ext cx="4016544" cy="129168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059321" y="2813469"/>
              <a:ext cx="4165158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84182" y="2278484"/>
            <a:ext cx="1628775" cy="700087"/>
            <a:chOff x="3862532" y="2719640"/>
            <a:chExt cx="4494370" cy="129168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059321" y="2813469"/>
              <a:ext cx="4165157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96658" y="2278484"/>
            <a:ext cx="1614488" cy="700087"/>
            <a:chOff x="3862532" y="2719640"/>
            <a:chExt cx="4494370" cy="12916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4059320" y="2813469"/>
              <a:ext cx="4165158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17" name="Straight Arrow Connector 16"/>
          <p:cNvCxnSpPr>
            <a:stCxn id="38" idx="3"/>
          </p:cNvCxnSpPr>
          <p:nvPr/>
        </p:nvCxnSpPr>
        <p:spPr>
          <a:xfrm>
            <a:off x="2613369" y="2628528"/>
            <a:ext cx="9286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02408" y="2644445"/>
            <a:ext cx="13817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912957" y="2640511"/>
            <a:ext cx="10837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98107" y="1863363"/>
                <a:ext cx="10005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07" y="1863363"/>
                <a:ext cx="100059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872362" y="1872327"/>
                <a:ext cx="15231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62" y="1872327"/>
                <a:ext cx="152317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010434" y="1873516"/>
                <a:ext cx="10005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434" y="1873516"/>
                <a:ext cx="10005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3445663" y="2282334"/>
            <a:ext cx="1472058" cy="735979"/>
            <a:chOff x="4059321" y="2719640"/>
            <a:chExt cx="4297581" cy="135790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358" y="2719640"/>
              <a:ext cx="4016544" cy="129168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4059321" y="2813469"/>
              <a:ext cx="4165158" cy="126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1 610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54136" y="2284278"/>
            <a:ext cx="1628775" cy="735979"/>
            <a:chOff x="3862532" y="2719640"/>
            <a:chExt cx="4494370" cy="135790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4059321" y="2813469"/>
              <a:ext cx="4165157" cy="126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1 410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96281" y="2328233"/>
            <a:ext cx="1614488" cy="735979"/>
            <a:chOff x="3862532" y="2719640"/>
            <a:chExt cx="4494370" cy="135790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4059320" y="2813469"/>
              <a:ext cx="4165158" cy="126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4 230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0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/>
      <p:bldP spid="53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4"/>
            <a:ext cx="8293943" cy="1636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3 050 ℓ</a:t>
            </a:r>
          </a:p>
          <a:p>
            <a:pPr lvl="0" algn="just"/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2486025"/>
            <a:ext cx="6667500" cy="348615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115300" y="3021488"/>
            <a:ext cx="2793370" cy="2200591"/>
            <a:chOff x="4722126" y="4135096"/>
            <a:chExt cx="5582290" cy="2200591"/>
          </a:xfrm>
        </p:grpSpPr>
        <p:sp>
          <p:nvSpPr>
            <p:cNvPr id="5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57726" y="4573267"/>
              <a:ext cx="551108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3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8293943" cy="17362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3 050 ℓ</a:t>
            </a:r>
          </a:p>
          <a:p>
            <a:pPr lvl="0" algn="just"/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717714" y="2428874"/>
            <a:ext cx="6724020" cy="3956143"/>
            <a:chOff x="4710265" y="4071440"/>
            <a:chExt cx="5582290" cy="2200591"/>
          </a:xfrm>
        </p:grpSpPr>
        <p:sp>
          <p:nvSpPr>
            <p:cNvPr id="54" name="Rounded Rectangle 17"/>
            <p:cNvSpPr/>
            <p:nvPr/>
          </p:nvSpPr>
          <p:spPr>
            <a:xfrm>
              <a:off x="4710265" y="4071440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81466" y="4227539"/>
              <a:ext cx="5511089" cy="176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4000" u="sng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4000" u="sng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u="sng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endParaRPr lang="en-GB" sz="40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tàu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lvl="0" algn="ctr"/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3 050 x 3 = 9 150 (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  <a:p>
              <a:pPr lvl="0" algn="ctr"/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9 150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endParaRPr lang="en-GB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341562" y="1257725"/>
            <a:ext cx="4430713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13562" y="1272438"/>
            <a:ext cx="2959101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55850" y="1758213"/>
            <a:ext cx="3116263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70625" y="1758213"/>
            <a:ext cx="4087813" cy="0"/>
          </a:xfrm>
          <a:prstGeom prst="line">
            <a:avLst/>
          </a:prstGeom>
          <a:ln w="38100">
            <a:solidFill>
              <a:srgbClr val="F1593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41562" y="2258276"/>
            <a:ext cx="62738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73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191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576" y="443077"/>
            <a:ext cx="915698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914525" y="928687"/>
            <a:ext cx="8201025" cy="4300537"/>
            <a:chOff x="4710265" y="4071440"/>
            <a:chExt cx="5582290" cy="2200591"/>
          </a:xfrm>
        </p:grpSpPr>
        <p:sp>
          <p:nvSpPr>
            <p:cNvPr id="54" name="Rounded Rectangle 17"/>
            <p:cNvSpPr/>
            <p:nvPr/>
          </p:nvSpPr>
          <p:spPr>
            <a:xfrm>
              <a:off x="4710265" y="4071440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74941" y="4361629"/>
              <a:ext cx="4852937" cy="148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6" name="Google Shape;586;p69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572817" y="3345619"/>
            <a:ext cx="4040178" cy="32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8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38898" y="1034263"/>
            <a:ext cx="2067125" cy="327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80251" y="32751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212;p24"/>
          <p:cNvSpPr/>
          <p:nvPr/>
        </p:nvSpPr>
        <p:spPr>
          <a:xfrm flipH="1">
            <a:off x="4884029" y="1447218"/>
            <a:ext cx="5974905" cy="4548389"/>
          </a:xfrm>
          <a:prstGeom prst="cloudCallout">
            <a:avLst>
              <a:gd name="adj1" fmla="val 69428"/>
              <a:gd name="adj2" fmla="val -23210"/>
            </a:avLst>
          </a:prstGeom>
          <a:solidFill>
            <a:srgbClr val="FFFFFF">
              <a:alpha val="76470"/>
            </a:srgbClr>
          </a:solidFill>
          <a:ln w="47625">
            <a:solidFill>
              <a:srgbClr val="9E5B7E"/>
            </a:solidFill>
          </a:ln>
        </p:spPr>
        <p:txBody>
          <a:bodyPr spcFirstLastPara="1" wrap="square" lIns="72000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hia sẻ lại nội dung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học được sau tiết học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EF593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59243" y="2134561"/>
            <a:ext cx="6384757" cy="1991686"/>
            <a:chOff x="3048000" y="2063825"/>
            <a:chExt cx="6384757" cy="1991686"/>
          </a:xfrm>
        </p:grpSpPr>
        <p:sp>
          <p:nvSpPr>
            <p:cNvPr id="13" name="Rounded Rectangle 17"/>
            <p:cNvSpPr/>
            <p:nvPr/>
          </p:nvSpPr>
          <p:spPr>
            <a:xfrm>
              <a:off x="3293180" y="2063825"/>
              <a:ext cx="6139577" cy="1991686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85CA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227483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59243" y="4385607"/>
            <a:ext cx="6384757" cy="1321059"/>
            <a:chOff x="3048000" y="2063825"/>
            <a:chExt cx="6384757" cy="1321059"/>
          </a:xfrm>
        </p:grpSpPr>
        <p:sp>
          <p:nvSpPr>
            <p:cNvPr id="16" name="Rounded Rectangle 17"/>
            <p:cNvSpPr/>
            <p:nvPr/>
          </p:nvSpPr>
          <p:spPr>
            <a:xfrm>
              <a:off x="3293180" y="2063825"/>
              <a:ext cx="6139577" cy="1321059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85CA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2274838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97" y="399629"/>
            <a:ext cx="539542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410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728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813" y="930521"/>
            <a:ext cx="894970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73"/>
          <p:cNvCxnSpPr/>
          <p:nvPr/>
        </p:nvCxnSpPr>
        <p:spPr>
          <a:xfrm>
            <a:off x="817800" y="3184633"/>
            <a:ext cx="10556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0" name="Google Shape;6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09301" y="3131433"/>
            <a:ext cx="1271833" cy="27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6533" y="504650"/>
            <a:ext cx="1355467" cy="267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25" y="721376"/>
            <a:ext cx="7754784" cy="259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403" y="3641245"/>
            <a:ext cx="7974259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2;p24"/>
          <p:cNvSpPr/>
          <p:nvPr/>
        </p:nvSpPr>
        <p:spPr>
          <a:xfrm flipH="1">
            <a:off x="4237686" y="4005292"/>
            <a:ext cx="4979345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srgbClr val="EF593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402190" y="349472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827874" y="498106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4454" y="2405347"/>
            <a:ext cx="9510483" cy="2007078"/>
            <a:chOff x="3862533" y="2746000"/>
            <a:chExt cx="5072940" cy="12916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3" y="2746000"/>
              <a:ext cx="4494370" cy="129168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696623" y="2946626"/>
              <a:ext cx="4238850" cy="845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1 000 x 4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5" y="271326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243757" y="628180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950656" y="1916933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12;p24"/>
          <p:cNvSpPr/>
          <p:nvPr/>
        </p:nvSpPr>
        <p:spPr>
          <a:xfrm flipH="1">
            <a:off x="3878611" y="3862226"/>
            <a:ext cx="5072045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6 003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srgbClr val="EF593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7370" y="2553796"/>
            <a:ext cx="6090680" cy="1742191"/>
            <a:chOff x="3862532" y="2719640"/>
            <a:chExt cx="4494370" cy="12916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91387" y="2815524"/>
              <a:ext cx="3036666" cy="808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2 001 x 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130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243757" y="628180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690391" y="1226871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24685" y="2799431"/>
            <a:ext cx="6504341" cy="3244812"/>
            <a:chOff x="3862532" y="2719640"/>
            <a:chExt cx="4494370" cy="12916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059322" y="2813469"/>
              <a:ext cx="4165155" cy="1072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vừa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GB" sz="5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88" y="323345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73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191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902" y="30040"/>
            <a:ext cx="812667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1193055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4236141"/>
            <a:ext cx="5582290" cy="2200591"/>
            <a:chOff x="4722126" y="4135096"/>
            <a:chExt cx="5582290" cy="2200591"/>
          </a:xfrm>
        </p:grpSpPr>
        <p:sp>
          <p:nvSpPr>
            <p:cNvPr id="18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2126" y="4204339"/>
              <a:ext cx="551108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5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5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5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GB" sz="5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</a:t>
              </a:r>
              <a:endPara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88721" y="1388659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1 216</a:t>
            </a:r>
          </a:p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7453" y="2892028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7 296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74104" y="1854017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04" y="1854017"/>
                <a:ext cx="7954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89334" y="1388659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1 205</a:t>
            </a:r>
          </a:p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38066" y="2892028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9 640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74717" y="1854017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17" y="1854017"/>
                <a:ext cx="79541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887553" y="1396144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1 408</a:t>
            </a:r>
          </a:p>
          <a:p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02748" y="2895788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89405" y="1927793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05" y="1927793"/>
                <a:ext cx="79541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63832" y="2906316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21597" y="2892028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36272" y="2906316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815274" y="4317729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2126" y="4204339"/>
              <a:ext cx="55110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40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5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3636218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6360" y="2945355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01532" y="4358228"/>
              <a:ext cx="50234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GB" sz="54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54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54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GB" sz="54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54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GB" sz="54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64775" y="1607875"/>
                <a:ext cx="2805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1 213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75" y="1607875"/>
                <a:ext cx="2805459" cy="830997"/>
              </a:xfrm>
              <a:prstGeom prst="rect">
                <a:avLst/>
              </a:prstGeom>
              <a:blipFill>
                <a:blip r:embed="rId3"/>
                <a:stretch>
                  <a:fillRect l="-10000" t="-16912" r="-6304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94776" y="1629837"/>
                <a:ext cx="2805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76" y="1629837"/>
                <a:ext cx="2805459" cy="830997"/>
              </a:xfrm>
              <a:prstGeom prst="rect">
                <a:avLst/>
              </a:prstGeom>
              <a:blipFill>
                <a:blip r:embed="rId4"/>
                <a:stretch>
                  <a:fillRect l="-10000" t="-16788" r="-6522" b="-37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39089" y="1629837"/>
                <a:ext cx="2805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916</m:t>
                    </m:r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89" y="1629837"/>
                <a:ext cx="2805459" cy="830997"/>
              </a:xfrm>
              <a:prstGeom prst="rect">
                <a:avLst/>
              </a:prstGeom>
              <a:blipFill>
                <a:blip r:embed="rId5"/>
                <a:stretch>
                  <a:fillRect l="-10000" t="-16788" r="-6522" b="-37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Google Shape;586;p69"/>
          <p:cNvPicPr preferRelativeResize="0"/>
          <p:nvPr/>
        </p:nvPicPr>
        <p:blipFill rotWithShape="1">
          <a:blip r:embed="rId6">
            <a:alphaModFix/>
          </a:blip>
          <a:srcRect l="9904" r="9896"/>
          <a:stretch/>
        </p:blipFill>
        <p:spPr>
          <a:xfrm>
            <a:off x="-329929" y="3631087"/>
            <a:ext cx="4040178" cy="32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2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335</Words>
  <Application>Microsoft Office PowerPoint</Application>
  <PresentationFormat>Màn hình rộng</PresentationFormat>
  <Paragraphs>71</Paragraphs>
  <Slides>17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Englebert</vt:lpstr>
      <vt:lpstr>Fira Sans Extra Condensed Medium</vt:lpstr>
      <vt:lpstr>Livvic</vt:lpstr>
      <vt:lpstr>Oswald Regular</vt:lpstr>
      <vt:lpstr>Roboto Condensed Light</vt:lpstr>
      <vt:lpstr>Times New Roman</vt:lpstr>
      <vt:lpstr>UTM Avo</vt:lpstr>
      <vt:lpstr>Zilla Slab</vt:lpstr>
      <vt:lpstr>Zilla Slab Light</vt:lpstr>
      <vt:lpstr>2_Back to School Social Media XL by Slidesgo</vt:lpstr>
      <vt:lpstr>Back to School Social Media XL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Quyền Vương</cp:lastModifiedBy>
  <cp:revision>16</cp:revision>
  <dcterms:created xsi:type="dcterms:W3CDTF">2023-02-17T12:16:55Z</dcterms:created>
  <dcterms:modified xsi:type="dcterms:W3CDTF">2023-02-25T23:00:46Z</dcterms:modified>
</cp:coreProperties>
</file>