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60" r:id="rId6"/>
    <p:sldId id="261" r:id="rId7"/>
    <p:sldId id="259"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mbria" panose="02040503050406030204" pitchFamily="18" charset="0"/>
      <p:regular r:id="rId24"/>
      <p:bold r:id="rId25"/>
      <p:italic r:id="rId26"/>
      <p:boldItalic r:id="rId27"/>
    </p:embeddedFont>
    <p:embeddedFont>
      <p:font typeface="Vogue-ExtraBold" panose="020B0500000000000000" charset="-93"/>
      <p:regular r:id="rId28"/>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5EE"/>
    <a:srgbClr val="DEEBF7"/>
    <a:srgbClr val="F3DEAC"/>
    <a:srgbClr val="E8C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2" d="100"/>
          <a:sy n="32" d="100"/>
        </p:scale>
        <p:origin x="2640" y="120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grpSp>
        <p:nvGrpSpPr>
          <p:cNvPr id="7" name="组合 295">
            <a:extLst>
              <a:ext uri="{FF2B5EF4-FFF2-40B4-BE49-F238E27FC236}">
                <a16:creationId xmlns:a16="http://schemas.microsoft.com/office/drawing/2014/main" id="{A3E452E4-8038-146C-E8C6-F46D1652F08B}"/>
              </a:ext>
            </a:extLst>
          </p:cNvPr>
          <p:cNvGrpSpPr/>
          <p:nvPr userDrawn="1"/>
        </p:nvGrpSpPr>
        <p:grpSpPr>
          <a:xfrm>
            <a:off x="829208" y="610871"/>
            <a:ext cx="10864952" cy="5647689"/>
            <a:chOff x="4071637" y="1979617"/>
            <a:chExt cx="4000935" cy="1323489"/>
          </a:xfrm>
        </p:grpSpPr>
        <p:sp>
          <p:nvSpPr>
            <p:cNvPr id="8" name="矩形: 圆角 296">
              <a:extLst>
                <a:ext uri="{FF2B5EF4-FFF2-40B4-BE49-F238E27FC236}">
                  <a16:creationId xmlns:a16="http://schemas.microsoft.com/office/drawing/2014/main" id="{11E300EB-33D8-CACC-9D74-91F275395A6E}"/>
                </a:ext>
              </a:extLst>
            </p:cNvPr>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297">
              <a:extLst>
                <a:ext uri="{FF2B5EF4-FFF2-40B4-BE49-F238E27FC236}">
                  <a16:creationId xmlns:a16="http://schemas.microsoft.com/office/drawing/2014/main" id="{E7CF12F3-C644-2235-4649-76F5583BF3D9}"/>
                </a:ext>
              </a:extLst>
            </p:cNvPr>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A_图片 3">
            <a:extLst>
              <a:ext uri="{FF2B5EF4-FFF2-40B4-BE49-F238E27FC236}">
                <a16:creationId xmlns:a16="http://schemas.microsoft.com/office/drawing/2014/main" id="{E34F82E6-CD00-C6A4-BEEE-02CD96A6B48C}"/>
              </a:ext>
            </a:extLst>
          </p:cNvPr>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11" name="PA_图片 9">
            <a:extLst>
              <a:ext uri="{FF2B5EF4-FFF2-40B4-BE49-F238E27FC236}">
                <a16:creationId xmlns:a16="http://schemas.microsoft.com/office/drawing/2014/main" id="{DF4C3067-74F5-5DF2-B0DC-CB2977C8A03D}"/>
              </a:ext>
            </a:extLst>
          </p:cNvPr>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12" name="PA_图片 10">
            <a:extLst>
              <a:ext uri="{FF2B5EF4-FFF2-40B4-BE49-F238E27FC236}">
                <a16:creationId xmlns:a16="http://schemas.microsoft.com/office/drawing/2014/main" id="{6706C09C-B743-A857-D5AF-1EB2385B0660}"/>
              </a:ext>
            </a:extLst>
          </p:cNvPr>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315155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164A51-9BC5-AD28-DCB5-52FDCE863B8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3B48B14F-7E30-85A3-5684-97CD60EE6CE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3048944-F2B0-3723-A7A3-257AEEF35805}"/>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26/02/2023</a:t>
            </a:fld>
            <a:endParaRPr lang="vi-VN"/>
          </a:p>
        </p:txBody>
      </p:sp>
      <p:sp>
        <p:nvSpPr>
          <p:cNvPr id="5" name="Chỗ dành sẵn cho Chân trang 4">
            <a:extLst>
              <a:ext uri="{FF2B5EF4-FFF2-40B4-BE49-F238E27FC236}">
                <a16:creationId xmlns:a16="http://schemas.microsoft.com/office/drawing/2014/main" id="{04D18BB4-66E9-D99A-A439-BD4BA8F8ADA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3753012-2E11-34D1-8E35-5B2FA17E3781}"/>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16286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D1B9A3C-54A6-CCDF-DB2B-E09C2C98EE4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7C50447-7AE1-0B03-EBC2-D2D8CC7288DE}"/>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C312A56-C191-E8FC-2D9C-3593F6FC1374}"/>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26/02/2023</a:t>
            </a:fld>
            <a:endParaRPr lang="vi-VN"/>
          </a:p>
        </p:txBody>
      </p:sp>
      <p:sp>
        <p:nvSpPr>
          <p:cNvPr id="5" name="Chỗ dành sẵn cho Chân trang 4">
            <a:extLst>
              <a:ext uri="{FF2B5EF4-FFF2-40B4-BE49-F238E27FC236}">
                <a16:creationId xmlns:a16="http://schemas.microsoft.com/office/drawing/2014/main" id="{8B9CEE2C-EB94-AC15-5845-7A653B3B8CE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A71B4F3-57E6-F80E-9725-FD749EB6D86B}"/>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3684908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476654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208738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2076F1-D2F1-79D8-4F34-7F3DAE31283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5C708C9-7678-CCA5-8A8F-623986DA4DD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3BCE011-EE05-09C7-8D4B-37FB08514576}"/>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26/02/2023</a:t>
            </a:fld>
            <a:endParaRPr lang="vi-VN"/>
          </a:p>
        </p:txBody>
      </p:sp>
      <p:sp>
        <p:nvSpPr>
          <p:cNvPr id="5" name="Chỗ dành sẵn cho Chân trang 4">
            <a:extLst>
              <a:ext uri="{FF2B5EF4-FFF2-40B4-BE49-F238E27FC236}">
                <a16:creationId xmlns:a16="http://schemas.microsoft.com/office/drawing/2014/main" id="{BB435EDB-C683-5690-A90A-FADC294D4F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6CC61F4B-9FE3-C556-F4CE-D572BB6483F1}"/>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313085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EE7B8F-C03E-AC85-5CF2-F61516DD25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47A53C4-D750-ABBA-5477-F04FD23809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4754F328-3BE5-DBEF-8A13-493189875BE6}"/>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26/02/2023</a:t>
            </a:fld>
            <a:endParaRPr lang="vi-VN"/>
          </a:p>
        </p:txBody>
      </p:sp>
      <p:sp>
        <p:nvSpPr>
          <p:cNvPr id="5" name="Chỗ dành sẵn cho Chân trang 4">
            <a:extLst>
              <a:ext uri="{FF2B5EF4-FFF2-40B4-BE49-F238E27FC236}">
                <a16:creationId xmlns:a16="http://schemas.microsoft.com/office/drawing/2014/main" id="{4180F87D-CEE8-CFDA-32BC-6EB5F13865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58CFF32-0069-42AE-1B84-534FAA90865E}"/>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591426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7D2352B-EEE1-4DFC-352E-7BB2539976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7C747BC-6769-22C1-852A-37E3F74BE19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5911DD5-D67D-044E-5B10-E7AD8E5AFCE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1DCCA2E4-AEA0-821B-5EF1-7B78EFB9E1CB}"/>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26/02/2023</a:t>
            </a:fld>
            <a:endParaRPr lang="vi-VN"/>
          </a:p>
        </p:txBody>
      </p:sp>
      <p:sp>
        <p:nvSpPr>
          <p:cNvPr id="6" name="Chỗ dành sẵn cho Chân trang 5">
            <a:extLst>
              <a:ext uri="{FF2B5EF4-FFF2-40B4-BE49-F238E27FC236}">
                <a16:creationId xmlns:a16="http://schemas.microsoft.com/office/drawing/2014/main" id="{09950375-9131-F2E8-DD24-0DFE6EDC45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98380CF-DD8E-D4BF-0401-7C6A71ED9BD3}"/>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3874772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EF5ACBD-1B70-3E00-0E64-4B4DCD44EA4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86534442-F339-24EE-8D2A-B15F7F93396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E67D8F6-DCE6-73F5-AF9A-6E368E201694}"/>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3F24F6A-CD17-56D9-7315-419D890492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9507179-86C6-FC38-BFD1-A84174E9106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9EB7FA8-EBFC-3A6F-7D50-E3A09E70CCE1}"/>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26/02/2023</a:t>
            </a:fld>
            <a:endParaRPr lang="vi-VN"/>
          </a:p>
        </p:txBody>
      </p:sp>
      <p:sp>
        <p:nvSpPr>
          <p:cNvPr id="8" name="Chỗ dành sẵn cho Chân trang 7">
            <a:extLst>
              <a:ext uri="{FF2B5EF4-FFF2-40B4-BE49-F238E27FC236}">
                <a16:creationId xmlns:a16="http://schemas.microsoft.com/office/drawing/2014/main" id="{19A1AFCF-6065-C662-2E7F-B5B779F708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EDA5FBA7-6A73-48BB-6AA7-FB4309D4129E}"/>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415603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5F91AF8-075D-9C66-E121-39EB9193732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393039B-00E1-E651-A1CA-1AE2D7011103}"/>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26/02/2023</a:t>
            </a:fld>
            <a:endParaRPr lang="vi-VN"/>
          </a:p>
        </p:txBody>
      </p:sp>
      <p:sp>
        <p:nvSpPr>
          <p:cNvPr id="4" name="Chỗ dành sẵn cho Chân trang 3">
            <a:extLst>
              <a:ext uri="{FF2B5EF4-FFF2-40B4-BE49-F238E27FC236}">
                <a16:creationId xmlns:a16="http://schemas.microsoft.com/office/drawing/2014/main" id="{A1CED7D9-C7A6-4CF6-A8CA-28AAA22970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85122AAE-4EEA-CDB4-0263-15DF8CF4BED4}"/>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3196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BAE8D1C-433C-A0AB-3446-A7CAEE447AB9}"/>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26/02/2023</a:t>
            </a:fld>
            <a:endParaRPr lang="vi-VN"/>
          </a:p>
        </p:txBody>
      </p:sp>
      <p:sp>
        <p:nvSpPr>
          <p:cNvPr id="3" name="Chỗ dành sẵn cho Chân trang 2">
            <a:extLst>
              <a:ext uri="{FF2B5EF4-FFF2-40B4-BE49-F238E27FC236}">
                <a16:creationId xmlns:a16="http://schemas.microsoft.com/office/drawing/2014/main" id="{03A2C23D-2569-9EFA-DE9B-0FAFC0A95C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C321207D-2430-B4F0-9B11-2597AA88A980}"/>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664281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ADCDAA-A71C-CCFD-0706-78DB2273FE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7E6FC41-DA6E-0623-126B-EFA87ED1ADD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37999186-D678-94F9-6D48-47DE8774FC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CDD37EE-D510-518A-3425-4B742944C673}"/>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26/02/2023</a:t>
            </a:fld>
            <a:endParaRPr lang="vi-VN"/>
          </a:p>
        </p:txBody>
      </p:sp>
      <p:sp>
        <p:nvSpPr>
          <p:cNvPr id="6" name="Chỗ dành sẵn cho Chân trang 5">
            <a:extLst>
              <a:ext uri="{FF2B5EF4-FFF2-40B4-BE49-F238E27FC236}">
                <a16:creationId xmlns:a16="http://schemas.microsoft.com/office/drawing/2014/main" id="{E8BA2786-FB19-3A49-1952-48E471C7AD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81630BE-FA5A-96A5-97C7-75D6F7A5AF01}"/>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3545150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4F9B57-4676-2A4F-49E8-BF5BA0E1AF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27A3605-47E3-98D5-86DA-4934CFDA12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BA49DE78-5BB1-D27A-1D11-940DDE47DD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AB40948-14E8-163C-FA9A-FFB9AF251820}"/>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26/02/2023</a:t>
            </a:fld>
            <a:endParaRPr lang="vi-VN"/>
          </a:p>
        </p:txBody>
      </p:sp>
      <p:sp>
        <p:nvSpPr>
          <p:cNvPr id="6" name="Chỗ dành sẵn cho Chân trang 5">
            <a:extLst>
              <a:ext uri="{FF2B5EF4-FFF2-40B4-BE49-F238E27FC236}">
                <a16:creationId xmlns:a16="http://schemas.microsoft.com/office/drawing/2014/main" id="{9BC03051-3727-BF9A-06E6-6EBE5E444D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4DC927C-7C0F-D42A-E27D-6F5A4F7D20E7}"/>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1642437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512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19122446"/>
      </p:ext>
    </p:extLst>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31.svg"/><Relationship Id="rId2" Type="http://schemas.openxmlformats.org/officeDocument/2006/relationships/image" Target="../media/image16.emf"/><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1.emf"/><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6.emf"/><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7" Type="http://schemas.microsoft.com/office/2007/relationships/hdphoto" Target="../media/hdphoto1.wdp"/><Relationship Id="rId2" Type="http://schemas.openxmlformats.org/officeDocument/2006/relationships/image" Target="../media/image16.emf"/><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1.emf"/><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6.emf"/><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34.svg"/><Relationship Id="rId2" Type="http://schemas.openxmlformats.org/officeDocument/2006/relationships/image" Target="../media/image16.emf"/><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1.emf"/><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6.emf"/><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10.emf"/><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emf"/><Relationship Id="rId7"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0.emf"/><Relationship Id="rId10" Type="http://schemas.openxmlformats.org/officeDocument/2006/relationships/image" Target="../media/image21.emf"/><Relationship Id="rId4" Type="http://schemas.openxmlformats.org/officeDocument/2006/relationships/image" Target="../media/image9.emf"/><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9.emf"/><Relationship Id="rId7" Type="http://schemas.openxmlformats.org/officeDocument/2006/relationships/image" Target="../media/image24.png"/><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0.emf"/><Relationship Id="rId9"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emf"/><Relationship Id="rId7"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10.emf"/><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6.emf"/><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1.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25.svg"/><Relationship Id="rId2" Type="http://schemas.openxmlformats.org/officeDocument/2006/relationships/image" Target="../media/image16.emf"/><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1.emf"/><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Hình ảnh 70">
            <a:extLst>
              <a:ext uri="{FF2B5EF4-FFF2-40B4-BE49-F238E27FC236}">
                <a16:creationId xmlns:a16="http://schemas.microsoft.com/office/drawing/2014/main" id="{1C5880D4-568C-DDBF-4365-88C19EFBC529}"/>
              </a:ext>
            </a:extLst>
          </p:cNvPr>
          <p:cNvPicPr>
            <a:picLocks noChangeAspect="1"/>
          </p:cNvPicPr>
          <p:nvPr/>
        </p:nvPicPr>
        <p:blipFill>
          <a:blip r:embed="rId2"/>
          <a:srcRect l="916" t="1776" r="153" b="2473"/>
          <a:stretch>
            <a:fillRect/>
          </a:stretch>
        </p:blipFill>
        <p:spPr>
          <a:xfrm>
            <a:off x="3862817" y="2154382"/>
            <a:ext cx="6930302" cy="2445893"/>
          </a:xfrm>
          <a:custGeom>
            <a:avLst/>
            <a:gdLst/>
            <a:ahLst/>
            <a:cxnLst/>
            <a:rect l="l" t="t" r="r" b="b"/>
            <a:pathLst>
              <a:path w="6930302" h="2445893">
                <a:moveTo>
                  <a:pt x="4318415" y="2246338"/>
                </a:moveTo>
                <a:cubicBezTo>
                  <a:pt x="4305145" y="2251314"/>
                  <a:pt x="4292538" y="2256705"/>
                  <a:pt x="4280594" y="2262511"/>
                </a:cubicBezTo>
                <a:cubicBezTo>
                  <a:pt x="4268651" y="2268317"/>
                  <a:pt x="4258118" y="2274703"/>
                  <a:pt x="4248994" y="2281670"/>
                </a:cubicBezTo>
                <a:cubicBezTo>
                  <a:pt x="4239870" y="2288637"/>
                  <a:pt x="4232572" y="2296351"/>
                  <a:pt x="4227098" y="2304811"/>
                </a:cubicBezTo>
                <a:cubicBezTo>
                  <a:pt x="4221624" y="2313271"/>
                  <a:pt x="4218887" y="2322643"/>
                  <a:pt x="4218887" y="2332928"/>
                </a:cubicBezTo>
                <a:cubicBezTo>
                  <a:pt x="4218887" y="2336577"/>
                  <a:pt x="4219550" y="2340392"/>
                  <a:pt x="4220877" y="2344374"/>
                </a:cubicBezTo>
                <a:cubicBezTo>
                  <a:pt x="4222204" y="2348355"/>
                  <a:pt x="4224278" y="2352004"/>
                  <a:pt x="4227098" y="2355322"/>
                </a:cubicBezTo>
                <a:cubicBezTo>
                  <a:pt x="4229918" y="2358639"/>
                  <a:pt x="4233484" y="2361293"/>
                  <a:pt x="4237797" y="2363284"/>
                </a:cubicBezTo>
                <a:cubicBezTo>
                  <a:pt x="4242110" y="2365275"/>
                  <a:pt x="4247252" y="2366270"/>
                  <a:pt x="4253224" y="2366270"/>
                </a:cubicBezTo>
                <a:cubicBezTo>
                  <a:pt x="4263840" y="2366270"/>
                  <a:pt x="4274706" y="2358888"/>
                  <a:pt x="4285820" y="2344125"/>
                </a:cubicBezTo>
                <a:cubicBezTo>
                  <a:pt x="4296934" y="2329361"/>
                  <a:pt x="4305808" y="2306553"/>
                  <a:pt x="4312444" y="2275699"/>
                </a:cubicBezTo>
                <a:close/>
                <a:moveTo>
                  <a:pt x="775115" y="2246338"/>
                </a:moveTo>
                <a:cubicBezTo>
                  <a:pt x="761845" y="2251314"/>
                  <a:pt x="749238" y="2256705"/>
                  <a:pt x="737294" y="2262511"/>
                </a:cubicBezTo>
                <a:cubicBezTo>
                  <a:pt x="725351" y="2268317"/>
                  <a:pt x="714818" y="2274703"/>
                  <a:pt x="705695" y="2281670"/>
                </a:cubicBezTo>
                <a:cubicBezTo>
                  <a:pt x="696571" y="2288637"/>
                  <a:pt x="689272" y="2296351"/>
                  <a:pt x="683798" y="2304811"/>
                </a:cubicBezTo>
                <a:cubicBezTo>
                  <a:pt x="678324" y="2313271"/>
                  <a:pt x="675587" y="2322643"/>
                  <a:pt x="675587" y="2332928"/>
                </a:cubicBezTo>
                <a:cubicBezTo>
                  <a:pt x="675587" y="2336577"/>
                  <a:pt x="676250" y="2340392"/>
                  <a:pt x="677577" y="2344374"/>
                </a:cubicBezTo>
                <a:cubicBezTo>
                  <a:pt x="678904" y="2348355"/>
                  <a:pt x="680978" y="2352004"/>
                  <a:pt x="683798" y="2355322"/>
                </a:cubicBezTo>
                <a:cubicBezTo>
                  <a:pt x="686618" y="2358639"/>
                  <a:pt x="690184" y="2361293"/>
                  <a:pt x="694497" y="2363284"/>
                </a:cubicBezTo>
                <a:cubicBezTo>
                  <a:pt x="698810" y="2365275"/>
                  <a:pt x="703952" y="2366270"/>
                  <a:pt x="709924" y="2366270"/>
                </a:cubicBezTo>
                <a:cubicBezTo>
                  <a:pt x="720541" y="2366270"/>
                  <a:pt x="731406" y="2358888"/>
                  <a:pt x="742520" y="2344125"/>
                </a:cubicBezTo>
                <a:cubicBezTo>
                  <a:pt x="753634" y="2329361"/>
                  <a:pt x="762509" y="2306553"/>
                  <a:pt x="769144" y="2275699"/>
                </a:cubicBezTo>
                <a:close/>
                <a:moveTo>
                  <a:pt x="6119715" y="1739736"/>
                </a:moveTo>
                <a:cubicBezTo>
                  <a:pt x="6105449" y="1739736"/>
                  <a:pt x="6091929" y="1744381"/>
                  <a:pt x="6079157" y="1753670"/>
                </a:cubicBezTo>
                <a:cubicBezTo>
                  <a:pt x="6066384" y="1762960"/>
                  <a:pt x="6054689" y="1775318"/>
                  <a:pt x="6044073" y="1790745"/>
                </a:cubicBezTo>
                <a:cubicBezTo>
                  <a:pt x="6033456" y="1806172"/>
                  <a:pt x="6024001" y="1823672"/>
                  <a:pt x="6015707" y="1843246"/>
                </a:cubicBezTo>
                <a:cubicBezTo>
                  <a:pt x="6007413" y="1862820"/>
                  <a:pt x="6000363" y="1882975"/>
                  <a:pt x="5994558" y="1903710"/>
                </a:cubicBezTo>
                <a:cubicBezTo>
                  <a:pt x="5988751" y="1924445"/>
                  <a:pt x="5984356" y="1944848"/>
                  <a:pt x="5981370" y="1964920"/>
                </a:cubicBezTo>
                <a:cubicBezTo>
                  <a:pt x="5978384" y="1984992"/>
                  <a:pt x="5976891" y="2002990"/>
                  <a:pt x="5976891" y="2018914"/>
                </a:cubicBezTo>
                <a:cubicBezTo>
                  <a:pt x="5976891" y="2038488"/>
                  <a:pt x="5978715" y="2053583"/>
                  <a:pt x="5982365" y="2064200"/>
                </a:cubicBezTo>
                <a:cubicBezTo>
                  <a:pt x="5986014" y="2074816"/>
                  <a:pt x="5990410" y="2082696"/>
                  <a:pt x="5995553" y="2087838"/>
                </a:cubicBezTo>
                <a:cubicBezTo>
                  <a:pt x="6000695" y="2092980"/>
                  <a:pt x="6006252" y="2096049"/>
                  <a:pt x="6012224" y="2097044"/>
                </a:cubicBezTo>
                <a:cubicBezTo>
                  <a:pt x="6018196" y="2098040"/>
                  <a:pt x="6023503" y="2098537"/>
                  <a:pt x="6028149" y="2098537"/>
                </a:cubicBezTo>
                <a:cubicBezTo>
                  <a:pt x="6035779" y="2098537"/>
                  <a:pt x="6043824" y="2096630"/>
                  <a:pt x="6052284" y="2092814"/>
                </a:cubicBezTo>
                <a:cubicBezTo>
                  <a:pt x="6060744" y="2088999"/>
                  <a:pt x="6068872" y="2083359"/>
                  <a:pt x="6076669" y="2075895"/>
                </a:cubicBezTo>
                <a:cubicBezTo>
                  <a:pt x="6084465" y="2068430"/>
                  <a:pt x="6091598" y="2059058"/>
                  <a:pt x="6098067" y="2047778"/>
                </a:cubicBezTo>
                <a:cubicBezTo>
                  <a:pt x="6104537" y="2036498"/>
                  <a:pt x="6109430" y="2023393"/>
                  <a:pt x="6112748" y="2008464"/>
                </a:cubicBezTo>
                <a:lnTo>
                  <a:pt x="6161517" y="1778552"/>
                </a:lnTo>
                <a:cubicBezTo>
                  <a:pt x="6161517" y="1775566"/>
                  <a:pt x="6160853" y="1771834"/>
                  <a:pt x="6159526" y="1767355"/>
                </a:cubicBezTo>
                <a:cubicBezTo>
                  <a:pt x="6158199" y="1762877"/>
                  <a:pt x="6155960" y="1758564"/>
                  <a:pt x="6152808" y="1754417"/>
                </a:cubicBezTo>
                <a:cubicBezTo>
                  <a:pt x="6149656" y="1750270"/>
                  <a:pt x="6145426" y="1746786"/>
                  <a:pt x="6140118" y="1743966"/>
                </a:cubicBezTo>
                <a:cubicBezTo>
                  <a:pt x="6134810" y="1741146"/>
                  <a:pt x="6128009" y="1739736"/>
                  <a:pt x="6119715" y="1739736"/>
                </a:cubicBezTo>
                <a:close/>
                <a:moveTo>
                  <a:pt x="5110065" y="1739736"/>
                </a:moveTo>
                <a:cubicBezTo>
                  <a:pt x="5095799" y="1739736"/>
                  <a:pt x="5082279" y="1744381"/>
                  <a:pt x="5069507" y="1753670"/>
                </a:cubicBezTo>
                <a:cubicBezTo>
                  <a:pt x="5056734" y="1762960"/>
                  <a:pt x="5045039" y="1775318"/>
                  <a:pt x="5034423" y="1790745"/>
                </a:cubicBezTo>
                <a:cubicBezTo>
                  <a:pt x="5023806" y="1806172"/>
                  <a:pt x="5014351" y="1823672"/>
                  <a:pt x="5006057" y="1843246"/>
                </a:cubicBezTo>
                <a:cubicBezTo>
                  <a:pt x="4997763" y="1862820"/>
                  <a:pt x="4990713" y="1882975"/>
                  <a:pt x="4984908" y="1903710"/>
                </a:cubicBezTo>
                <a:cubicBezTo>
                  <a:pt x="4979101" y="1924445"/>
                  <a:pt x="4974706" y="1944848"/>
                  <a:pt x="4971720" y="1964920"/>
                </a:cubicBezTo>
                <a:cubicBezTo>
                  <a:pt x="4968734" y="1984992"/>
                  <a:pt x="4967241" y="2002990"/>
                  <a:pt x="4967241" y="2018914"/>
                </a:cubicBezTo>
                <a:cubicBezTo>
                  <a:pt x="4967241" y="2038488"/>
                  <a:pt x="4969065" y="2053583"/>
                  <a:pt x="4972715" y="2064200"/>
                </a:cubicBezTo>
                <a:cubicBezTo>
                  <a:pt x="4976364" y="2074816"/>
                  <a:pt x="4980760" y="2082696"/>
                  <a:pt x="4985903" y="2087838"/>
                </a:cubicBezTo>
                <a:cubicBezTo>
                  <a:pt x="4991045" y="2092980"/>
                  <a:pt x="4996602" y="2096049"/>
                  <a:pt x="5002574" y="2097044"/>
                </a:cubicBezTo>
                <a:cubicBezTo>
                  <a:pt x="5008546" y="2098040"/>
                  <a:pt x="5013853" y="2098537"/>
                  <a:pt x="5018499" y="2098537"/>
                </a:cubicBezTo>
                <a:cubicBezTo>
                  <a:pt x="5025466" y="2098537"/>
                  <a:pt x="5032681" y="2096961"/>
                  <a:pt x="5040146" y="2093810"/>
                </a:cubicBezTo>
                <a:cubicBezTo>
                  <a:pt x="5047611" y="2090658"/>
                  <a:pt x="5054992" y="2086096"/>
                  <a:pt x="5062291" y="2080125"/>
                </a:cubicBezTo>
                <a:cubicBezTo>
                  <a:pt x="5069590" y="2074153"/>
                  <a:pt x="5076391" y="2066605"/>
                  <a:pt x="5082695" y="2057482"/>
                </a:cubicBezTo>
                <a:cubicBezTo>
                  <a:pt x="5088998" y="2048358"/>
                  <a:pt x="5094140" y="2037825"/>
                  <a:pt x="5098122" y="2025881"/>
                </a:cubicBezTo>
                <a:lnTo>
                  <a:pt x="5151867" y="1774074"/>
                </a:lnTo>
                <a:cubicBezTo>
                  <a:pt x="5151203" y="1771088"/>
                  <a:pt x="5150042" y="1767604"/>
                  <a:pt x="5148384" y="1763623"/>
                </a:cubicBezTo>
                <a:cubicBezTo>
                  <a:pt x="5146724" y="1759642"/>
                  <a:pt x="5144319" y="1755910"/>
                  <a:pt x="5141168" y="1752426"/>
                </a:cubicBezTo>
                <a:cubicBezTo>
                  <a:pt x="5138016" y="1748942"/>
                  <a:pt x="5133869" y="1745957"/>
                  <a:pt x="5128727" y="1743468"/>
                </a:cubicBezTo>
                <a:cubicBezTo>
                  <a:pt x="5123584" y="1740980"/>
                  <a:pt x="5117363" y="1739736"/>
                  <a:pt x="5110065" y="1739736"/>
                </a:cubicBezTo>
                <a:close/>
                <a:moveTo>
                  <a:pt x="4376640" y="1739736"/>
                </a:moveTo>
                <a:cubicBezTo>
                  <a:pt x="4362374" y="1739736"/>
                  <a:pt x="4348854" y="1744381"/>
                  <a:pt x="4336082" y="1753670"/>
                </a:cubicBezTo>
                <a:cubicBezTo>
                  <a:pt x="4323309" y="1762960"/>
                  <a:pt x="4311614" y="1775318"/>
                  <a:pt x="4300998" y="1790745"/>
                </a:cubicBezTo>
                <a:cubicBezTo>
                  <a:pt x="4290381" y="1806172"/>
                  <a:pt x="4280926" y="1823672"/>
                  <a:pt x="4272632" y="1843246"/>
                </a:cubicBezTo>
                <a:cubicBezTo>
                  <a:pt x="4264338" y="1862820"/>
                  <a:pt x="4257288" y="1882975"/>
                  <a:pt x="4251482" y="1903710"/>
                </a:cubicBezTo>
                <a:cubicBezTo>
                  <a:pt x="4245676" y="1924445"/>
                  <a:pt x="4241281" y="1944848"/>
                  <a:pt x="4238295" y="1964920"/>
                </a:cubicBezTo>
                <a:cubicBezTo>
                  <a:pt x="4235309" y="1984992"/>
                  <a:pt x="4233816" y="2002990"/>
                  <a:pt x="4233816" y="2018914"/>
                </a:cubicBezTo>
                <a:cubicBezTo>
                  <a:pt x="4233816" y="2038488"/>
                  <a:pt x="4235640" y="2053583"/>
                  <a:pt x="4239290" y="2064200"/>
                </a:cubicBezTo>
                <a:cubicBezTo>
                  <a:pt x="4242939" y="2074816"/>
                  <a:pt x="4247335" y="2082696"/>
                  <a:pt x="4252478" y="2087838"/>
                </a:cubicBezTo>
                <a:cubicBezTo>
                  <a:pt x="4257620" y="2092980"/>
                  <a:pt x="4263177" y="2096049"/>
                  <a:pt x="4269149" y="2097044"/>
                </a:cubicBezTo>
                <a:cubicBezTo>
                  <a:pt x="4275120" y="2098040"/>
                  <a:pt x="4280428" y="2098537"/>
                  <a:pt x="4285073" y="2098537"/>
                </a:cubicBezTo>
                <a:cubicBezTo>
                  <a:pt x="4292040" y="2098537"/>
                  <a:pt x="4299505" y="2096796"/>
                  <a:pt x="4307467" y="2093312"/>
                </a:cubicBezTo>
                <a:cubicBezTo>
                  <a:pt x="4315430" y="2089829"/>
                  <a:pt x="4323309" y="2084769"/>
                  <a:pt x="4331105" y="2078134"/>
                </a:cubicBezTo>
                <a:cubicBezTo>
                  <a:pt x="4338902" y="2071499"/>
                  <a:pt x="4345952" y="2063205"/>
                  <a:pt x="4352255" y="2053252"/>
                </a:cubicBezTo>
                <a:cubicBezTo>
                  <a:pt x="4358559" y="2043299"/>
                  <a:pt x="4363369" y="2031853"/>
                  <a:pt x="4366687" y="2018914"/>
                </a:cubicBezTo>
                <a:lnTo>
                  <a:pt x="4418442" y="1777557"/>
                </a:lnTo>
                <a:cubicBezTo>
                  <a:pt x="4418442" y="1774571"/>
                  <a:pt x="4417778" y="1770922"/>
                  <a:pt x="4416451" y="1766609"/>
                </a:cubicBezTo>
                <a:cubicBezTo>
                  <a:pt x="4415124" y="1762296"/>
                  <a:pt x="4412885" y="1758149"/>
                  <a:pt x="4409733" y="1754168"/>
                </a:cubicBezTo>
                <a:cubicBezTo>
                  <a:pt x="4406581" y="1750187"/>
                  <a:pt x="4402351" y="1746786"/>
                  <a:pt x="4397043" y="1743966"/>
                </a:cubicBezTo>
                <a:cubicBezTo>
                  <a:pt x="4391735" y="1741146"/>
                  <a:pt x="4384934" y="1739736"/>
                  <a:pt x="4376640" y="1739736"/>
                </a:cubicBezTo>
                <a:close/>
                <a:moveTo>
                  <a:pt x="3328890" y="1739736"/>
                </a:moveTo>
                <a:cubicBezTo>
                  <a:pt x="3314624" y="1739736"/>
                  <a:pt x="3301105" y="1744381"/>
                  <a:pt x="3288332" y="1753670"/>
                </a:cubicBezTo>
                <a:cubicBezTo>
                  <a:pt x="3275559" y="1762960"/>
                  <a:pt x="3263864" y="1775318"/>
                  <a:pt x="3253248" y="1790745"/>
                </a:cubicBezTo>
                <a:cubicBezTo>
                  <a:pt x="3242631" y="1806172"/>
                  <a:pt x="3233176" y="1823672"/>
                  <a:pt x="3224882" y="1843246"/>
                </a:cubicBezTo>
                <a:cubicBezTo>
                  <a:pt x="3216588" y="1862820"/>
                  <a:pt x="3209538" y="1882975"/>
                  <a:pt x="3203732" y="1903710"/>
                </a:cubicBezTo>
                <a:cubicBezTo>
                  <a:pt x="3197926" y="1924445"/>
                  <a:pt x="3193531" y="1944848"/>
                  <a:pt x="3190545" y="1964920"/>
                </a:cubicBezTo>
                <a:cubicBezTo>
                  <a:pt x="3187559" y="1984992"/>
                  <a:pt x="3186066" y="2002990"/>
                  <a:pt x="3186066" y="2018914"/>
                </a:cubicBezTo>
                <a:cubicBezTo>
                  <a:pt x="3186066" y="2038488"/>
                  <a:pt x="3187891" y="2053583"/>
                  <a:pt x="3191540" y="2064200"/>
                </a:cubicBezTo>
                <a:cubicBezTo>
                  <a:pt x="3195189" y="2074816"/>
                  <a:pt x="3199585" y="2082696"/>
                  <a:pt x="3204728" y="2087838"/>
                </a:cubicBezTo>
                <a:cubicBezTo>
                  <a:pt x="3209870" y="2092980"/>
                  <a:pt x="3215427" y="2096049"/>
                  <a:pt x="3221399" y="2097044"/>
                </a:cubicBezTo>
                <a:cubicBezTo>
                  <a:pt x="3227370" y="2098040"/>
                  <a:pt x="3232679" y="2098537"/>
                  <a:pt x="3237323" y="2098537"/>
                </a:cubicBezTo>
                <a:cubicBezTo>
                  <a:pt x="3244954" y="2098537"/>
                  <a:pt x="3252999" y="2096630"/>
                  <a:pt x="3261459" y="2092814"/>
                </a:cubicBezTo>
                <a:cubicBezTo>
                  <a:pt x="3269919" y="2088999"/>
                  <a:pt x="3278047" y="2083359"/>
                  <a:pt x="3285844" y="2075895"/>
                </a:cubicBezTo>
                <a:cubicBezTo>
                  <a:pt x="3293640" y="2068430"/>
                  <a:pt x="3300773" y="2059058"/>
                  <a:pt x="3307242" y="2047778"/>
                </a:cubicBezTo>
                <a:cubicBezTo>
                  <a:pt x="3313711" y="2036498"/>
                  <a:pt x="3318605" y="2023393"/>
                  <a:pt x="3321923" y="2008464"/>
                </a:cubicBezTo>
                <a:lnTo>
                  <a:pt x="3370692" y="1778552"/>
                </a:lnTo>
                <a:cubicBezTo>
                  <a:pt x="3370692" y="1775566"/>
                  <a:pt x="3370028" y="1771834"/>
                  <a:pt x="3368701" y="1767355"/>
                </a:cubicBezTo>
                <a:cubicBezTo>
                  <a:pt x="3367374" y="1762877"/>
                  <a:pt x="3365135" y="1758564"/>
                  <a:pt x="3361983" y="1754417"/>
                </a:cubicBezTo>
                <a:cubicBezTo>
                  <a:pt x="3358831" y="1750270"/>
                  <a:pt x="3354601" y="1746786"/>
                  <a:pt x="3349293" y="1743966"/>
                </a:cubicBezTo>
                <a:cubicBezTo>
                  <a:pt x="3343985" y="1741146"/>
                  <a:pt x="3337184" y="1739736"/>
                  <a:pt x="3328890" y="1739736"/>
                </a:cubicBezTo>
                <a:close/>
                <a:moveTo>
                  <a:pt x="1795365" y="1739736"/>
                </a:moveTo>
                <a:cubicBezTo>
                  <a:pt x="1781099" y="1739736"/>
                  <a:pt x="1767580" y="1744381"/>
                  <a:pt x="1754807" y="1753670"/>
                </a:cubicBezTo>
                <a:cubicBezTo>
                  <a:pt x="1742034" y="1762960"/>
                  <a:pt x="1730339" y="1775318"/>
                  <a:pt x="1719723" y="1790745"/>
                </a:cubicBezTo>
                <a:cubicBezTo>
                  <a:pt x="1709107" y="1806172"/>
                  <a:pt x="1699651" y="1823672"/>
                  <a:pt x="1691357" y="1843246"/>
                </a:cubicBezTo>
                <a:cubicBezTo>
                  <a:pt x="1683063" y="1862820"/>
                  <a:pt x="1676013" y="1882975"/>
                  <a:pt x="1670207" y="1903710"/>
                </a:cubicBezTo>
                <a:cubicBezTo>
                  <a:pt x="1664402" y="1924445"/>
                  <a:pt x="1660006" y="1944848"/>
                  <a:pt x="1657020" y="1964920"/>
                </a:cubicBezTo>
                <a:cubicBezTo>
                  <a:pt x="1654034" y="1984992"/>
                  <a:pt x="1652541" y="2002990"/>
                  <a:pt x="1652541" y="2018914"/>
                </a:cubicBezTo>
                <a:cubicBezTo>
                  <a:pt x="1652541" y="2038488"/>
                  <a:pt x="1654366" y="2053583"/>
                  <a:pt x="1658015" y="2064200"/>
                </a:cubicBezTo>
                <a:cubicBezTo>
                  <a:pt x="1661664" y="2074816"/>
                  <a:pt x="1666060" y="2082696"/>
                  <a:pt x="1671203" y="2087838"/>
                </a:cubicBezTo>
                <a:cubicBezTo>
                  <a:pt x="1676345" y="2092980"/>
                  <a:pt x="1681902" y="2096049"/>
                  <a:pt x="1687874" y="2097044"/>
                </a:cubicBezTo>
                <a:cubicBezTo>
                  <a:pt x="1693845" y="2098040"/>
                  <a:pt x="1699154" y="2098537"/>
                  <a:pt x="1703798" y="2098537"/>
                </a:cubicBezTo>
                <a:cubicBezTo>
                  <a:pt x="1711429" y="2098537"/>
                  <a:pt x="1719474" y="2096630"/>
                  <a:pt x="1727934" y="2092814"/>
                </a:cubicBezTo>
                <a:cubicBezTo>
                  <a:pt x="1736394" y="2088999"/>
                  <a:pt x="1744522" y="2083359"/>
                  <a:pt x="1752319" y="2075895"/>
                </a:cubicBezTo>
                <a:cubicBezTo>
                  <a:pt x="1760115" y="2068430"/>
                  <a:pt x="1767248" y="2059058"/>
                  <a:pt x="1773717" y="2047778"/>
                </a:cubicBezTo>
                <a:cubicBezTo>
                  <a:pt x="1780187" y="2036498"/>
                  <a:pt x="1785080" y="2023393"/>
                  <a:pt x="1788398" y="2008464"/>
                </a:cubicBezTo>
                <a:lnTo>
                  <a:pt x="1837167" y="1778552"/>
                </a:lnTo>
                <a:cubicBezTo>
                  <a:pt x="1837167" y="1775566"/>
                  <a:pt x="1836504" y="1771834"/>
                  <a:pt x="1835176" y="1767355"/>
                </a:cubicBezTo>
                <a:cubicBezTo>
                  <a:pt x="1833850" y="1762877"/>
                  <a:pt x="1831610" y="1758564"/>
                  <a:pt x="1828458" y="1754417"/>
                </a:cubicBezTo>
                <a:cubicBezTo>
                  <a:pt x="1825307" y="1750270"/>
                  <a:pt x="1821077" y="1746786"/>
                  <a:pt x="1815768" y="1743966"/>
                </a:cubicBezTo>
                <a:cubicBezTo>
                  <a:pt x="1810460" y="1741146"/>
                  <a:pt x="1803659" y="1739736"/>
                  <a:pt x="1795365" y="1739736"/>
                </a:cubicBezTo>
                <a:close/>
                <a:moveTo>
                  <a:pt x="833340" y="1739736"/>
                </a:moveTo>
                <a:cubicBezTo>
                  <a:pt x="819074" y="1739736"/>
                  <a:pt x="805555" y="1744381"/>
                  <a:pt x="792782" y="1753670"/>
                </a:cubicBezTo>
                <a:cubicBezTo>
                  <a:pt x="780009" y="1762960"/>
                  <a:pt x="768315" y="1775318"/>
                  <a:pt x="757698" y="1790745"/>
                </a:cubicBezTo>
                <a:cubicBezTo>
                  <a:pt x="747082" y="1806172"/>
                  <a:pt x="737626" y="1823672"/>
                  <a:pt x="729332" y="1843246"/>
                </a:cubicBezTo>
                <a:cubicBezTo>
                  <a:pt x="721038" y="1862820"/>
                  <a:pt x="713988" y="1882975"/>
                  <a:pt x="708182" y="1903710"/>
                </a:cubicBezTo>
                <a:cubicBezTo>
                  <a:pt x="702377" y="1924445"/>
                  <a:pt x="697981" y="1944848"/>
                  <a:pt x="694995" y="1964920"/>
                </a:cubicBezTo>
                <a:cubicBezTo>
                  <a:pt x="692009" y="1984992"/>
                  <a:pt x="690516" y="2002990"/>
                  <a:pt x="690516" y="2018914"/>
                </a:cubicBezTo>
                <a:cubicBezTo>
                  <a:pt x="690516" y="2038488"/>
                  <a:pt x="692341" y="2053583"/>
                  <a:pt x="695990" y="2064200"/>
                </a:cubicBezTo>
                <a:cubicBezTo>
                  <a:pt x="699640" y="2074816"/>
                  <a:pt x="704036" y="2082696"/>
                  <a:pt x="709178" y="2087838"/>
                </a:cubicBezTo>
                <a:cubicBezTo>
                  <a:pt x="714320" y="2092980"/>
                  <a:pt x="719877" y="2096049"/>
                  <a:pt x="725849" y="2097044"/>
                </a:cubicBezTo>
                <a:cubicBezTo>
                  <a:pt x="731820" y="2098040"/>
                  <a:pt x="737129" y="2098537"/>
                  <a:pt x="741774" y="2098537"/>
                </a:cubicBezTo>
                <a:cubicBezTo>
                  <a:pt x="748740" y="2098537"/>
                  <a:pt x="756206" y="2096796"/>
                  <a:pt x="764167" y="2093312"/>
                </a:cubicBezTo>
                <a:cubicBezTo>
                  <a:pt x="772130" y="2089829"/>
                  <a:pt x="780009" y="2084769"/>
                  <a:pt x="787806" y="2078134"/>
                </a:cubicBezTo>
                <a:cubicBezTo>
                  <a:pt x="795602" y="2071499"/>
                  <a:pt x="802652" y="2063205"/>
                  <a:pt x="808955" y="2053252"/>
                </a:cubicBezTo>
                <a:cubicBezTo>
                  <a:pt x="815259" y="2043299"/>
                  <a:pt x="820069" y="2031853"/>
                  <a:pt x="823387" y="2018914"/>
                </a:cubicBezTo>
                <a:lnTo>
                  <a:pt x="875142" y="1777557"/>
                </a:lnTo>
                <a:cubicBezTo>
                  <a:pt x="875142" y="1774571"/>
                  <a:pt x="874479" y="1770922"/>
                  <a:pt x="873151" y="1766609"/>
                </a:cubicBezTo>
                <a:cubicBezTo>
                  <a:pt x="871824" y="1762296"/>
                  <a:pt x="869585" y="1758149"/>
                  <a:pt x="866433" y="1754168"/>
                </a:cubicBezTo>
                <a:cubicBezTo>
                  <a:pt x="863282" y="1750187"/>
                  <a:pt x="859052" y="1746786"/>
                  <a:pt x="853743" y="1743966"/>
                </a:cubicBezTo>
                <a:cubicBezTo>
                  <a:pt x="848435" y="1741146"/>
                  <a:pt x="841634" y="1739736"/>
                  <a:pt x="833340" y="1739736"/>
                </a:cubicBezTo>
                <a:close/>
                <a:moveTo>
                  <a:pt x="1340723" y="1734262"/>
                </a:moveTo>
                <a:cubicBezTo>
                  <a:pt x="1328448" y="1734262"/>
                  <a:pt x="1316670" y="1738990"/>
                  <a:pt x="1305390" y="1748445"/>
                </a:cubicBezTo>
                <a:cubicBezTo>
                  <a:pt x="1294110" y="1757900"/>
                  <a:pt x="1283411" y="1770424"/>
                  <a:pt x="1273292" y="1786017"/>
                </a:cubicBezTo>
                <a:cubicBezTo>
                  <a:pt x="1263173" y="1801610"/>
                  <a:pt x="1253884" y="1819442"/>
                  <a:pt x="1245424" y="1839514"/>
                </a:cubicBezTo>
                <a:cubicBezTo>
                  <a:pt x="1236964" y="1859585"/>
                  <a:pt x="1229748" y="1880238"/>
                  <a:pt x="1223776" y="1901470"/>
                </a:cubicBezTo>
                <a:cubicBezTo>
                  <a:pt x="1217805" y="1922703"/>
                  <a:pt x="1213160" y="1943687"/>
                  <a:pt x="1209842" y="1964422"/>
                </a:cubicBezTo>
                <a:cubicBezTo>
                  <a:pt x="1206525" y="1985157"/>
                  <a:pt x="1204866" y="2003985"/>
                  <a:pt x="1204866" y="2020905"/>
                </a:cubicBezTo>
                <a:cubicBezTo>
                  <a:pt x="1204866" y="2037825"/>
                  <a:pt x="1205778" y="2051593"/>
                  <a:pt x="1207603" y="2062209"/>
                </a:cubicBezTo>
                <a:cubicBezTo>
                  <a:pt x="1209428" y="2072826"/>
                  <a:pt x="1212414" y="2081203"/>
                  <a:pt x="1216561" y="2087340"/>
                </a:cubicBezTo>
                <a:cubicBezTo>
                  <a:pt x="1220708" y="2093478"/>
                  <a:pt x="1226099" y="2097708"/>
                  <a:pt x="1232735" y="2100030"/>
                </a:cubicBezTo>
                <a:cubicBezTo>
                  <a:pt x="1239369" y="2102353"/>
                  <a:pt x="1247498" y="2103514"/>
                  <a:pt x="1257119" y="2103514"/>
                </a:cubicBezTo>
                <a:cubicBezTo>
                  <a:pt x="1269394" y="2103514"/>
                  <a:pt x="1281752" y="2098040"/>
                  <a:pt x="1294193" y="2087092"/>
                </a:cubicBezTo>
                <a:cubicBezTo>
                  <a:pt x="1306634" y="2076143"/>
                  <a:pt x="1318163" y="2061214"/>
                  <a:pt x="1328779" y="2042304"/>
                </a:cubicBezTo>
                <a:cubicBezTo>
                  <a:pt x="1339396" y="2023393"/>
                  <a:pt x="1348768" y="2000999"/>
                  <a:pt x="1356896" y="1975122"/>
                </a:cubicBezTo>
                <a:cubicBezTo>
                  <a:pt x="1365024" y="1949244"/>
                  <a:pt x="1371079" y="1921376"/>
                  <a:pt x="1375060" y="1891518"/>
                </a:cubicBezTo>
                <a:cubicBezTo>
                  <a:pt x="1364444" y="1888863"/>
                  <a:pt x="1357228" y="1883638"/>
                  <a:pt x="1353413" y="1875842"/>
                </a:cubicBezTo>
                <a:cubicBezTo>
                  <a:pt x="1349598" y="1868045"/>
                  <a:pt x="1347690" y="1859005"/>
                  <a:pt x="1347690" y="1848720"/>
                </a:cubicBezTo>
                <a:cubicBezTo>
                  <a:pt x="1347690" y="1834454"/>
                  <a:pt x="1350593" y="1822760"/>
                  <a:pt x="1356399" y="1813636"/>
                </a:cubicBezTo>
                <a:cubicBezTo>
                  <a:pt x="1362205" y="1804513"/>
                  <a:pt x="1369918" y="1797795"/>
                  <a:pt x="1379539" y="1793482"/>
                </a:cubicBezTo>
                <a:cubicBezTo>
                  <a:pt x="1378876" y="1782533"/>
                  <a:pt x="1377715" y="1773327"/>
                  <a:pt x="1376056" y="1765862"/>
                </a:cubicBezTo>
                <a:cubicBezTo>
                  <a:pt x="1374397" y="1758398"/>
                  <a:pt x="1372074" y="1752260"/>
                  <a:pt x="1369088" y="1747450"/>
                </a:cubicBezTo>
                <a:cubicBezTo>
                  <a:pt x="1366103" y="1742639"/>
                  <a:pt x="1362371" y="1739238"/>
                  <a:pt x="1357892" y="1737248"/>
                </a:cubicBezTo>
                <a:cubicBezTo>
                  <a:pt x="1353413" y="1735257"/>
                  <a:pt x="1347690" y="1734262"/>
                  <a:pt x="1340723" y="1734262"/>
                </a:cubicBezTo>
                <a:close/>
                <a:moveTo>
                  <a:pt x="6088363" y="1676535"/>
                </a:moveTo>
                <a:cubicBezTo>
                  <a:pt x="6117227" y="1676535"/>
                  <a:pt x="6138210" y="1681512"/>
                  <a:pt x="6151315" y="1691465"/>
                </a:cubicBezTo>
                <a:cubicBezTo>
                  <a:pt x="6164420" y="1701417"/>
                  <a:pt x="6170972" y="1713693"/>
                  <a:pt x="6170972" y="1728290"/>
                </a:cubicBezTo>
                <a:lnTo>
                  <a:pt x="6170972" y="1735755"/>
                </a:lnTo>
                <a:lnTo>
                  <a:pt x="6181920" y="1681512"/>
                </a:lnTo>
                <a:lnTo>
                  <a:pt x="6328726" y="1681512"/>
                </a:lnTo>
                <a:lnTo>
                  <a:pt x="6255572" y="2027872"/>
                </a:lnTo>
                <a:cubicBezTo>
                  <a:pt x="6253912" y="2033512"/>
                  <a:pt x="6252752" y="2039069"/>
                  <a:pt x="6252088" y="2044543"/>
                </a:cubicBezTo>
                <a:cubicBezTo>
                  <a:pt x="6251424" y="2050017"/>
                  <a:pt x="6251093" y="2055408"/>
                  <a:pt x="6251093" y="2060716"/>
                </a:cubicBezTo>
                <a:cubicBezTo>
                  <a:pt x="6251093" y="2089912"/>
                  <a:pt x="6265027" y="2104509"/>
                  <a:pt x="6292895" y="2104509"/>
                </a:cubicBezTo>
                <a:cubicBezTo>
                  <a:pt x="6302848" y="2104509"/>
                  <a:pt x="6312054" y="2101938"/>
                  <a:pt x="6320514" y="2096796"/>
                </a:cubicBezTo>
                <a:cubicBezTo>
                  <a:pt x="6328974" y="2091653"/>
                  <a:pt x="6336688" y="2084769"/>
                  <a:pt x="6343654" y="2076143"/>
                </a:cubicBezTo>
                <a:cubicBezTo>
                  <a:pt x="6350622" y="2067518"/>
                  <a:pt x="6356759" y="2057316"/>
                  <a:pt x="6362068" y="2045538"/>
                </a:cubicBezTo>
                <a:lnTo>
                  <a:pt x="6369060" y="2026243"/>
                </a:lnTo>
                <a:lnTo>
                  <a:pt x="6442114" y="1681512"/>
                </a:lnTo>
                <a:lnTo>
                  <a:pt x="6588918" y="1681512"/>
                </a:lnTo>
                <a:lnTo>
                  <a:pt x="6577970" y="1734262"/>
                </a:lnTo>
                <a:cubicBezTo>
                  <a:pt x="6588918" y="1721987"/>
                  <a:pt x="6599784" y="1712117"/>
                  <a:pt x="6610566" y="1704652"/>
                </a:cubicBezTo>
                <a:cubicBezTo>
                  <a:pt x="6621348" y="1697188"/>
                  <a:pt x="6631882" y="1691465"/>
                  <a:pt x="6642166" y="1687483"/>
                </a:cubicBezTo>
                <a:cubicBezTo>
                  <a:pt x="6652451" y="1683502"/>
                  <a:pt x="6662155" y="1680848"/>
                  <a:pt x="6671279" y="1679521"/>
                </a:cubicBezTo>
                <a:cubicBezTo>
                  <a:pt x="6680402" y="1678194"/>
                  <a:pt x="6688945" y="1677531"/>
                  <a:pt x="6696908" y="1677531"/>
                </a:cubicBezTo>
                <a:cubicBezTo>
                  <a:pt x="6713164" y="1677531"/>
                  <a:pt x="6728259" y="1679687"/>
                  <a:pt x="6742193" y="1684000"/>
                </a:cubicBezTo>
                <a:cubicBezTo>
                  <a:pt x="6756127" y="1688313"/>
                  <a:pt x="6768153" y="1695114"/>
                  <a:pt x="6778272" y="1704403"/>
                </a:cubicBezTo>
                <a:cubicBezTo>
                  <a:pt x="6788391" y="1713693"/>
                  <a:pt x="6796270" y="1725636"/>
                  <a:pt x="6801910" y="1740234"/>
                </a:cubicBezTo>
                <a:cubicBezTo>
                  <a:pt x="6807550" y="1754831"/>
                  <a:pt x="6810370" y="1772249"/>
                  <a:pt x="6810370" y="1792486"/>
                </a:cubicBezTo>
                <a:cubicBezTo>
                  <a:pt x="6810370" y="1806089"/>
                  <a:pt x="6809126" y="1820769"/>
                  <a:pt x="6806638" y="1836528"/>
                </a:cubicBezTo>
                <a:cubicBezTo>
                  <a:pt x="6804150" y="1852287"/>
                  <a:pt x="6801080" y="1868377"/>
                  <a:pt x="6797432" y="1884799"/>
                </a:cubicBezTo>
                <a:cubicBezTo>
                  <a:pt x="6793782" y="1901222"/>
                  <a:pt x="6789884" y="1917561"/>
                  <a:pt x="6785737" y="1933817"/>
                </a:cubicBezTo>
                <a:cubicBezTo>
                  <a:pt x="6781590" y="1950074"/>
                  <a:pt x="6777692" y="1965666"/>
                  <a:pt x="6774042" y="1980596"/>
                </a:cubicBezTo>
                <a:cubicBezTo>
                  <a:pt x="6770392" y="1995525"/>
                  <a:pt x="6767324" y="2009376"/>
                  <a:pt x="6764836" y="2022149"/>
                </a:cubicBezTo>
                <a:cubicBezTo>
                  <a:pt x="6762348" y="2034922"/>
                  <a:pt x="6761104" y="2046119"/>
                  <a:pt x="6761104" y="2055740"/>
                </a:cubicBezTo>
                <a:cubicBezTo>
                  <a:pt x="6761104" y="2068347"/>
                  <a:pt x="6764006" y="2078632"/>
                  <a:pt x="6769812" y="2086594"/>
                </a:cubicBezTo>
                <a:cubicBezTo>
                  <a:pt x="6775618" y="2094556"/>
                  <a:pt x="6786317" y="2098537"/>
                  <a:pt x="6801910" y="2098537"/>
                </a:cubicBezTo>
                <a:cubicBezTo>
                  <a:pt x="6812858" y="2098537"/>
                  <a:pt x="6822480" y="2096381"/>
                  <a:pt x="6830774" y="2092068"/>
                </a:cubicBezTo>
                <a:cubicBezTo>
                  <a:pt x="6839068" y="2087755"/>
                  <a:pt x="6846532" y="2081617"/>
                  <a:pt x="6853168" y="2073655"/>
                </a:cubicBezTo>
                <a:cubicBezTo>
                  <a:pt x="6859802" y="2065693"/>
                  <a:pt x="6865858" y="2056155"/>
                  <a:pt x="6871332" y="2045041"/>
                </a:cubicBezTo>
                <a:cubicBezTo>
                  <a:pt x="6876806" y="2033927"/>
                  <a:pt x="6882196" y="2021734"/>
                  <a:pt x="6887505" y="2008464"/>
                </a:cubicBezTo>
                <a:lnTo>
                  <a:pt x="6930302" y="2008464"/>
                </a:lnTo>
                <a:cubicBezTo>
                  <a:pt x="6916036" y="2050266"/>
                  <a:pt x="6900692" y="2083608"/>
                  <a:pt x="6884270" y="2108490"/>
                </a:cubicBezTo>
                <a:cubicBezTo>
                  <a:pt x="6867848" y="2133372"/>
                  <a:pt x="6851260" y="2152366"/>
                  <a:pt x="6834506" y="2165470"/>
                </a:cubicBezTo>
                <a:cubicBezTo>
                  <a:pt x="6817752" y="2178575"/>
                  <a:pt x="6801330" y="2187118"/>
                  <a:pt x="6785240" y="2191099"/>
                </a:cubicBezTo>
                <a:cubicBezTo>
                  <a:pt x="6769148" y="2195080"/>
                  <a:pt x="6754302" y="2197071"/>
                  <a:pt x="6740700" y="2197071"/>
                </a:cubicBezTo>
                <a:cubicBezTo>
                  <a:pt x="6718140" y="2197071"/>
                  <a:pt x="6699230" y="2193836"/>
                  <a:pt x="6683968" y="2187367"/>
                </a:cubicBezTo>
                <a:cubicBezTo>
                  <a:pt x="6668708" y="2180897"/>
                  <a:pt x="6656432" y="2172272"/>
                  <a:pt x="6647143" y="2161489"/>
                </a:cubicBezTo>
                <a:cubicBezTo>
                  <a:pt x="6637854" y="2150707"/>
                  <a:pt x="6631136" y="2138432"/>
                  <a:pt x="6626988" y="2124664"/>
                </a:cubicBezTo>
                <a:cubicBezTo>
                  <a:pt x="6622841" y="2110895"/>
                  <a:pt x="6620768" y="2096713"/>
                  <a:pt x="6620768" y="2082115"/>
                </a:cubicBezTo>
                <a:cubicBezTo>
                  <a:pt x="6620768" y="2064863"/>
                  <a:pt x="6623173" y="2044709"/>
                  <a:pt x="6627984" y="2021651"/>
                </a:cubicBezTo>
                <a:cubicBezTo>
                  <a:pt x="6632794" y="1998594"/>
                  <a:pt x="6638019" y="1974956"/>
                  <a:pt x="6643660" y="1950737"/>
                </a:cubicBezTo>
                <a:cubicBezTo>
                  <a:pt x="6649300" y="1926518"/>
                  <a:pt x="6654524" y="1903129"/>
                  <a:pt x="6659336" y="1880569"/>
                </a:cubicBezTo>
                <a:cubicBezTo>
                  <a:pt x="6664146" y="1858010"/>
                  <a:pt x="6666551" y="1838601"/>
                  <a:pt x="6666551" y="1822345"/>
                </a:cubicBezTo>
                <a:cubicBezTo>
                  <a:pt x="6666551" y="1787510"/>
                  <a:pt x="6654276" y="1770092"/>
                  <a:pt x="6629726" y="1770092"/>
                </a:cubicBezTo>
                <a:cubicBezTo>
                  <a:pt x="6620436" y="1770092"/>
                  <a:pt x="6611810" y="1772581"/>
                  <a:pt x="6603848" y="1777557"/>
                </a:cubicBezTo>
                <a:cubicBezTo>
                  <a:pt x="6595886" y="1782533"/>
                  <a:pt x="6588586" y="1789252"/>
                  <a:pt x="6581952" y="1797712"/>
                </a:cubicBezTo>
                <a:cubicBezTo>
                  <a:pt x="6575316" y="1806172"/>
                  <a:pt x="6569344" y="1816124"/>
                  <a:pt x="6564036" y="1827570"/>
                </a:cubicBezTo>
                <a:cubicBezTo>
                  <a:pt x="6558728" y="1839016"/>
                  <a:pt x="6554084" y="1851208"/>
                  <a:pt x="6550102" y="1864147"/>
                </a:cubicBezTo>
                <a:lnTo>
                  <a:pt x="6480930" y="2191099"/>
                </a:lnTo>
                <a:lnTo>
                  <a:pt x="6334125" y="2191099"/>
                </a:lnTo>
                <a:lnTo>
                  <a:pt x="6345358" y="2138087"/>
                </a:lnTo>
                <a:lnTo>
                  <a:pt x="6333515" y="2150292"/>
                </a:lnTo>
                <a:cubicBezTo>
                  <a:pt x="6327336" y="2155932"/>
                  <a:pt x="6321094" y="2160909"/>
                  <a:pt x="6314791" y="2165222"/>
                </a:cubicBezTo>
                <a:cubicBezTo>
                  <a:pt x="6302184" y="2173847"/>
                  <a:pt x="6289909" y="2180483"/>
                  <a:pt x="6277966" y="2185127"/>
                </a:cubicBezTo>
                <a:cubicBezTo>
                  <a:pt x="6266022" y="2189772"/>
                  <a:pt x="6254576" y="2192924"/>
                  <a:pt x="6243628" y="2194583"/>
                </a:cubicBezTo>
                <a:cubicBezTo>
                  <a:pt x="6232680" y="2196241"/>
                  <a:pt x="6222727" y="2197071"/>
                  <a:pt x="6213770" y="2197071"/>
                </a:cubicBezTo>
                <a:cubicBezTo>
                  <a:pt x="6184906" y="2197071"/>
                  <a:pt x="6161932" y="2189191"/>
                  <a:pt x="6144846" y="2173433"/>
                </a:cubicBezTo>
                <a:cubicBezTo>
                  <a:pt x="6127760" y="2157674"/>
                  <a:pt x="6117392" y="2134368"/>
                  <a:pt x="6113743" y="2103514"/>
                </a:cubicBezTo>
                <a:cubicBezTo>
                  <a:pt x="6105449" y="2115125"/>
                  <a:pt x="6096326" y="2126488"/>
                  <a:pt x="6086373" y="2137602"/>
                </a:cubicBezTo>
                <a:cubicBezTo>
                  <a:pt x="6076420" y="2148716"/>
                  <a:pt x="6065306" y="2158669"/>
                  <a:pt x="6053031" y="2167461"/>
                </a:cubicBezTo>
                <a:cubicBezTo>
                  <a:pt x="6040755" y="2176253"/>
                  <a:pt x="6027070" y="2183386"/>
                  <a:pt x="6011975" y="2188860"/>
                </a:cubicBezTo>
                <a:cubicBezTo>
                  <a:pt x="5996879" y="2194334"/>
                  <a:pt x="5980208" y="2197071"/>
                  <a:pt x="5961962" y="2197071"/>
                </a:cubicBezTo>
                <a:cubicBezTo>
                  <a:pt x="5944378" y="2197071"/>
                  <a:pt x="5927458" y="2194251"/>
                  <a:pt x="5911202" y="2188611"/>
                </a:cubicBezTo>
                <a:cubicBezTo>
                  <a:pt x="5894946" y="2182971"/>
                  <a:pt x="5880514" y="2173682"/>
                  <a:pt x="5867907" y="2160743"/>
                </a:cubicBezTo>
                <a:cubicBezTo>
                  <a:pt x="5855300" y="2147804"/>
                  <a:pt x="5845181" y="2130884"/>
                  <a:pt x="5837551" y="2109983"/>
                </a:cubicBezTo>
                <a:lnTo>
                  <a:pt x="5836199" y="2104497"/>
                </a:lnTo>
                <a:lnTo>
                  <a:pt x="5833970" y="2108117"/>
                </a:lnTo>
                <a:cubicBezTo>
                  <a:pt x="5828123" y="2116660"/>
                  <a:pt x="5822172" y="2124415"/>
                  <a:pt x="5816117" y="2131382"/>
                </a:cubicBezTo>
                <a:cubicBezTo>
                  <a:pt x="5804008" y="2145316"/>
                  <a:pt x="5791650" y="2156596"/>
                  <a:pt x="5779043" y="2165222"/>
                </a:cubicBezTo>
                <a:cubicBezTo>
                  <a:pt x="5766436" y="2173847"/>
                  <a:pt x="5754161" y="2180483"/>
                  <a:pt x="5742217" y="2185127"/>
                </a:cubicBezTo>
                <a:cubicBezTo>
                  <a:pt x="5730274" y="2189772"/>
                  <a:pt x="5718828" y="2192924"/>
                  <a:pt x="5707880" y="2194583"/>
                </a:cubicBezTo>
                <a:cubicBezTo>
                  <a:pt x="5696932" y="2196241"/>
                  <a:pt x="5686979" y="2197071"/>
                  <a:pt x="5678021" y="2197071"/>
                </a:cubicBezTo>
                <a:cubicBezTo>
                  <a:pt x="5648826" y="2197071"/>
                  <a:pt x="5625602" y="2189026"/>
                  <a:pt x="5608351" y="2172935"/>
                </a:cubicBezTo>
                <a:cubicBezTo>
                  <a:pt x="5591099" y="2156845"/>
                  <a:pt x="5580648" y="2132709"/>
                  <a:pt x="5576999" y="2100528"/>
                </a:cubicBezTo>
                <a:cubicBezTo>
                  <a:pt x="5564061" y="2121429"/>
                  <a:pt x="5550956" y="2138183"/>
                  <a:pt x="5537685" y="2150790"/>
                </a:cubicBezTo>
                <a:cubicBezTo>
                  <a:pt x="5524415" y="2163397"/>
                  <a:pt x="5511310" y="2173184"/>
                  <a:pt x="5498372" y="2180151"/>
                </a:cubicBezTo>
                <a:cubicBezTo>
                  <a:pt x="5485433" y="2187118"/>
                  <a:pt x="5472825" y="2191680"/>
                  <a:pt x="5460551" y="2193836"/>
                </a:cubicBezTo>
                <a:cubicBezTo>
                  <a:pt x="5448275" y="2195993"/>
                  <a:pt x="5436829" y="2197071"/>
                  <a:pt x="5426213" y="2197071"/>
                </a:cubicBezTo>
                <a:cubicBezTo>
                  <a:pt x="5410952" y="2197071"/>
                  <a:pt x="5396686" y="2194748"/>
                  <a:pt x="5383416" y="2190104"/>
                </a:cubicBezTo>
                <a:cubicBezTo>
                  <a:pt x="5370145" y="2185459"/>
                  <a:pt x="5358616" y="2178160"/>
                  <a:pt x="5348830" y="2168208"/>
                </a:cubicBezTo>
                <a:cubicBezTo>
                  <a:pt x="5339042" y="2158255"/>
                  <a:pt x="5331329" y="2145648"/>
                  <a:pt x="5325689" y="2130387"/>
                </a:cubicBezTo>
                <a:cubicBezTo>
                  <a:pt x="5320049" y="2115125"/>
                  <a:pt x="5317229" y="2096713"/>
                  <a:pt x="5317229" y="2075148"/>
                </a:cubicBezTo>
                <a:cubicBezTo>
                  <a:pt x="5317229" y="2065859"/>
                  <a:pt x="5317892" y="2055657"/>
                  <a:pt x="5319220" y="2044543"/>
                </a:cubicBezTo>
                <a:cubicBezTo>
                  <a:pt x="5320546" y="2033429"/>
                  <a:pt x="5322537" y="2021403"/>
                  <a:pt x="5325191" y="2008464"/>
                </a:cubicBezTo>
                <a:lnTo>
                  <a:pt x="5394364" y="1681512"/>
                </a:lnTo>
                <a:lnTo>
                  <a:pt x="5541169" y="1681512"/>
                </a:lnTo>
                <a:lnTo>
                  <a:pt x="5468015" y="2027872"/>
                </a:lnTo>
                <a:cubicBezTo>
                  <a:pt x="5466025" y="2038488"/>
                  <a:pt x="5465029" y="2048109"/>
                  <a:pt x="5465029" y="2056735"/>
                </a:cubicBezTo>
                <a:cubicBezTo>
                  <a:pt x="5465029" y="2068347"/>
                  <a:pt x="5467186" y="2078217"/>
                  <a:pt x="5471499" y="2086345"/>
                </a:cubicBezTo>
                <a:cubicBezTo>
                  <a:pt x="5475811" y="2094473"/>
                  <a:pt x="5483774" y="2098537"/>
                  <a:pt x="5495386" y="2098537"/>
                </a:cubicBezTo>
                <a:cubicBezTo>
                  <a:pt x="5505339" y="2098537"/>
                  <a:pt x="5514462" y="2096298"/>
                  <a:pt x="5522756" y="2091819"/>
                </a:cubicBezTo>
                <a:cubicBezTo>
                  <a:pt x="5531050" y="2087340"/>
                  <a:pt x="5538598" y="2081120"/>
                  <a:pt x="5545399" y="2073158"/>
                </a:cubicBezTo>
                <a:cubicBezTo>
                  <a:pt x="5552200" y="2065195"/>
                  <a:pt x="5558172" y="2055657"/>
                  <a:pt x="5563314" y="2044543"/>
                </a:cubicBezTo>
                <a:cubicBezTo>
                  <a:pt x="5568456" y="2033429"/>
                  <a:pt x="5573018" y="2021403"/>
                  <a:pt x="5576999" y="2008464"/>
                </a:cubicBezTo>
                <a:lnTo>
                  <a:pt x="5646172" y="1681512"/>
                </a:lnTo>
                <a:lnTo>
                  <a:pt x="5792977" y="1681512"/>
                </a:lnTo>
                <a:lnTo>
                  <a:pt x="5719823" y="2027872"/>
                </a:lnTo>
                <a:cubicBezTo>
                  <a:pt x="5718164" y="2033512"/>
                  <a:pt x="5717003" y="2039069"/>
                  <a:pt x="5716340" y="2044543"/>
                </a:cubicBezTo>
                <a:cubicBezTo>
                  <a:pt x="5715676" y="2050017"/>
                  <a:pt x="5715344" y="2055408"/>
                  <a:pt x="5715344" y="2060716"/>
                </a:cubicBezTo>
                <a:cubicBezTo>
                  <a:pt x="5715344" y="2074982"/>
                  <a:pt x="5718745" y="2084852"/>
                  <a:pt x="5725546" y="2090326"/>
                </a:cubicBezTo>
                <a:cubicBezTo>
                  <a:pt x="5732347" y="2095800"/>
                  <a:pt x="5742880" y="2098537"/>
                  <a:pt x="5757146" y="2098537"/>
                </a:cubicBezTo>
                <a:cubicBezTo>
                  <a:pt x="5767099" y="2098537"/>
                  <a:pt x="5776306" y="2096298"/>
                  <a:pt x="5784766" y="2091819"/>
                </a:cubicBezTo>
                <a:cubicBezTo>
                  <a:pt x="5793226" y="2087340"/>
                  <a:pt x="5800939" y="2081120"/>
                  <a:pt x="5807906" y="2073158"/>
                </a:cubicBezTo>
                <a:cubicBezTo>
                  <a:pt x="5814873" y="2065195"/>
                  <a:pt x="5821011" y="2055657"/>
                  <a:pt x="5826319" y="2044543"/>
                </a:cubicBezTo>
                <a:lnTo>
                  <a:pt x="5826786" y="2043290"/>
                </a:lnTo>
                <a:lnTo>
                  <a:pt x="5826105" y="2033346"/>
                </a:lnTo>
                <a:cubicBezTo>
                  <a:pt x="5826105" y="2010123"/>
                  <a:pt x="5828427" y="1985240"/>
                  <a:pt x="5833072" y="1958699"/>
                </a:cubicBezTo>
                <a:cubicBezTo>
                  <a:pt x="5837717" y="1932158"/>
                  <a:pt x="5844849" y="1905617"/>
                  <a:pt x="5854471" y="1879076"/>
                </a:cubicBezTo>
                <a:cubicBezTo>
                  <a:pt x="5864092" y="1852535"/>
                  <a:pt x="5876118" y="1827073"/>
                  <a:pt x="5890550" y="1802688"/>
                </a:cubicBezTo>
                <a:cubicBezTo>
                  <a:pt x="5904982" y="1778303"/>
                  <a:pt x="5921902" y="1756739"/>
                  <a:pt x="5941310" y="1737994"/>
                </a:cubicBezTo>
                <a:cubicBezTo>
                  <a:pt x="5960718" y="1719250"/>
                  <a:pt x="5982697" y="1704320"/>
                  <a:pt x="6007247" y="1693206"/>
                </a:cubicBezTo>
                <a:cubicBezTo>
                  <a:pt x="6031798" y="1682092"/>
                  <a:pt x="6058836" y="1676535"/>
                  <a:pt x="6088363" y="1676535"/>
                </a:cubicBezTo>
                <a:close/>
                <a:moveTo>
                  <a:pt x="5078713" y="1676535"/>
                </a:moveTo>
                <a:cubicBezTo>
                  <a:pt x="5107577" y="1676535"/>
                  <a:pt x="5128560" y="1681512"/>
                  <a:pt x="5141665" y="1691465"/>
                </a:cubicBezTo>
                <a:cubicBezTo>
                  <a:pt x="5154770" y="1701417"/>
                  <a:pt x="5161322" y="1713693"/>
                  <a:pt x="5161322" y="1728290"/>
                </a:cubicBezTo>
                <a:lnTo>
                  <a:pt x="5161322" y="1730281"/>
                </a:lnTo>
                <a:lnTo>
                  <a:pt x="5171275" y="1681512"/>
                </a:lnTo>
                <a:lnTo>
                  <a:pt x="5318080" y="1681512"/>
                </a:lnTo>
                <a:lnTo>
                  <a:pt x="5163313" y="2409067"/>
                </a:lnTo>
                <a:lnTo>
                  <a:pt x="5009043" y="2445893"/>
                </a:lnTo>
                <a:lnTo>
                  <a:pt x="5073239" y="2141335"/>
                </a:lnTo>
                <a:cubicBezTo>
                  <a:pt x="5058310" y="2157259"/>
                  <a:pt x="5040892" y="2170530"/>
                  <a:pt x="5020987" y="2181146"/>
                </a:cubicBezTo>
                <a:cubicBezTo>
                  <a:pt x="5001081" y="2191763"/>
                  <a:pt x="4978189" y="2197071"/>
                  <a:pt x="4952312" y="2197071"/>
                </a:cubicBezTo>
                <a:cubicBezTo>
                  <a:pt x="4934728" y="2197071"/>
                  <a:pt x="4917808" y="2194251"/>
                  <a:pt x="4901552" y="2188611"/>
                </a:cubicBezTo>
                <a:cubicBezTo>
                  <a:pt x="4885296" y="2182971"/>
                  <a:pt x="4870864" y="2173682"/>
                  <a:pt x="4858257" y="2160743"/>
                </a:cubicBezTo>
                <a:cubicBezTo>
                  <a:pt x="4845650" y="2147804"/>
                  <a:pt x="4835531" y="2130884"/>
                  <a:pt x="4827901" y="2109983"/>
                </a:cubicBezTo>
                <a:cubicBezTo>
                  <a:pt x="4820270" y="2089082"/>
                  <a:pt x="4816455" y="2063536"/>
                  <a:pt x="4816455" y="2033346"/>
                </a:cubicBezTo>
                <a:cubicBezTo>
                  <a:pt x="4816455" y="2010123"/>
                  <a:pt x="4818777" y="1985240"/>
                  <a:pt x="4823422" y="1958699"/>
                </a:cubicBezTo>
                <a:cubicBezTo>
                  <a:pt x="4828067" y="1932158"/>
                  <a:pt x="4835199" y="1905617"/>
                  <a:pt x="4844821" y="1879076"/>
                </a:cubicBezTo>
                <a:cubicBezTo>
                  <a:pt x="4854442" y="1852535"/>
                  <a:pt x="4866468" y="1827073"/>
                  <a:pt x="4880900" y="1802688"/>
                </a:cubicBezTo>
                <a:cubicBezTo>
                  <a:pt x="4895332" y="1778303"/>
                  <a:pt x="4912252" y="1756739"/>
                  <a:pt x="4931660" y="1737994"/>
                </a:cubicBezTo>
                <a:cubicBezTo>
                  <a:pt x="4951068" y="1719250"/>
                  <a:pt x="4973047" y="1704320"/>
                  <a:pt x="4997597" y="1693206"/>
                </a:cubicBezTo>
                <a:cubicBezTo>
                  <a:pt x="5022148" y="1682092"/>
                  <a:pt x="5049186" y="1676535"/>
                  <a:pt x="5078713" y="1676535"/>
                </a:cubicBezTo>
                <a:close/>
                <a:moveTo>
                  <a:pt x="1332263" y="1672554"/>
                </a:moveTo>
                <a:cubicBezTo>
                  <a:pt x="1419517" y="1672554"/>
                  <a:pt x="1463143" y="1726797"/>
                  <a:pt x="1463143" y="1835284"/>
                </a:cubicBezTo>
                <a:lnTo>
                  <a:pt x="1463143" y="1836279"/>
                </a:lnTo>
                <a:cubicBezTo>
                  <a:pt x="1464802" y="1836942"/>
                  <a:pt x="1466378" y="1837274"/>
                  <a:pt x="1467871" y="1837274"/>
                </a:cubicBezTo>
                <a:cubicBezTo>
                  <a:pt x="1469364" y="1837274"/>
                  <a:pt x="1471437" y="1837274"/>
                  <a:pt x="1474092" y="1837274"/>
                </a:cubicBezTo>
                <a:cubicBezTo>
                  <a:pt x="1486035" y="1837274"/>
                  <a:pt x="1498891" y="1835533"/>
                  <a:pt x="1512659" y="1832049"/>
                </a:cubicBezTo>
                <a:cubicBezTo>
                  <a:pt x="1526427" y="1828566"/>
                  <a:pt x="1540278" y="1824004"/>
                  <a:pt x="1554212" y="1818364"/>
                </a:cubicBezTo>
                <a:lnTo>
                  <a:pt x="1560146" y="1815505"/>
                </a:lnTo>
                <a:lnTo>
                  <a:pt x="1566200" y="1802688"/>
                </a:lnTo>
                <a:cubicBezTo>
                  <a:pt x="1580632" y="1778303"/>
                  <a:pt x="1597551" y="1756739"/>
                  <a:pt x="1616959" y="1737994"/>
                </a:cubicBezTo>
                <a:cubicBezTo>
                  <a:pt x="1636368" y="1719250"/>
                  <a:pt x="1658347" y="1704320"/>
                  <a:pt x="1682897" y="1693206"/>
                </a:cubicBezTo>
                <a:cubicBezTo>
                  <a:pt x="1707448" y="1682092"/>
                  <a:pt x="1734487" y="1676535"/>
                  <a:pt x="1764013" y="1676535"/>
                </a:cubicBezTo>
                <a:cubicBezTo>
                  <a:pt x="1792877" y="1676535"/>
                  <a:pt x="1813861" y="1681512"/>
                  <a:pt x="1826965" y="1691465"/>
                </a:cubicBezTo>
                <a:cubicBezTo>
                  <a:pt x="1840070" y="1701417"/>
                  <a:pt x="1846623" y="1713693"/>
                  <a:pt x="1846623" y="1728290"/>
                </a:cubicBezTo>
                <a:lnTo>
                  <a:pt x="1846623" y="1735755"/>
                </a:lnTo>
                <a:lnTo>
                  <a:pt x="1857570" y="1681512"/>
                </a:lnTo>
                <a:lnTo>
                  <a:pt x="2004375" y="1681512"/>
                </a:lnTo>
                <a:lnTo>
                  <a:pt x="1931222" y="2027872"/>
                </a:lnTo>
                <a:cubicBezTo>
                  <a:pt x="1929563" y="2033512"/>
                  <a:pt x="1928402" y="2039069"/>
                  <a:pt x="1927738" y="2044543"/>
                </a:cubicBezTo>
                <a:cubicBezTo>
                  <a:pt x="1927075" y="2050017"/>
                  <a:pt x="1926743" y="2055408"/>
                  <a:pt x="1926743" y="2060716"/>
                </a:cubicBezTo>
                <a:cubicBezTo>
                  <a:pt x="1926743" y="2089912"/>
                  <a:pt x="1940677" y="2104509"/>
                  <a:pt x="1968545" y="2104509"/>
                </a:cubicBezTo>
                <a:cubicBezTo>
                  <a:pt x="1978498" y="2104509"/>
                  <a:pt x="1987704" y="2101938"/>
                  <a:pt x="1996164" y="2096796"/>
                </a:cubicBezTo>
                <a:cubicBezTo>
                  <a:pt x="2004624" y="2091653"/>
                  <a:pt x="2012338" y="2084769"/>
                  <a:pt x="2019305" y="2076143"/>
                </a:cubicBezTo>
                <a:cubicBezTo>
                  <a:pt x="2026272" y="2067518"/>
                  <a:pt x="2032409" y="2057316"/>
                  <a:pt x="2037717" y="2045538"/>
                </a:cubicBezTo>
                <a:lnTo>
                  <a:pt x="2046437" y="2021479"/>
                </a:lnTo>
                <a:lnTo>
                  <a:pt x="2048591" y="2008464"/>
                </a:lnTo>
                <a:lnTo>
                  <a:pt x="2117764" y="1681512"/>
                </a:lnTo>
                <a:lnTo>
                  <a:pt x="2264569" y="1681512"/>
                </a:lnTo>
                <a:lnTo>
                  <a:pt x="2191415" y="2027872"/>
                </a:lnTo>
                <a:cubicBezTo>
                  <a:pt x="2189756" y="2033512"/>
                  <a:pt x="2188678" y="2039069"/>
                  <a:pt x="2188180" y="2044543"/>
                </a:cubicBezTo>
                <a:cubicBezTo>
                  <a:pt x="2187683" y="2050017"/>
                  <a:pt x="2187434" y="2055408"/>
                  <a:pt x="2187434" y="2060716"/>
                </a:cubicBezTo>
                <a:cubicBezTo>
                  <a:pt x="2187434" y="2074982"/>
                  <a:pt x="2190752" y="2084852"/>
                  <a:pt x="2197387" y="2090326"/>
                </a:cubicBezTo>
                <a:cubicBezTo>
                  <a:pt x="2204022" y="2095800"/>
                  <a:pt x="2214472" y="2098537"/>
                  <a:pt x="2228738" y="2098537"/>
                </a:cubicBezTo>
                <a:cubicBezTo>
                  <a:pt x="2238691" y="2098537"/>
                  <a:pt x="2248395" y="2096298"/>
                  <a:pt x="2257851" y="2091819"/>
                </a:cubicBezTo>
                <a:cubicBezTo>
                  <a:pt x="2267306" y="2087340"/>
                  <a:pt x="2276015" y="2081120"/>
                  <a:pt x="2283977" y="2073158"/>
                </a:cubicBezTo>
                <a:cubicBezTo>
                  <a:pt x="2291939" y="2065195"/>
                  <a:pt x="2299072" y="2055657"/>
                  <a:pt x="2305376" y="2044543"/>
                </a:cubicBezTo>
                <a:cubicBezTo>
                  <a:pt x="2311679" y="2033429"/>
                  <a:pt x="2316821" y="2021403"/>
                  <a:pt x="2320803" y="2008464"/>
                </a:cubicBezTo>
                <a:lnTo>
                  <a:pt x="2363600" y="2008464"/>
                </a:lnTo>
                <a:cubicBezTo>
                  <a:pt x="2353979" y="2036000"/>
                  <a:pt x="2343279" y="2059887"/>
                  <a:pt x="2331502" y="2080125"/>
                </a:cubicBezTo>
                <a:cubicBezTo>
                  <a:pt x="2319724" y="2100362"/>
                  <a:pt x="2307449" y="2117448"/>
                  <a:pt x="2294676" y="2131382"/>
                </a:cubicBezTo>
                <a:cubicBezTo>
                  <a:pt x="2281903" y="2145316"/>
                  <a:pt x="2268799" y="2156596"/>
                  <a:pt x="2255362" y="2165222"/>
                </a:cubicBezTo>
                <a:cubicBezTo>
                  <a:pt x="2241926" y="2173847"/>
                  <a:pt x="2228904" y="2180483"/>
                  <a:pt x="2216297" y="2185127"/>
                </a:cubicBezTo>
                <a:cubicBezTo>
                  <a:pt x="2203690" y="2189772"/>
                  <a:pt x="2191664" y="2192924"/>
                  <a:pt x="2180218" y="2194583"/>
                </a:cubicBezTo>
                <a:cubicBezTo>
                  <a:pt x="2168772" y="2196241"/>
                  <a:pt x="2158571" y="2197071"/>
                  <a:pt x="2149613" y="2197071"/>
                </a:cubicBezTo>
                <a:cubicBezTo>
                  <a:pt x="2134352" y="2197071"/>
                  <a:pt x="2120086" y="2194748"/>
                  <a:pt x="2106816" y="2190104"/>
                </a:cubicBezTo>
                <a:cubicBezTo>
                  <a:pt x="2093545" y="2185459"/>
                  <a:pt x="2082016" y="2178160"/>
                  <a:pt x="2072229" y="2168208"/>
                </a:cubicBezTo>
                <a:cubicBezTo>
                  <a:pt x="2062442" y="2158255"/>
                  <a:pt x="2054729" y="2145648"/>
                  <a:pt x="2049089" y="2130387"/>
                </a:cubicBezTo>
                <a:lnTo>
                  <a:pt x="2043956" y="2109957"/>
                </a:lnTo>
                <a:lnTo>
                  <a:pt x="2027516" y="2131382"/>
                </a:lnTo>
                <a:cubicBezTo>
                  <a:pt x="2015406" y="2145316"/>
                  <a:pt x="2003048" y="2156596"/>
                  <a:pt x="1990441" y="2165222"/>
                </a:cubicBezTo>
                <a:cubicBezTo>
                  <a:pt x="1977834" y="2173847"/>
                  <a:pt x="1965559" y="2180483"/>
                  <a:pt x="1953616" y="2185127"/>
                </a:cubicBezTo>
                <a:cubicBezTo>
                  <a:pt x="1941672" y="2189772"/>
                  <a:pt x="1930226" y="2192924"/>
                  <a:pt x="1919278" y="2194583"/>
                </a:cubicBezTo>
                <a:cubicBezTo>
                  <a:pt x="1908330" y="2196241"/>
                  <a:pt x="1898377" y="2197071"/>
                  <a:pt x="1889420" y="2197071"/>
                </a:cubicBezTo>
                <a:cubicBezTo>
                  <a:pt x="1860556" y="2197071"/>
                  <a:pt x="1837582" y="2189191"/>
                  <a:pt x="1820496" y="2173433"/>
                </a:cubicBezTo>
                <a:cubicBezTo>
                  <a:pt x="1803410" y="2157674"/>
                  <a:pt x="1793043" y="2134368"/>
                  <a:pt x="1789394" y="2103514"/>
                </a:cubicBezTo>
                <a:cubicBezTo>
                  <a:pt x="1781099" y="2115125"/>
                  <a:pt x="1771976" y="2126488"/>
                  <a:pt x="1762023" y="2137602"/>
                </a:cubicBezTo>
                <a:cubicBezTo>
                  <a:pt x="1752070" y="2148716"/>
                  <a:pt x="1740956" y="2158669"/>
                  <a:pt x="1728681" y="2167461"/>
                </a:cubicBezTo>
                <a:cubicBezTo>
                  <a:pt x="1716405" y="2176253"/>
                  <a:pt x="1702721" y="2183386"/>
                  <a:pt x="1687625" y="2188860"/>
                </a:cubicBezTo>
                <a:cubicBezTo>
                  <a:pt x="1672530" y="2194334"/>
                  <a:pt x="1655859" y="2197071"/>
                  <a:pt x="1637612" y="2197071"/>
                </a:cubicBezTo>
                <a:cubicBezTo>
                  <a:pt x="1620028" y="2197071"/>
                  <a:pt x="1603108" y="2194251"/>
                  <a:pt x="1586852" y="2188611"/>
                </a:cubicBezTo>
                <a:cubicBezTo>
                  <a:pt x="1570596" y="2182971"/>
                  <a:pt x="1556164" y="2173682"/>
                  <a:pt x="1543557" y="2160743"/>
                </a:cubicBezTo>
                <a:cubicBezTo>
                  <a:pt x="1530950" y="2147804"/>
                  <a:pt x="1520831" y="2130884"/>
                  <a:pt x="1513201" y="2109983"/>
                </a:cubicBezTo>
                <a:cubicBezTo>
                  <a:pt x="1505570" y="2089082"/>
                  <a:pt x="1501755" y="2063536"/>
                  <a:pt x="1501755" y="2033346"/>
                </a:cubicBezTo>
                <a:cubicBezTo>
                  <a:pt x="1501755" y="2010123"/>
                  <a:pt x="1504078" y="1985240"/>
                  <a:pt x="1508722" y="1958699"/>
                </a:cubicBezTo>
                <a:cubicBezTo>
                  <a:pt x="1513366" y="1932158"/>
                  <a:pt x="1520500" y="1905617"/>
                  <a:pt x="1530121" y="1879076"/>
                </a:cubicBezTo>
                <a:lnTo>
                  <a:pt x="1535505" y="1867676"/>
                </a:lnTo>
                <a:lnTo>
                  <a:pt x="1513654" y="1875966"/>
                </a:lnTo>
                <a:cubicBezTo>
                  <a:pt x="1496403" y="1881191"/>
                  <a:pt x="1478404" y="1885380"/>
                  <a:pt x="1459660" y="1888532"/>
                </a:cubicBezTo>
                <a:cubicBezTo>
                  <a:pt x="1455679" y="1935642"/>
                  <a:pt x="1446638" y="1978108"/>
                  <a:pt x="1432538" y="2015929"/>
                </a:cubicBezTo>
                <a:cubicBezTo>
                  <a:pt x="1418438" y="2053749"/>
                  <a:pt x="1400606" y="2085930"/>
                  <a:pt x="1379041" y="2112471"/>
                </a:cubicBezTo>
                <a:cubicBezTo>
                  <a:pt x="1357477" y="2139012"/>
                  <a:pt x="1332761" y="2159416"/>
                  <a:pt x="1304893" y="2173682"/>
                </a:cubicBezTo>
                <a:cubicBezTo>
                  <a:pt x="1277024" y="2187947"/>
                  <a:pt x="1247498" y="2195080"/>
                  <a:pt x="1216312" y="2195080"/>
                </a:cubicBezTo>
                <a:cubicBezTo>
                  <a:pt x="1192757" y="2195080"/>
                  <a:pt x="1170943" y="2192177"/>
                  <a:pt x="1150872" y="2186372"/>
                </a:cubicBezTo>
                <a:cubicBezTo>
                  <a:pt x="1130800" y="2180566"/>
                  <a:pt x="1113548" y="2171276"/>
                  <a:pt x="1099117" y="2158503"/>
                </a:cubicBezTo>
                <a:cubicBezTo>
                  <a:pt x="1084685" y="2145731"/>
                  <a:pt x="1073405" y="2129142"/>
                  <a:pt x="1065277" y="2108739"/>
                </a:cubicBezTo>
                <a:lnTo>
                  <a:pt x="1065153" y="2108278"/>
                </a:lnTo>
                <a:lnTo>
                  <a:pt x="1054107" y="2123855"/>
                </a:lnTo>
                <a:cubicBezTo>
                  <a:pt x="1046601" y="2133103"/>
                  <a:pt x="1038867" y="2141335"/>
                  <a:pt x="1030904" y="2148551"/>
                </a:cubicBezTo>
                <a:cubicBezTo>
                  <a:pt x="1014980" y="2162982"/>
                  <a:pt x="998558" y="2174013"/>
                  <a:pt x="981638" y="2181644"/>
                </a:cubicBezTo>
                <a:cubicBezTo>
                  <a:pt x="964718" y="2189274"/>
                  <a:pt x="948296" y="2195080"/>
                  <a:pt x="932372" y="2199061"/>
                </a:cubicBezTo>
                <a:lnTo>
                  <a:pt x="916944" y="2272713"/>
                </a:lnTo>
                <a:cubicBezTo>
                  <a:pt x="909645" y="2309207"/>
                  <a:pt x="899112" y="2338733"/>
                  <a:pt x="885344" y="2361293"/>
                </a:cubicBezTo>
                <a:cubicBezTo>
                  <a:pt x="871576" y="2383853"/>
                  <a:pt x="856231" y="2401437"/>
                  <a:pt x="839312" y="2414044"/>
                </a:cubicBezTo>
                <a:cubicBezTo>
                  <a:pt x="822392" y="2426651"/>
                  <a:pt x="804725" y="2435111"/>
                  <a:pt x="786312" y="2439423"/>
                </a:cubicBezTo>
                <a:cubicBezTo>
                  <a:pt x="767900" y="2443736"/>
                  <a:pt x="750233" y="2445893"/>
                  <a:pt x="733314" y="2445893"/>
                </a:cubicBezTo>
                <a:cubicBezTo>
                  <a:pt x="717721" y="2445893"/>
                  <a:pt x="703040" y="2443819"/>
                  <a:pt x="689272" y="2439672"/>
                </a:cubicBezTo>
                <a:cubicBezTo>
                  <a:pt x="675504" y="2435525"/>
                  <a:pt x="663477" y="2429388"/>
                  <a:pt x="653193" y="2421259"/>
                </a:cubicBezTo>
                <a:cubicBezTo>
                  <a:pt x="642908" y="2413131"/>
                  <a:pt x="634697" y="2402847"/>
                  <a:pt x="628560" y="2390406"/>
                </a:cubicBezTo>
                <a:cubicBezTo>
                  <a:pt x="622422" y="2377964"/>
                  <a:pt x="619353" y="2363450"/>
                  <a:pt x="619353" y="2346862"/>
                </a:cubicBezTo>
                <a:cubicBezTo>
                  <a:pt x="619353" y="2325629"/>
                  <a:pt x="624413" y="2306884"/>
                  <a:pt x="634531" y="2290628"/>
                </a:cubicBezTo>
                <a:cubicBezTo>
                  <a:pt x="644650" y="2274372"/>
                  <a:pt x="657671" y="2260189"/>
                  <a:pt x="673596" y="2248079"/>
                </a:cubicBezTo>
                <a:cubicBezTo>
                  <a:pt x="689521" y="2235970"/>
                  <a:pt x="707353" y="2225602"/>
                  <a:pt x="727093" y="2216977"/>
                </a:cubicBezTo>
                <a:cubicBezTo>
                  <a:pt x="746833" y="2208351"/>
                  <a:pt x="766324" y="2201052"/>
                  <a:pt x="785566" y="2195080"/>
                </a:cubicBezTo>
                <a:lnTo>
                  <a:pt x="798007" y="2141335"/>
                </a:lnTo>
                <a:cubicBezTo>
                  <a:pt x="783078" y="2157259"/>
                  <a:pt x="765578" y="2170530"/>
                  <a:pt x="745506" y="2181146"/>
                </a:cubicBezTo>
                <a:cubicBezTo>
                  <a:pt x="725434" y="2191763"/>
                  <a:pt x="702128" y="2197071"/>
                  <a:pt x="675587" y="2197071"/>
                </a:cubicBezTo>
                <a:cubicBezTo>
                  <a:pt x="658003" y="2197071"/>
                  <a:pt x="641083" y="2194251"/>
                  <a:pt x="624827" y="2188611"/>
                </a:cubicBezTo>
                <a:cubicBezTo>
                  <a:pt x="608571" y="2182971"/>
                  <a:pt x="594139" y="2173682"/>
                  <a:pt x="581532" y="2160743"/>
                </a:cubicBezTo>
                <a:cubicBezTo>
                  <a:pt x="568925" y="2147804"/>
                  <a:pt x="558806" y="2130884"/>
                  <a:pt x="551176" y="2109983"/>
                </a:cubicBezTo>
                <a:lnTo>
                  <a:pt x="550615" y="2107706"/>
                </a:lnTo>
                <a:lnTo>
                  <a:pt x="550145" y="2108490"/>
                </a:lnTo>
                <a:cubicBezTo>
                  <a:pt x="533723" y="2133372"/>
                  <a:pt x="517135" y="2152366"/>
                  <a:pt x="500381" y="2165470"/>
                </a:cubicBezTo>
                <a:cubicBezTo>
                  <a:pt x="483627" y="2178575"/>
                  <a:pt x="467205" y="2187118"/>
                  <a:pt x="451114" y="2191099"/>
                </a:cubicBezTo>
                <a:cubicBezTo>
                  <a:pt x="435024" y="2195080"/>
                  <a:pt x="420178" y="2197071"/>
                  <a:pt x="406575" y="2197071"/>
                </a:cubicBezTo>
                <a:cubicBezTo>
                  <a:pt x="384015" y="2197071"/>
                  <a:pt x="365105" y="2193836"/>
                  <a:pt x="349844" y="2187367"/>
                </a:cubicBezTo>
                <a:cubicBezTo>
                  <a:pt x="334583" y="2180897"/>
                  <a:pt x="322308" y="2172272"/>
                  <a:pt x="313018" y="2161489"/>
                </a:cubicBezTo>
                <a:cubicBezTo>
                  <a:pt x="303729" y="2150707"/>
                  <a:pt x="297011" y="2138432"/>
                  <a:pt x="292864" y="2124664"/>
                </a:cubicBezTo>
                <a:cubicBezTo>
                  <a:pt x="288717" y="2110895"/>
                  <a:pt x="286643" y="2096713"/>
                  <a:pt x="286643" y="2082115"/>
                </a:cubicBezTo>
                <a:cubicBezTo>
                  <a:pt x="286643" y="2064863"/>
                  <a:pt x="289048" y="2044709"/>
                  <a:pt x="293859" y="2021651"/>
                </a:cubicBezTo>
                <a:cubicBezTo>
                  <a:pt x="298670" y="1998594"/>
                  <a:pt x="303895" y="1974956"/>
                  <a:pt x="309535" y="1950737"/>
                </a:cubicBezTo>
                <a:cubicBezTo>
                  <a:pt x="315175" y="1926518"/>
                  <a:pt x="320400" y="1903129"/>
                  <a:pt x="325211" y="1880569"/>
                </a:cubicBezTo>
                <a:cubicBezTo>
                  <a:pt x="330021" y="1858010"/>
                  <a:pt x="332426" y="1838601"/>
                  <a:pt x="332426" y="1822345"/>
                </a:cubicBezTo>
                <a:cubicBezTo>
                  <a:pt x="332426" y="1787510"/>
                  <a:pt x="320151" y="1770092"/>
                  <a:pt x="295600" y="1770092"/>
                </a:cubicBezTo>
                <a:cubicBezTo>
                  <a:pt x="286311" y="1770092"/>
                  <a:pt x="277685" y="1772581"/>
                  <a:pt x="269723" y="1777557"/>
                </a:cubicBezTo>
                <a:cubicBezTo>
                  <a:pt x="261761" y="1782533"/>
                  <a:pt x="254462" y="1789252"/>
                  <a:pt x="247827" y="1797712"/>
                </a:cubicBezTo>
                <a:cubicBezTo>
                  <a:pt x="241192" y="1806172"/>
                  <a:pt x="235220" y="1816124"/>
                  <a:pt x="229912" y="1827570"/>
                </a:cubicBezTo>
                <a:cubicBezTo>
                  <a:pt x="224603" y="1839016"/>
                  <a:pt x="219959" y="1851208"/>
                  <a:pt x="215977" y="1864147"/>
                </a:cubicBezTo>
                <a:lnTo>
                  <a:pt x="146805" y="2191099"/>
                </a:lnTo>
                <a:lnTo>
                  <a:pt x="0" y="2191099"/>
                </a:lnTo>
                <a:lnTo>
                  <a:pt x="107989" y="1681512"/>
                </a:lnTo>
                <a:lnTo>
                  <a:pt x="254794" y="1681512"/>
                </a:lnTo>
                <a:lnTo>
                  <a:pt x="243846" y="1734262"/>
                </a:lnTo>
                <a:cubicBezTo>
                  <a:pt x="254794" y="1721987"/>
                  <a:pt x="265659" y="1712117"/>
                  <a:pt x="276442" y="1704652"/>
                </a:cubicBezTo>
                <a:cubicBezTo>
                  <a:pt x="287223" y="1697188"/>
                  <a:pt x="297757" y="1691465"/>
                  <a:pt x="308042" y="1687483"/>
                </a:cubicBezTo>
                <a:cubicBezTo>
                  <a:pt x="318327" y="1683502"/>
                  <a:pt x="328031" y="1680848"/>
                  <a:pt x="337154" y="1679521"/>
                </a:cubicBezTo>
                <a:cubicBezTo>
                  <a:pt x="346277" y="1678194"/>
                  <a:pt x="354820" y="1677531"/>
                  <a:pt x="362782" y="1677531"/>
                </a:cubicBezTo>
                <a:cubicBezTo>
                  <a:pt x="379039" y="1677531"/>
                  <a:pt x="394134" y="1679687"/>
                  <a:pt x="408068" y="1684000"/>
                </a:cubicBezTo>
                <a:cubicBezTo>
                  <a:pt x="422002" y="1688313"/>
                  <a:pt x="434028" y="1695114"/>
                  <a:pt x="444147" y="1704403"/>
                </a:cubicBezTo>
                <a:cubicBezTo>
                  <a:pt x="454266" y="1713693"/>
                  <a:pt x="462145" y="1725636"/>
                  <a:pt x="467786" y="1740234"/>
                </a:cubicBezTo>
                <a:cubicBezTo>
                  <a:pt x="473426" y="1754831"/>
                  <a:pt x="476245" y="1772249"/>
                  <a:pt x="476245" y="1792486"/>
                </a:cubicBezTo>
                <a:cubicBezTo>
                  <a:pt x="476245" y="1806089"/>
                  <a:pt x="475002" y="1820769"/>
                  <a:pt x="472513" y="1836528"/>
                </a:cubicBezTo>
                <a:cubicBezTo>
                  <a:pt x="470025" y="1852287"/>
                  <a:pt x="466956" y="1868377"/>
                  <a:pt x="463307" y="1884799"/>
                </a:cubicBezTo>
                <a:cubicBezTo>
                  <a:pt x="459657" y="1901222"/>
                  <a:pt x="455759" y="1917561"/>
                  <a:pt x="451612" y="1933817"/>
                </a:cubicBezTo>
                <a:cubicBezTo>
                  <a:pt x="447465" y="1950074"/>
                  <a:pt x="443567" y="1965666"/>
                  <a:pt x="439917" y="1980596"/>
                </a:cubicBezTo>
                <a:cubicBezTo>
                  <a:pt x="436268" y="1995525"/>
                  <a:pt x="433199" y="2009376"/>
                  <a:pt x="430711" y="2022149"/>
                </a:cubicBezTo>
                <a:cubicBezTo>
                  <a:pt x="428223" y="2034922"/>
                  <a:pt x="426979" y="2046119"/>
                  <a:pt x="426979" y="2055740"/>
                </a:cubicBezTo>
                <a:cubicBezTo>
                  <a:pt x="426979" y="2068347"/>
                  <a:pt x="429881" y="2078632"/>
                  <a:pt x="435688" y="2086594"/>
                </a:cubicBezTo>
                <a:cubicBezTo>
                  <a:pt x="441493" y="2094556"/>
                  <a:pt x="452193" y="2098537"/>
                  <a:pt x="467786" y="2098537"/>
                </a:cubicBezTo>
                <a:cubicBezTo>
                  <a:pt x="478734" y="2098537"/>
                  <a:pt x="488355" y="2096381"/>
                  <a:pt x="496649" y="2092068"/>
                </a:cubicBezTo>
                <a:cubicBezTo>
                  <a:pt x="504943" y="2087755"/>
                  <a:pt x="512407" y="2081617"/>
                  <a:pt x="519043" y="2073655"/>
                </a:cubicBezTo>
                <a:cubicBezTo>
                  <a:pt x="525678" y="2065693"/>
                  <a:pt x="531733" y="2056155"/>
                  <a:pt x="537207" y="2045041"/>
                </a:cubicBezTo>
                <a:lnTo>
                  <a:pt x="540085" y="2038532"/>
                </a:lnTo>
                <a:lnTo>
                  <a:pt x="539730" y="2033346"/>
                </a:lnTo>
                <a:cubicBezTo>
                  <a:pt x="539730" y="2010123"/>
                  <a:pt x="542052" y="1985240"/>
                  <a:pt x="546697" y="1958699"/>
                </a:cubicBezTo>
                <a:cubicBezTo>
                  <a:pt x="551342" y="1932158"/>
                  <a:pt x="558474" y="1905617"/>
                  <a:pt x="568095" y="1879076"/>
                </a:cubicBezTo>
                <a:cubicBezTo>
                  <a:pt x="577717" y="1852535"/>
                  <a:pt x="589743" y="1827073"/>
                  <a:pt x="604175" y="1802688"/>
                </a:cubicBezTo>
                <a:cubicBezTo>
                  <a:pt x="618606" y="1778303"/>
                  <a:pt x="635526" y="1756739"/>
                  <a:pt x="654935" y="1737994"/>
                </a:cubicBezTo>
                <a:cubicBezTo>
                  <a:pt x="674343" y="1719250"/>
                  <a:pt x="696322" y="1704320"/>
                  <a:pt x="720872" y="1693206"/>
                </a:cubicBezTo>
                <a:cubicBezTo>
                  <a:pt x="745423" y="1682092"/>
                  <a:pt x="772462" y="1676535"/>
                  <a:pt x="801988" y="1676535"/>
                </a:cubicBezTo>
                <a:cubicBezTo>
                  <a:pt x="830852" y="1676535"/>
                  <a:pt x="851836" y="1681512"/>
                  <a:pt x="864941" y="1691465"/>
                </a:cubicBezTo>
                <a:cubicBezTo>
                  <a:pt x="878045" y="1701417"/>
                  <a:pt x="884597" y="1713693"/>
                  <a:pt x="884597" y="1728290"/>
                </a:cubicBezTo>
                <a:lnTo>
                  <a:pt x="884597" y="1734262"/>
                </a:lnTo>
                <a:lnTo>
                  <a:pt x="895546" y="1681512"/>
                </a:lnTo>
                <a:lnTo>
                  <a:pt x="1042350" y="1681512"/>
                </a:lnTo>
                <a:lnTo>
                  <a:pt x="941329" y="2154273"/>
                </a:lnTo>
                <a:cubicBezTo>
                  <a:pt x="956922" y="2148965"/>
                  <a:pt x="971022" y="2142579"/>
                  <a:pt x="983628" y="2135114"/>
                </a:cubicBezTo>
                <a:cubicBezTo>
                  <a:pt x="996235" y="2127650"/>
                  <a:pt x="1007764" y="2118194"/>
                  <a:pt x="1018215" y="2106748"/>
                </a:cubicBezTo>
                <a:cubicBezTo>
                  <a:pt x="1028665" y="2095303"/>
                  <a:pt x="1038121" y="2081617"/>
                  <a:pt x="1046580" y="2065693"/>
                </a:cubicBezTo>
                <a:lnTo>
                  <a:pt x="1054203" y="2049197"/>
                </a:lnTo>
                <a:lnTo>
                  <a:pt x="1053085" y="2034341"/>
                </a:lnTo>
                <a:cubicBezTo>
                  <a:pt x="1053085" y="2014436"/>
                  <a:pt x="1055158" y="1991793"/>
                  <a:pt x="1059305" y="1966413"/>
                </a:cubicBezTo>
                <a:cubicBezTo>
                  <a:pt x="1063452" y="1941033"/>
                  <a:pt x="1070087" y="1914907"/>
                  <a:pt x="1079211" y="1888034"/>
                </a:cubicBezTo>
                <a:cubicBezTo>
                  <a:pt x="1088334" y="1861161"/>
                  <a:pt x="1100112" y="1834869"/>
                  <a:pt x="1114544" y="1809157"/>
                </a:cubicBezTo>
                <a:cubicBezTo>
                  <a:pt x="1128975" y="1783446"/>
                  <a:pt x="1146559" y="1760471"/>
                  <a:pt x="1167294" y="1740234"/>
                </a:cubicBezTo>
                <a:cubicBezTo>
                  <a:pt x="1188029" y="1719996"/>
                  <a:pt x="1211999" y="1703657"/>
                  <a:pt x="1239203" y="1691216"/>
                </a:cubicBezTo>
                <a:cubicBezTo>
                  <a:pt x="1266408" y="1678775"/>
                  <a:pt x="1297428" y="1672554"/>
                  <a:pt x="1332263" y="1672554"/>
                </a:cubicBezTo>
                <a:close/>
                <a:moveTo>
                  <a:pt x="2794136" y="1477478"/>
                </a:moveTo>
                <a:lnTo>
                  <a:pt x="2739395" y="1734262"/>
                </a:lnTo>
                <a:cubicBezTo>
                  <a:pt x="2750344" y="1721987"/>
                  <a:pt x="2761209" y="1712117"/>
                  <a:pt x="2771991" y="1704652"/>
                </a:cubicBezTo>
                <a:cubicBezTo>
                  <a:pt x="2782774" y="1697188"/>
                  <a:pt x="2793307" y="1691465"/>
                  <a:pt x="2803592" y="1687483"/>
                </a:cubicBezTo>
                <a:cubicBezTo>
                  <a:pt x="2813876" y="1683502"/>
                  <a:pt x="2823580" y="1680848"/>
                  <a:pt x="2832704" y="1679521"/>
                </a:cubicBezTo>
                <a:cubicBezTo>
                  <a:pt x="2841827" y="1678194"/>
                  <a:pt x="2850370" y="1677531"/>
                  <a:pt x="2858333" y="1677531"/>
                </a:cubicBezTo>
                <a:cubicBezTo>
                  <a:pt x="2874589" y="1677531"/>
                  <a:pt x="2889684" y="1679687"/>
                  <a:pt x="2903618" y="1684000"/>
                </a:cubicBezTo>
                <a:cubicBezTo>
                  <a:pt x="2917552" y="1688313"/>
                  <a:pt x="2929579" y="1695114"/>
                  <a:pt x="2939697" y="1704403"/>
                </a:cubicBezTo>
                <a:cubicBezTo>
                  <a:pt x="2949816" y="1713693"/>
                  <a:pt x="2957695" y="1725636"/>
                  <a:pt x="2963335" y="1740234"/>
                </a:cubicBezTo>
                <a:cubicBezTo>
                  <a:pt x="2968975" y="1754831"/>
                  <a:pt x="2971795" y="1772249"/>
                  <a:pt x="2971795" y="1792486"/>
                </a:cubicBezTo>
                <a:cubicBezTo>
                  <a:pt x="2971795" y="1806089"/>
                  <a:pt x="2970551" y="1820769"/>
                  <a:pt x="2968063" y="1836528"/>
                </a:cubicBezTo>
                <a:cubicBezTo>
                  <a:pt x="2965575" y="1852287"/>
                  <a:pt x="2962506" y="1868377"/>
                  <a:pt x="2958857" y="1884799"/>
                </a:cubicBezTo>
                <a:cubicBezTo>
                  <a:pt x="2955207" y="1901222"/>
                  <a:pt x="2951309" y="1917561"/>
                  <a:pt x="2947162" y="1933817"/>
                </a:cubicBezTo>
                <a:cubicBezTo>
                  <a:pt x="2943015" y="1950074"/>
                  <a:pt x="2939117" y="1965666"/>
                  <a:pt x="2935467" y="1980596"/>
                </a:cubicBezTo>
                <a:cubicBezTo>
                  <a:pt x="2931818" y="1995525"/>
                  <a:pt x="2928749" y="2009376"/>
                  <a:pt x="2926261" y="2022149"/>
                </a:cubicBezTo>
                <a:cubicBezTo>
                  <a:pt x="2923773" y="2034922"/>
                  <a:pt x="2922529" y="2046119"/>
                  <a:pt x="2922529" y="2055740"/>
                </a:cubicBezTo>
                <a:cubicBezTo>
                  <a:pt x="2922529" y="2068347"/>
                  <a:pt x="2925431" y="2078632"/>
                  <a:pt x="2931237" y="2086594"/>
                </a:cubicBezTo>
                <a:cubicBezTo>
                  <a:pt x="2937043" y="2094556"/>
                  <a:pt x="2947743" y="2098537"/>
                  <a:pt x="2963335" y="2098537"/>
                </a:cubicBezTo>
                <a:cubicBezTo>
                  <a:pt x="2974284" y="2098537"/>
                  <a:pt x="2983905" y="2096381"/>
                  <a:pt x="2992199" y="2092068"/>
                </a:cubicBezTo>
                <a:cubicBezTo>
                  <a:pt x="3000493" y="2087755"/>
                  <a:pt x="3007957" y="2081617"/>
                  <a:pt x="3014593" y="2073655"/>
                </a:cubicBezTo>
                <a:cubicBezTo>
                  <a:pt x="3021228" y="2065693"/>
                  <a:pt x="3027283" y="2056155"/>
                  <a:pt x="3032757" y="2045041"/>
                </a:cubicBezTo>
                <a:lnTo>
                  <a:pt x="3035635" y="2038532"/>
                </a:lnTo>
                <a:lnTo>
                  <a:pt x="3035280" y="2033346"/>
                </a:lnTo>
                <a:cubicBezTo>
                  <a:pt x="3035280" y="2010123"/>
                  <a:pt x="3037602" y="1985240"/>
                  <a:pt x="3042247" y="1958699"/>
                </a:cubicBezTo>
                <a:cubicBezTo>
                  <a:pt x="3046891" y="1932158"/>
                  <a:pt x="3054024" y="1905617"/>
                  <a:pt x="3063646" y="1879076"/>
                </a:cubicBezTo>
                <a:cubicBezTo>
                  <a:pt x="3073267" y="1852535"/>
                  <a:pt x="3085293" y="1827073"/>
                  <a:pt x="3099725" y="1802688"/>
                </a:cubicBezTo>
                <a:cubicBezTo>
                  <a:pt x="3114156" y="1778303"/>
                  <a:pt x="3131076" y="1756739"/>
                  <a:pt x="3150484" y="1737994"/>
                </a:cubicBezTo>
                <a:cubicBezTo>
                  <a:pt x="3169893" y="1719250"/>
                  <a:pt x="3191872" y="1704320"/>
                  <a:pt x="3216422" y="1693206"/>
                </a:cubicBezTo>
                <a:cubicBezTo>
                  <a:pt x="3240973" y="1682092"/>
                  <a:pt x="3268011" y="1676535"/>
                  <a:pt x="3297538" y="1676535"/>
                </a:cubicBezTo>
                <a:cubicBezTo>
                  <a:pt x="3326401" y="1676535"/>
                  <a:pt x="3347386" y="1681512"/>
                  <a:pt x="3360490" y="1691465"/>
                </a:cubicBezTo>
                <a:cubicBezTo>
                  <a:pt x="3373595" y="1701417"/>
                  <a:pt x="3380147" y="1713693"/>
                  <a:pt x="3380147" y="1728290"/>
                </a:cubicBezTo>
                <a:lnTo>
                  <a:pt x="3380147" y="1735755"/>
                </a:lnTo>
                <a:lnTo>
                  <a:pt x="3391095" y="1681512"/>
                </a:lnTo>
                <a:lnTo>
                  <a:pt x="3537900" y="1681512"/>
                </a:lnTo>
                <a:lnTo>
                  <a:pt x="3464747" y="2027872"/>
                </a:lnTo>
                <a:cubicBezTo>
                  <a:pt x="3463088" y="2033512"/>
                  <a:pt x="3461927" y="2039069"/>
                  <a:pt x="3461263" y="2044543"/>
                </a:cubicBezTo>
                <a:cubicBezTo>
                  <a:pt x="3460600" y="2050017"/>
                  <a:pt x="3460268" y="2055408"/>
                  <a:pt x="3460268" y="2060716"/>
                </a:cubicBezTo>
                <a:cubicBezTo>
                  <a:pt x="3460268" y="2089912"/>
                  <a:pt x="3474202" y="2104509"/>
                  <a:pt x="3502070" y="2104509"/>
                </a:cubicBezTo>
                <a:cubicBezTo>
                  <a:pt x="3512023" y="2104509"/>
                  <a:pt x="3521229" y="2101938"/>
                  <a:pt x="3529689" y="2096796"/>
                </a:cubicBezTo>
                <a:cubicBezTo>
                  <a:pt x="3538149" y="2091653"/>
                  <a:pt x="3545862" y="2084769"/>
                  <a:pt x="3552829" y="2076143"/>
                </a:cubicBezTo>
                <a:cubicBezTo>
                  <a:pt x="3559796" y="2067518"/>
                  <a:pt x="3565934" y="2057316"/>
                  <a:pt x="3571242" y="2045538"/>
                </a:cubicBezTo>
                <a:lnTo>
                  <a:pt x="3578235" y="2026243"/>
                </a:lnTo>
                <a:lnTo>
                  <a:pt x="3651289" y="1681512"/>
                </a:lnTo>
                <a:lnTo>
                  <a:pt x="3798094" y="1681512"/>
                </a:lnTo>
                <a:lnTo>
                  <a:pt x="3787145" y="1734262"/>
                </a:lnTo>
                <a:cubicBezTo>
                  <a:pt x="3798094" y="1721987"/>
                  <a:pt x="3808959" y="1712117"/>
                  <a:pt x="3819741" y="1704652"/>
                </a:cubicBezTo>
                <a:cubicBezTo>
                  <a:pt x="3830523" y="1697188"/>
                  <a:pt x="3841057" y="1691465"/>
                  <a:pt x="3851341" y="1687483"/>
                </a:cubicBezTo>
                <a:cubicBezTo>
                  <a:pt x="3861626" y="1683502"/>
                  <a:pt x="3871330" y="1680848"/>
                  <a:pt x="3880454" y="1679521"/>
                </a:cubicBezTo>
                <a:cubicBezTo>
                  <a:pt x="3889577" y="1678194"/>
                  <a:pt x="3898120" y="1677531"/>
                  <a:pt x="3906082" y="1677531"/>
                </a:cubicBezTo>
                <a:cubicBezTo>
                  <a:pt x="3922339" y="1677531"/>
                  <a:pt x="3937434" y="1679687"/>
                  <a:pt x="3951368" y="1684000"/>
                </a:cubicBezTo>
                <a:cubicBezTo>
                  <a:pt x="3965302" y="1688313"/>
                  <a:pt x="3977328" y="1695114"/>
                  <a:pt x="3987447" y="1704403"/>
                </a:cubicBezTo>
                <a:cubicBezTo>
                  <a:pt x="3997566" y="1713693"/>
                  <a:pt x="4005445" y="1725636"/>
                  <a:pt x="4011085" y="1740234"/>
                </a:cubicBezTo>
                <a:cubicBezTo>
                  <a:pt x="4016725" y="1754831"/>
                  <a:pt x="4019545" y="1772249"/>
                  <a:pt x="4019545" y="1792486"/>
                </a:cubicBezTo>
                <a:cubicBezTo>
                  <a:pt x="4019545" y="1806089"/>
                  <a:pt x="4018301" y="1820769"/>
                  <a:pt x="4015813" y="1836528"/>
                </a:cubicBezTo>
                <a:cubicBezTo>
                  <a:pt x="4013325" y="1852287"/>
                  <a:pt x="4010256" y="1868377"/>
                  <a:pt x="4006606" y="1884799"/>
                </a:cubicBezTo>
                <a:cubicBezTo>
                  <a:pt x="4002957" y="1901222"/>
                  <a:pt x="3999059" y="1917561"/>
                  <a:pt x="3994912" y="1933817"/>
                </a:cubicBezTo>
                <a:cubicBezTo>
                  <a:pt x="3990765" y="1950074"/>
                  <a:pt x="3986867" y="1965666"/>
                  <a:pt x="3983217" y="1980596"/>
                </a:cubicBezTo>
                <a:cubicBezTo>
                  <a:pt x="3979568" y="1995525"/>
                  <a:pt x="3976499" y="2009376"/>
                  <a:pt x="3974011" y="2022149"/>
                </a:cubicBezTo>
                <a:cubicBezTo>
                  <a:pt x="3971522" y="2034922"/>
                  <a:pt x="3970278" y="2046119"/>
                  <a:pt x="3970278" y="2055740"/>
                </a:cubicBezTo>
                <a:cubicBezTo>
                  <a:pt x="3970278" y="2068347"/>
                  <a:pt x="3973181" y="2078632"/>
                  <a:pt x="3978987" y="2086594"/>
                </a:cubicBezTo>
                <a:cubicBezTo>
                  <a:pt x="3984793" y="2094556"/>
                  <a:pt x="3995492" y="2098537"/>
                  <a:pt x="4011085" y="2098537"/>
                </a:cubicBezTo>
                <a:cubicBezTo>
                  <a:pt x="4022033" y="2098537"/>
                  <a:pt x="4031655" y="2096381"/>
                  <a:pt x="4039949" y="2092068"/>
                </a:cubicBezTo>
                <a:cubicBezTo>
                  <a:pt x="4048242" y="2087755"/>
                  <a:pt x="4055707" y="2081617"/>
                  <a:pt x="4062343" y="2073655"/>
                </a:cubicBezTo>
                <a:cubicBezTo>
                  <a:pt x="4068978" y="2065693"/>
                  <a:pt x="4075033" y="2056155"/>
                  <a:pt x="4080507" y="2045041"/>
                </a:cubicBezTo>
                <a:lnTo>
                  <a:pt x="4083385" y="2038532"/>
                </a:lnTo>
                <a:lnTo>
                  <a:pt x="4083030" y="2033346"/>
                </a:lnTo>
                <a:cubicBezTo>
                  <a:pt x="4083030" y="2010123"/>
                  <a:pt x="4085352" y="1985240"/>
                  <a:pt x="4089997" y="1958699"/>
                </a:cubicBezTo>
                <a:cubicBezTo>
                  <a:pt x="4094642" y="1932158"/>
                  <a:pt x="4101774" y="1905617"/>
                  <a:pt x="4111395" y="1879076"/>
                </a:cubicBezTo>
                <a:cubicBezTo>
                  <a:pt x="4121017" y="1852535"/>
                  <a:pt x="4133043" y="1827073"/>
                  <a:pt x="4147475" y="1802688"/>
                </a:cubicBezTo>
                <a:cubicBezTo>
                  <a:pt x="4161906" y="1778303"/>
                  <a:pt x="4178826" y="1756739"/>
                  <a:pt x="4198234" y="1737994"/>
                </a:cubicBezTo>
                <a:cubicBezTo>
                  <a:pt x="4217642" y="1719250"/>
                  <a:pt x="4239622" y="1704320"/>
                  <a:pt x="4264172" y="1693206"/>
                </a:cubicBezTo>
                <a:cubicBezTo>
                  <a:pt x="4288723" y="1682092"/>
                  <a:pt x="4315761" y="1676535"/>
                  <a:pt x="4345288" y="1676535"/>
                </a:cubicBezTo>
                <a:cubicBezTo>
                  <a:pt x="4374151" y="1676535"/>
                  <a:pt x="4395135" y="1681512"/>
                  <a:pt x="4408240" y="1691465"/>
                </a:cubicBezTo>
                <a:cubicBezTo>
                  <a:pt x="4421345" y="1701417"/>
                  <a:pt x="4427897" y="1713693"/>
                  <a:pt x="4427897" y="1728290"/>
                </a:cubicBezTo>
                <a:lnTo>
                  <a:pt x="4427897" y="1734262"/>
                </a:lnTo>
                <a:lnTo>
                  <a:pt x="4438845" y="1681512"/>
                </a:lnTo>
                <a:lnTo>
                  <a:pt x="4585650" y="1681512"/>
                </a:lnTo>
                <a:lnTo>
                  <a:pt x="4484628" y="2154273"/>
                </a:lnTo>
                <a:cubicBezTo>
                  <a:pt x="4500221" y="2148965"/>
                  <a:pt x="4514321" y="2142579"/>
                  <a:pt x="4526928" y="2135114"/>
                </a:cubicBezTo>
                <a:cubicBezTo>
                  <a:pt x="4539535" y="2127650"/>
                  <a:pt x="4551064" y="2118194"/>
                  <a:pt x="4561514" y="2106748"/>
                </a:cubicBezTo>
                <a:cubicBezTo>
                  <a:pt x="4571965" y="2095303"/>
                  <a:pt x="4581420" y="2081617"/>
                  <a:pt x="4589880" y="2065693"/>
                </a:cubicBezTo>
                <a:cubicBezTo>
                  <a:pt x="4598340" y="2049768"/>
                  <a:pt x="4606054" y="2030692"/>
                  <a:pt x="4613021" y="2008464"/>
                </a:cubicBezTo>
                <a:lnTo>
                  <a:pt x="4655818" y="2008464"/>
                </a:lnTo>
                <a:cubicBezTo>
                  <a:pt x="4645533" y="2042304"/>
                  <a:pt x="4633341" y="2070503"/>
                  <a:pt x="4619241" y="2093063"/>
                </a:cubicBezTo>
                <a:cubicBezTo>
                  <a:pt x="4605141" y="2115623"/>
                  <a:pt x="4590129" y="2134119"/>
                  <a:pt x="4574204" y="2148551"/>
                </a:cubicBezTo>
                <a:cubicBezTo>
                  <a:pt x="4558280" y="2162982"/>
                  <a:pt x="4541858" y="2174013"/>
                  <a:pt x="4524938" y="2181644"/>
                </a:cubicBezTo>
                <a:cubicBezTo>
                  <a:pt x="4508018" y="2189274"/>
                  <a:pt x="4491595" y="2195080"/>
                  <a:pt x="4475671" y="2199061"/>
                </a:cubicBezTo>
                <a:lnTo>
                  <a:pt x="4460244" y="2272713"/>
                </a:lnTo>
                <a:cubicBezTo>
                  <a:pt x="4452945" y="2309207"/>
                  <a:pt x="4442412" y="2338733"/>
                  <a:pt x="4428644" y="2361293"/>
                </a:cubicBezTo>
                <a:cubicBezTo>
                  <a:pt x="4414875" y="2383853"/>
                  <a:pt x="4399531" y="2401437"/>
                  <a:pt x="4382611" y="2414044"/>
                </a:cubicBezTo>
                <a:cubicBezTo>
                  <a:pt x="4365692" y="2426651"/>
                  <a:pt x="4348025" y="2435111"/>
                  <a:pt x="4329612" y="2439423"/>
                </a:cubicBezTo>
                <a:cubicBezTo>
                  <a:pt x="4311200" y="2443736"/>
                  <a:pt x="4293533" y="2445893"/>
                  <a:pt x="4276613" y="2445893"/>
                </a:cubicBezTo>
                <a:cubicBezTo>
                  <a:pt x="4261020" y="2445893"/>
                  <a:pt x="4246340" y="2443819"/>
                  <a:pt x="4232572" y="2439672"/>
                </a:cubicBezTo>
                <a:cubicBezTo>
                  <a:pt x="4218804" y="2435525"/>
                  <a:pt x="4206777" y="2429388"/>
                  <a:pt x="4196493" y="2421259"/>
                </a:cubicBezTo>
                <a:cubicBezTo>
                  <a:pt x="4186208" y="2413131"/>
                  <a:pt x="4177997" y="2402847"/>
                  <a:pt x="4171859" y="2390406"/>
                </a:cubicBezTo>
                <a:cubicBezTo>
                  <a:pt x="4165721" y="2377964"/>
                  <a:pt x="4162653" y="2363450"/>
                  <a:pt x="4162653" y="2346862"/>
                </a:cubicBezTo>
                <a:cubicBezTo>
                  <a:pt x="4162653" y="2325629"/>
                  <a:pt x="4167712" y="2306884"/>
                  <a:pt x="4177831" y="2290628"/>
                </a:cubicBezTo>
                <a:cubicBezTo>
                  <a:pt x="4187950" y="2274372"/>
                  <a:pt x="4200971" y="2260189"/>
                  <a:pt x="4216896" y="2248079"/>
                </a:cubicBezTo>
                <a:cubicBezTo>
                  <a:pt x="4232821" y="2235970"/>
                  <a:pt x="4250653" y="2225602"/>
                  <a:pt x="4270393" y="2216977"/>
                </a:cubicBezTo>
                <a:cubicBezTo>
                  <a:pt x="4290132" y="2208351"/>
                  <a:pt x="4309624" y="2201052"/>
                  <a:pt x="4328866" y="2195080"/>
                </a:cubicBezTo>
                <a:lnTo>
                  <a:pt x="4341307" y="2141335"/>
                </a:lnTo>
                <a:cubicBezTo>
                  <a:pt x="4326378" y="2157259"/>
                  <a:pt x="4308877" y="2170530"/>
                  <a:pt x="4288806" y="2181146"/>
                </a:cubicBezTo>
                <a:cubicBezTo>
                  <a:pt x="4268734" y="2191763"/>
                  <a:pt x="4245428" y="2197071"/>
                  <a:pt x="4218887" y="2197071"/>
                </a:cubicBezTo>
                <a:cubicBezTo>
                  <a:pt x="4201303" y="2197071"/>
                  <a:pt x="4184383" y="2194251"/>
                  <a:pt x="4168127" y="2188611"/>
                </a:cubicBezTo>
                <a:cubicBezTo>
                  <a:pt x="4151871" y="2182971"/>
                  <a:pt x="4137439" y="2173682"/>
                  <a:pt x="4124832" y="2160743"/>
                </a:cubicBezTo>
                <a:cubicBezTo>
                  <a:pt x="4112225" y="2147804"/>
                  <a:pt x="4102106" y="2130884"/>
                  <a:pt x="4094476" y="2109983"/>
                </a:cubicBezTo>
                <a:lnTo>
                  <a:pt x="4093915" y="2107706"/>
                </a:lnTo>
                <a:lnTo>
                  <a:pt x="4093445" y="2108490"/>
                </a:lnTo>
                <a:cubicBezTo>
                  <a:pt x="4077023" y="2133372"/>
                  <a:pt x="4060435" y="2152366"/>
                  <a:pt x="4043681" y="2165470"/>
                </a:cubicBezTo>
                <a:cubicBezTo>
                  <a:pt x="4026927" y="2178575"/>
                  <a:pt x="4010505" y="2187118"/>
                  <a:pt x="3994414" y="2191099"/>
                </a:cubicBezTo>
                <a:cubicBezTo>
                  <a:pt x="3978324" y="2195080"/>
                  <a:pt x="3963477" y="2197071"/>
                  <a:pt x="3949875" y="2197071"/>
                </a:cubicBezTo>
                <a:cubicBezTo>
                  <a:pt x="3927315" y="2197071"/>
                  <a:pt x="3908405" y="2193836"/>
                  <a:pt x="3893144" y="2187367"/>
                </a:cubicBezTo>
                <a:cubicBezTo>
                  <a:pt x="3877883" y="2180897"/>
                  <a:pt x="3865607" y="2172272"/>
                  <a:pt x="3856318" y="2161489"/>
                </a:cubicBezTo>
                <a:cubicBezTo>
                  <a:pt x="3847029" y="2150707"/>
                  <a:pt x="3840310" y="2138432"/>
                  <a:pt x="3836163" y="2124664"/>
                </a:cubicBezTo>
                <a:cubicBezTo>
                  <a:pt x="3832016" y="2110895"/>
                  <a:pt x="3829943" y="2096713"/>
                  <a:pt x="3829943" y="2082115"/>
                </a:cubicBezTo>
                <a:cubicBezTo>
                  <a:pt x="3829943" y="2064863"/>
                  <a:pt x="3832348" y="2044709"/>
                  <a:pt x="3837159" y="2021651"/>
                </a:cubicBezTo>
                <a:cubicBezTo>
                  <a:pt x="3841969" y="1998594"/>
                  <a:pt x="3847194" y="1974956"/>
                  <a:pt x="3852834" y="1950737"/>
                </a:cubicBezTo>
                <a:cubicBezTo>
                  <a:pt x="3858474" y="1926518"/>
                  <a:pt x="3863700" y="1903129"/>
                  <a:pt x="3868510" y="1880569"/>
                </a:cubicBezTo>
                <a:cubicBezTo>
                  <a:pt x="3873321" y="1858010"/>
                  <a:pt x="3875726" y="1838601"/>
                  <a:pt x="3875726" y="1822345"/>
                </a:cubicBezTo>
                <a:cubicBezTo>
                  <a:pt x="3875726" y="1787510"/>
                  <a:pt x="3863451" y="1770092"/>
                  <a:pt x="3838900" y="1770092"/>
                </a:cubicBezTo>
                <a:cubicBezTo>
                  <a:pt x="3829611" y="1770092"/>
                  <a:pt x="3820985" y="1772581"/>
                  <a:pt x="3813023" y="1777557"/>
                </a:cubicBezTo>
                <a:cubicBezTo>
                  <a:pt x="3805061" y="1782533"/>
                  <a:pt x="3797762" y="1789252"/>
                  <a:pt x="3791126" y="1797712"/>
                </a:cubicBezTo>
                <a:cubicBezTo>
                  <a:pt x="3784491" y="1806172"/>
                  <a:pt x="3778519" y="1816124"/>
                  <a:pt x="3773211" y="1827570"/>
                </a:cubicBezTo>
                <a:cubicBezTo>
                  <a:pt x="3767903" y="1839016"/>
                  <a:pt x="3763258" y="1851208"/>
                  <a:pt x="3759277" y="1864147"/>
                </a:cubicBezTo>
                <a:lnTo>
                  <a:pt x="3690105" y="2191099"/>
                </a:lnTo>
                <a:lnTo>
                  <a:pt x="3543300" y="2191099"/>
                </a:lnTo>
                <a:lnTo>
                  <a:pt x="3554534" y="2138087"/>
                </a:lnTo>
                <a:lnTo>
                  <a:pt x="3542690" y="2150292"/>
                </a:lnTo>
                <a:cubicBezTo>
                  <a:pt x="3536511" y="2155932"/>
                  <a:pt x="3530270" y="2160909"/>
                  <a:pt x="3523966" y="2165222"/>
                </a:cubicBezTo>
                <a:cubicBezTo>
                  <a:pt x="3511359" y="2173847"/>
                  <a:pt x="3499084" y="2180483"/>
                  <a:pt x="3487140" y="2185127"/>
                </a:cubicBezTo>
                <a:cubicBezTo>
                  <a:pt x="3475197" y="2189772"/>
                  <a:pt x="3463751" y="2192924"/>
                  <a:pt x="3452803" y="2194583"/>
                </a:cubicBezTo>
                <a:cubicBezTo>
                  <a:pt x="3441855" y="2196241"/>
                  <a:pt x="3431902" y="2197071"/>
                  <a:pt x="3422945" y="2197071"/>
                </a:cubicBezTo>
                <a:cubicBezTo>
                  <a:pt x="3394081" y="2197071"/>
                  <a:pt x="3371106" y="2189191"/>
                  <a:pt x="3354021" y="2173433"/>
                </a:cubicBezTo>
                <a:cubicBezTo>
                  <a:pt x="3336935" y="2157674"/>
                  <a:pt x="3326567" y="2134368"/>
                  <a:pt x="3322918" y="2103514"/>
                </a:cubicBezTo>
                <a:cubicBezTo>
                  <a:pt x="3314624" y="2115125"/>
                  <a:pt x="3305501" y="2126488"/>
                  <a:pt x="3295547" y="2137602"/>
                </a:cubicBezTo>
                <a:cubicBezTo>
                  <a:pt x="3285595" y="2148716"/>
                  <a:pt x="3274481" y="2158669"/>
                  <a:pt x="3262205" y="2167461"/>
                </a:cubicBezTo>
                <a:cubicBezTo>
                  <a:pt x="3249930" y="2176253"/>
                  <a:pt x="3236245" y="2183386"/>
                  <a:pt x="3221150" y="2188860"/>
                </a:cubicBezTo>
                <a:cubicBezTo>
                  <a:pt x="3206055" y="2194334"/>
                  <a:pt x="3189384" y="2197071"/>
                  <a:pt x="3171136" y="2197071"/>
                </a:cubicBezTo>
                <a:cubicBezTo>
                  <a:pt x="3153553" y="2197071"/>
                  <a:pt x="3136633" y="2194251"/>
                  <a:pt x="3120377" y="2188611"/>
                </a:cubicBezTo>
                <a:cubicBezTo>
                  <a:pt x="3104120" y="2182971"/>
                  <a:pt x="3089689" y="2173682"/>
                  <a:pt x="3077082" y="2160743"/>
                </a:cubicBezTo>
                <a:cubicBezTo>
                  <a:pt x="3064475" y="2147804"/>
                  <a:pt x="3054356" y="2130884"/>
                  <a:pt x="3046726" y="2109983"/>
                </a:cubicBezTo>
                <a:lnTo>
                  <a:pt x="3046164" y="2107706"/>
                </a:lnTo>
                <a:lnTo>
                  <a:pt x="3045696" y="2108490"/>
                </a:lnTo>
                <a:cubicBezTo>
                  <a:pt x="3029273" y="2133372"/>
                  <a:pt x="3012685" y="2152366"/>
                  <a:pt x="2995931" y="2165470"/>
                </a:cubicBezTo>
                <a:cubicBezTo>
                  <a:pt x="2979177" y="2178575"/>
                  <a:pt x="2962755" y="2187118"/>
                  <a:pt x="2946664" y="2191099"/>
                </a:cubicBezTo>
                <a:cubicBezTo>
                  <a:pt x="2930574" y="2195080"/>
                  <a:pt x="2915727" y="2197071"/>
                  <a:pt x="2902125" y="2197071"/>
                </a:cubicBezTo>
                <a:cubicBezTo>
                  <a:pt x="2879565" y="2197071"/>
                  <a:pt x="2860655" y="2193836"/>
                  <a:pt x="2845394" y="2187367"/>
                </a:cubicBezTo>
                <a:cubicBezTo>
                  <a:pt x="2830133" y="2180897"/>
                  <a:pt x="2817857" y="2172272"/>
                  <a:pt x="2808568" y="2161489"/>
                </a:cubicBezTo>
                <a:cubicBezTo>
                  <a:pt x="2799279" y="2150707"/>
                  <a:pt x="2792560" y="2138432"/>
                  <a:pt x="2788414" y="2124664"/>
                </a:cubicBezTo>
                <a:cubicBezTo>
                  <a:pt x="2784266" y="2110895"/>
                  <a:pt x="2782193" y="2096713"/>
                  <a:pt x="2782193" y="2082115"/>
                </a:cubicBezTo>
                <a:cubicBezTo>
                  <a:pt x="2782193" y="2064863"/>
                  <a:pt x="2784598" y="2044709"/>
                  <a:pt x="2789409" y="2021651"/>
                </a:cubicBezTo>
                <a:cubicBezTo>
                  <a:pt x="2794219" y="1998594"/>
                  <a:pt x="2799445" y="1974956"/>
                  <a:pt x="2805085" y="1950737"/>
                </a:cubicBezTo>
                <a:cubicBezTo>
                  <a:pt x="2810724" y="1926518"/>
                  <a:pt x="2815950" y="1903129"/>
                  <a:pt x="2820760" y="1880569"/>
                </a:cubicBezTo>
                <a:cubicBezTo>
                  <a:pt x="2825571" y="1858010"/>
                  <a:pt x="2827976" y="1838601"/>
                  <a:pt x="2827976" y="1822345"/>
                </a:cubicBezTo>
                <a:cubicBezTo>
                  <a:pt x="2827976" y="1787510"/>
                  <a:pt x="2815701" y="1770092"/>
                  <a:pt x="2791151" y="1770092"/>
                </a:cubicBezTo>
                <a:cubicBezTo>
                  <a:pt x="2781861" y="1770092"/>
                  <a:pt x="2773235" y="1772581"/>
                  <a:pt x="2765273" y="1777557"/>
                </a:cubicBezTo>
                <a:cubicBezTo>
                  <a:pt x="2757311" y="1782533"/>
                  <a:pt x="2750012" y="1789252"/>
                  <a:pt x="2743377" y="1797712"/>
                </a:cubicBezTo>
                <a:cubicBezTo>
                  <a:pt x="2736741" y="1806172"/>
                  <a:pt x="2730770" y="1816124"/>
                  <a:pt x="2725462" y="1827570"/>
                </a:cubicBezTo>
                <a:cubicBezTo>
                  <a:pt x="2720153" y="1839016"/>
                  <a:pt x="2715509" y="1851208"/>
                  <a:pt x="2711528" y="1864147"/>
                </a:cubicBezTo>
                <a:lnTo>
                  <a:pt x="2642355" y="2191099"/>
                </a:lnTo>
                <a:lnTo>
                  <a:pt x="2495550" y="2191099"/>
                </a:lnTo>
                <a:lnTo>
                  <a:pt x="2643350" y="1497881"/>
                </a:lnTo>
                <a:close/>
                <a:moveTo>
                  <a:pt x="2218786" y="1464539"/>
                </a:moveTo>
                <a:cubicBezTo>
                  <a:pt x="2230065" y="1464539"/>
                  <a:pt x="2240599" y="1466695"/>
                  <a:pt x="2250386" y="1471008"/>
                </a:cubicBezTo>
                <a:cubicBezTo>
                  <a:pt x="2260173" y="1475321"/>
                  <a:pt x="2268799" y="1481210"/>
                  <a:pt x="2276263" y="1488675"/>
                </a:cubicBezTo>
                <a:cubicBezTo>
                  <a:pt x="2283728" y="1496139"/>
                  <a:pt x="2289617" y="1504765"/>
                  <a:pt x="2293930" y="1514552"/>
                </a:cubicBezTo>
                <a:cubicBezTo>
                  <a:pt x="2298243" y="1524339"/>
                  <a:pt x="2300399" y="1534873"/>
                  <a:pt x="2300399" y="1546153"/>
                </a:cubicBezTo>
                <a:cubicBezTo>
                  <a:pt x="2300399" y="1557432"/>
                  <a:pt x="2298243" y="1567966"/>
                  <a:pt x="2293930" y="1577753"/>
                </a:cubicBezTo>
                <a:cubicBezTo>
                  <a:pt x="2289617" y="1587540"/>
                  <a:pt x="2283728" y="1596000"/>
                  <a:pt x="2276263" y="1603133"/>
                </a:cubicBezTo>
                <a:cubicBezTo>
                  <a:pt x="2268799" y="1610266"/>
                  <a:pt x="2260173" y="1615906"/>
                  <a:pt x="2250386" y="1620053"/>
                </a:cubicBezTo>
                <a:cubicBezTo>
                  <a:pt x="2240599" y="1624200"/>
                  <a:pt x="2230065" y="1626273"/>
                  <a:pt x="2218786" y="1626273"/>
                </a:cubicBezTo>
                <a:cubicBezTo>
                  <a:pt x="2207505" y="1626273"/>
                  <a:pt x="2196972" y="1624200"/>
                  <a:pt x="2187185" y="1620053"/>
                </a:cubicBezTo>
                <a:cubicBezTo>
                  <a:pt x="2177398" y="1615906"/>
                  <a:pt x="2168855" y="1610266"/>
                  <a:pt x="2161556" y="1603133"/>
                </a:cubicBezTo>
                <a:cubicBezTo>
                  <a:pt x="2154258" y="1596000"/>
                  <a:pt x="2148535" y="1587540"/>
                  <a:pt x="2144388" y="1577753"/>
                </a:cubicBezTo>
                <a:cubicBezTo>
                  <a:pt x="2140241" y="1567966"/>
                  <a:pt x="2138167" y="1557432"/>
                  <a:pt x="2138167" y="1546153"/>
                </a:cubicBezTo>
                <a:cubicBezTo>
                  <a:pt x="2138167" y="1534873"/>
                  <a:pt x="2140241" y="1524339"/>
                  <a:pt x="2144388" y="1514552"/>
                </a:cubicBezTo>
                <a:cubicBezTo>
                  <a:pt x="2148535" y="1504765"/>
                  <a:pt x="2154258" y="1496139"/>
                  <a:pt x="2161556" y="1488675"/>
                </a:cubicBezTo>
                <a:cubicBezTo>
                  <a:pt x="2168855" y="1481210"/>
                  <a:pt x="2177398" y="1475321"/>
                  <a:pt x="2187185" y="1471008"/>
                </a:cubicBezTo>
                <a:cubicBezTo>
                  <a:pt x="2196972" y="1466695"/>
                  <a:pt x="2207505" y="1464539"/>
                  <a:pt x="2218786" y="1464539"/>
                </a:cubicBezTo>
                <a:close/>
                <a:moveTo>
                  <a:pt x="6181920" y="1426718"/>
                </a:moveTo>
                <a:lnTo>
                  <a:pt x="6288914" y="1426718"/>
                </a:lnTo>
                <a:lnTo>
                  <a:pt x="6165498" y="1619306"/>
                </a:lnTo>
                <a:lnTo>
                  <a:pt x="6089359" y="1619306"/>
                </a:lnTo>
                <a:close/>
                <a:moveTo>
                  <a:pt x="3268675" y="1426718"/>
                </a:moveTo>
                <a:lnTo>
                  <a:pt x="3375668" y="1426718"/>
                </a:lnTo>
                <a:lnTo>
                  <a:pt x="3405527" y="1619306"/>
                </a:lnTo>
                <a:lnTo>
                  <a:pt x="3328890" y="1619306"/>
                </a:lnTo>
                <a:close/>
                <a:moveTo>
                  <a:pt x="1735150" y="1426718"/>
                </a:moveTo>
                <a:lnTo>
                  <a:pt x="1842143" y="1426718"/>
                </a:lnTo>
                <a:lnTo>
                  <a:pt x="1872002" y="1619306"/>
                </a:lnTo>
                <a:lnTo>
                  <a:pt x="1795365" y="1619306"/>
                </a:lnTo>
                <a:close/>
                <a:moveTo>
                  <a:pt x="4861341" y="1027138"/>
                </a:moveTo>
                <a:cubicBezTo>
                  <a:pt x="4848070" y="1032114"/>
                  <a:pt x="4835463" y="1037505"/>
                  <a:pt x="4823520" y="1043311"/>
                </a:cubicBezTo>
                <a:cubicBezTo>
                  <a:pt x="4811576" y="1049117"/>
                  <a:pt x="4801043" y="1055503"/>
                  <a:pt x="4791919" y="1062470"/>
                </a:cubicBezTo>
                <a:cubicBezTo>
                  <a:pt x="4782795" y="1069437"/>
                  <a:pt x="4775497" y="1077151"/>
                  <a:pt x="4770023" y="1085611"/>
                </a:cubicBezTo>
                <a:cubicBezTo>
                  <a:pt x="4764549" y="1094071"/>
                  <a:pt x="4761812" y="1103443"/>
                  <a:pt x="4761812" y="1113728"/>
                </a:cubicBezTo>
                <a:cubicBezTo>
                  <a:pt x="4761812" y="1117377"/>
                  <a:pt x="4762475" y="1121192"/>
                  <a:pt x="4763802" y="1125174"/>
                </a:cubicBezTo>
                <a:cubicBezTo>
                  <a:pt x="4765129" y="1129155"/>
                  <a:pt x="4767203" y="1132804"/>
                  <a:pt x="4770023" y="1136122"/>
                </a:cubicBezTo>
                <a:cubicBezTo>
                  <a:pt x="4772843" y="1139439"/>
                  <a:pt x="4776409" y="1142093"/>
                  <a:pt x="4780722" y="1144084"/>
                </a:cubicBezTo>
                <a:cubicBezTo>
                  <a:pt x="4785035" y="1146075"/>
                  <a:pt x="4790178" y="1147070"/>
                  <a:pt x="4796149" y="1147070"/>
                </a:cubicBezTo>
                <a:cubicBezTo>
                  <a:pt x="4806765" y="1147070"/>
                  <a:pt x="4817631" y="1139688"/>
                  <a:pt x="4828745" y="1124925"/>
                </a:cubicBezTo>
                <a:cubicBezTo>
                  <a:pt x="4839859" y="1110161"/>
                  <a:pt x="4848733" y="1087353"/>
                  <a:pt x="4855369" y="1056499"/>
                </a:cubicBezTo>
                <a:close/>
                <a:moveTo>
                  <a:pt x="4919565" y="520536"/>
                </a:moveTo>
                <a:cubicBezTo>
                  <a:pt x="4905299" y="520536"/>
                  <a:pt x="4891779" y="525181"/>
                  <a:pt x="4879007" y="534470"/>
                </a:cubicBezTo>
                <a:cubicBezTo>
                  <a:pt x="4866234" y="543759"/>
                  <a:pt x="4854539" y="556118"/>
                  <a:pt x="4843923" y="571545"/>
                </a:cubicBezTo>
                <a:cubicBezTo>
                  <a:pt x="4833306" y="586972"/>
                  <a:pt x="4823851" y="604472"/>
                  <a:pt x="4815557" y="624046"/>
                </a:cubicBezTo>
                <a:cubicBezTo>
                  <a:pt x="4807263" y="643620"/>
                  <a:pt x="4800213" y="663775"/>
                  <a:pt x="4794408" y="684510"/>
                </a:cubicBezTo>
                <a:cubicBezTo>
                  <a:pt x="4788601" y="705245"/>
                  <a:pt x="4784206" y="725648"/>
                  <a:pt x="4781220" y="745720"/>
                </a:cubicBezTo>
                <a:cubicBezTo>
                  <a:pt x="4778234" y="765792"/>
                  <a:pt x="4776741" y="783790"/>
                  <a:pt x="4776741" y="799714"/>
                </a:cubicBezTo>
                <a:cubicBezTo>
                  <a:pt x="4776741" y="819288"/>
                  <a:pt x="4778565" y="834384"/>
                  <a:pt x="4782215" y="845000"/>
                </a:cubicBezTo>
                <a:cubicBezTo>
                  <a:pt x="4785864" y="855616"/>
                  <a:pt x="4790260" y="863496"/>
                  <a:pt x="4795403" y="868638"/>
                </a:cubicBezTo>
                <a:cubicBezTo>
                  <a:pt x="4800545" y="873780"/>
                  <a:pt x="4806102" y="876849"/>
                  <a:pt x="4812074" y="877844"/>
                </a:cubicBezTo>
                <a:cubicBezTo>
                  <a:pt x="4818046" y="878840"/>
                  <a:pt x="4823353" y="879337"/>
                  <a:pt x="4827999" y="879337"/>
                </a:cubicBezTo>
                <a:cubicBezTo>
                  <a:pt x="4834966" y="879337"/>
                  <a:pt x="4842430" y="877596"/>
                  <a:pt x="4850392" y="874112"/>
                </a:cubicBezTo>
                <a:cubicBezTo>
                  <a:pt x="4858355" y="870629"/>
                  <a:pt x="4866234" y="865569"/>
                  <a:pt x="4874031" y="858934"/>
                </a:cubicBezTo>
                <a:cubicBezTo>
                  <a:pt x="4881827" y="852299"/>
                  <a:pt x="4888877" y="844005"/>
                  <a:pt x="4895180" y="834052"/>
                </a:cubicBezTo>
                <a:cubicBezTo>
                  <a:pt x="4901484" y="824099"/>
                  <a:pt x="4906294" y="812653"/>
                  <a:pt x="4909612" y="799714"/>
                </a:cubicBezTo>
                <a:lnTo>
                  <a:pt x="4961367" y="558357"/>
                </a:lnTo>
                <a:cubicBezTo>
                  <a:pt x="4961367" y="555371"/>
                  <a:pt x="4960703" y="551722"/>
                  <a:pt x="4959377" y="547409"/>
                </a:cubicBezTo>
                <a:cubicBezTo>
                  <a:pt x="4958049" y="543096"/>
                  <a:pt x="4955810" y="538949"/>
                  <a:pt x="4952658" y="534968"/>
                </a:cubicBezTo>
                <a:cubicBezTo>
                  <a:pt x="4949506" y="530987"/>
                  <a:pt x="4945276" y="527586"/>
                  <a:pt x="4939968" y="524766"/>
                </a:cubicBezTo>
                <a:cubicBezTo>
                  <a:pt x="4934660" y="521946"/>
                  <a:pt x="4927859" y="520536"/>
                  <a:pt x="4919565" y="520536"/>
                </a:cubicBezTo>
                <a:close/>
                <a:moveTo>
                  <a:pt x="3954126" y="515062"/>
                </a:moveTo>
                <a:cubicBezTo>
                  <a:pt x="3941851" y="515062"/>
                  <a:pt x="3930073" y="519790"/>
                  <a:pt x="3918793" y="529245"/>
                </a:cubicBezTo>
                <a:cubicBezTo>
                  <a:pt x="3907513" y="538700"/>
                  <a:pt x="3896814" y="551224"/>
                  <a:pt x="3886695" y="566817"/>
                </a:cubicBezTo>
                <a:cubicBezTo>
                  <a:pt x="3876577" y="582410"/>
                  <a:pt x="3867370" y="600242"/>
                  <a:pt x="3859076" y="620314"/>
                </a:cubicBezTo>
                <a:cubicBezTo>
                  <a:pt x="3850782" y="640385"/>
                  <a:pt x="3843566" y="661037"/>
                  <a:pt x="3837428" y="682270"/>
                </a:cubicBezTo>
                <a:cubicBezTo>
                  <a:pt x="3831291" y="703503"/>
                  <a:pt x="3826563" y="724487"/>
                  <a:pt x="3823245" y="745222"/>
                </a:cubicBezTo>
                <a:cubicBezTo>
                  <a:pt x="3819928" y="765957"/>
                  <a:pt x="3818269" y="784785"/>
                  <a:pt x="3818269" y="801705"/>
                </a:cubicBezTo>
                <a:cubicBezTo>
                  <a:pt x="3818269" y="818625"/>
                  <a:pt x="3819181" y="832393"/>
                  <a:pt x="3821006" y="843009"/>
                </a:cubicBezTo>
                <a:cubicBezTo>
                  <a:pt x="3822831" y="853626"/>
                  <a:pt x="3825817" y="862003"/>
                  <a:pt x="3829964" y="868140"/>
                </a:cubicBezTo>
                <a:cubicBezTo>
                  <a:pt x="3834111" y="874278"/>
                  <a:pt x="3839502" y="878508"/>
                  <a:pt x="3846137" y="880830"/>
                </a:cubicBezTo>
                <a:cubicBezTo>
                  <a:pt x="3852772" y="883153"/>
                  <a:pt x="3860901" y="884314"/>
                  <a:pt x="3870522" y="884314"/>
                </a:cubicBezTo>
                <a:cubicBezTo>
                  <a:pt x="3882797" y="884314"/>
                  <a:pt x="3895155" y="878840"/>
                  <a:pt x="3907596" y="867892"/>
                </a:cubicBezTo>
                <a:cubicBezTo>
                  <a:pt x="3920037" y="856943"/>
                  <a:pt x="3931566" y="842014"/>
                  <a:pt x="3942183" y="823104"/>
                </a:cubicBezTo>
                <a:cubicBezTo>
                  <a:pt x="3952799" y="804193"/>
                  <a:pt x="3962171" y="781799"/>
                  <a:pt x="3970299" y="755922"/>
                </a:cubicBezTo>
                <a:cubicBezTo>
                  <a:pt x="3978428" y="730044"/>
                  <a:pt x="3984482" y="702176"/>
                  <a:pt x="3988463" y="672317"/>
                </a:cubicBezTo>
                <a:cubicBezTo>
                  <a:pt x="3977847" y="669663"/>
                  <a:pt x="3970631" y="664438"/>
                  <a:pt x="3966816" y="656642"/>
                </a:cubicBezTo>
                <a:cubicBezTo>
                  <a:pt x="3963001" y="648845"/>
                  <a:pt x="3961093" y="639805"/>
                  <a:pt x="3961093" y="629520"/>
                </a:cubicBezTo>
                <a:cubicBezTo>
                  <a:pt x="3961093" y="615254"/>
                  <a:pt x="3963913" y="603560"/>
                  <a:pt x="3969553" y="594436"/>
                </a:cubicBezTo>
                <a:cubicBezTo>
                  <a:pt x="3975193" y="585313"/>
                  <a:pt x="3982824" y="578595"/>
                  <a:pt x="3992445" y="574282"/>
                </a:cubicBezTo>
                <a:cubicBezTo>
                  <a:pt x="3991781" y="563333"/>
                  <a:pt x="3990703" y="554127"/>
                  <a:pt x="3989210" y="546662"/>
                </a:cubicBezTo>
                <a:cubicBezTo>
                  <a:pt x="3987717" y="539198"/>
                  <a:pt x="3985478" y="533060"/>
                  <a:pt x="3982492" y="528250"/>
                </a:cubicBezTo>
                <a:cubicBezTo>
                  <a:pt x="3979506" y="523439"/>
                  <a:pt x="3975773" y="520038"/>
                  <a:pt x="3971295" y="518048"/>
                </a:cubicBezTo>
                <a:cubicBezTo>
                  <a:pt x="3966816" y="516057"/>
                  <a:pt x="3961093" y="515062"/>
                  <a:pt x="3954126" y="515062"/>
                </a:cubicBezTo>
                <a:close/>
                <a:moveTo>
                  <a:pt x="2763082" y="458331"/>
                </a:moveTo>
                <a:cubicBezTo>
                  <a:pt x="2779339" y="458331"/>
                  <a:pt x="2794434" y="460487"/>
                  <a:pt x="2808368" y="464800"/>
                </a:cubicBezTo>
                <a:cubicBezTo>
                  <a:pt x="2822302" y="469113"/>
                  <a:pt x="2834329" y="475914"/>
                  <a:pt x="2844447" y="485203"/>
                </a:cubicBezTo>
                <a:cubicBezTo>
                  <a:pt x="2854566" y="494493"/>
                  <a:pt x="2862445" y="506436"/>
                  <a:pt x="2868085" y="521034"/>
                </a:cubicBezTo>
                <a:cubicBezTo>
                  <a:pt x="2873725" y="535631"/>
                  <a:pt x="2876545" y="553049"/>
                  <a:pt x="2876545" y="573286"/>
                </a:cubicBezTo>
                <a:cubicBezTo>
                  <a:pt x="2876545" y="586889"/>
                  <a:pt x="2875301" y="601569"/>
                  <a:pt x="2872813" y="617328"/>
                </a:cubicBezTo>
                <a:cubicBezTo>
                  <a:pt x="2870325" y="633087"/>
                  <a:pt x="2867256" y="649177"/>
                  <a:pt x="2863607" y="665599"/>
                </a:cubicBezTo>
                <a:cubicBezTo>
                  <a:pt x="2859957" y="682022"/>
                  <a:pt x="2856059" y="698361"/>
                  <a:pt x="2851912" y="714617"/>
                </a:cubicBezTo>
                <a:cubicBezTo>
                  <a:pt x="2847765" y="730874"/>
                  <a:pt x="2843867" y="746466"/>
                  <a:pt x="2840217" y="761396"/>
                </a:cubicBezTo>
                <a:cubicBezTo>
                  <a:pt x="2836568" y="776325"/>
                  <a:pt x="2833499" y="790176"/>
                  <a:pt x="2831011" y="802949"/>
                </a:cubicBezTo>
                <a:cubicBezTo>
                  <a:pt x="2828523" y="815722"/>
                  <a:pt x="2827279" y="826919"/>
                  <a:pt x="2827279" y="836540"/>
                </a:cubicBezTo>
                <a:cubicBezTo>
                  <a:pt x="2827279" y="849147"/>
                  <a:pt x="2830181" y="859432"/>
                  <a:pt x="2835987" y="867394"/>
                </a:cubicBezTo>
                <a:cubicBezTo>
                  <a:pt x="2841793" y="875356"/>
                  <a:pt x="2852493" y="879337"/>
                  <a:pt x="2868085" y="879337"/>
                </a:cubicBezTo>
                <a:cubicBezTo>
                  <a:pt x="2879034" y="879337"/>
                  <a:pt x="2888655" y="877181"/>
                  <a:pt x="2896949" y="872868"/>
                </a:cubicBezTo>
                <a:cubicBezTo>
                  <a:pt x="2905243" y="868555"/>
                  <a:pt x="2912707" y="862417"/>
                  <a:pt x="2919343" y="854455"/>
                </a:cubicBezTo>
                <a:cubicBezTo>
                  <a:pt x="2925978" y="846493"/>
                  <a:pt x="2932033" y="836955"/>
                  <a:pt x="2937507" y="825841"/>
                </a:cubicBezTo>
                <a:cubicBezTo>
                  <a:pt x="2942981" y="814727"/>
                  <a:pt x="2948372" y="802534"/>
                  <a:pt x="2953680" y="789264"/>
                </a:cubicBezTo>
                <a:lnTo>
                  <a:pt x="2996477" y="789264"/>
                </a:lnTo>
                <a:cubicBezTo>
                  <a:pt x="2982212" y="831066"/>
                  <a:pt x="2966868" y="864408"/>
                  <a:pt x="2950446" y="889290"/>
                </a:cubicBezTo>
                <a:cubicBezTo>
                  <a:pt x="2934023" y="914172"/>
                  <a:pt x="2917435" y="933166"/>
                  <a:pt x="2900681" y="946271"/>
                </a:cubicBezTo>
                <a:cubicBezTo>
                  <a:pt x="2883927" y="959375"/>
                  <a:pt x="2867505" y="967918"/>
                  <a:pt x="2851414" y="971899"/>
                </a:cubicBezTo>
                <a:cubicBezTo>
                  <a:pt x="2835324" y="975880"/>
                  <a:pt x="2820477" y="977871"/>
                  <a:pt x="2806875" y="977871"/>
                </a:cubicBezTo>
                <a:cubicBezTo>
                  <a:pt x="2784315" y="977871"/>
                  <a:pt x="2765405" y="974636"/>
                  <a:pt x="2750144" y="968167"/>
                </a:cubicBezTo>
                <a:cubicBezTo>
                  <a:pt x="2734883" y="961697"/>
                  <a:pt x="2722607" y="953072"/>
                  <a:pt x="2713318" y="942289"/>
                </a:cubicBezTo>
                <a:cubicBezTo>
                  <a:pt x="2704029" y="931507"/>
                  <a:pt x="2697310" y="919232"/>
                  <a:pt x="2693163" y="905464"/>
                </a:cubicBezTo>
                <a:cubicBezTo>
                  <a:pt x="2689016" y="891696"/>
                  <a:pt x="2686943" y="877513"/>
                  <a:pt x="2686943" y="862915"/>
                </a:cubicBezTo>
                <a:cubicBezTo>
                  <a:pt x="2686943" y="845663"/>
                  <a:pt x="2689348" y="825509"/>
                  <a:pt x="2694159" y="802451"/>
                </a:cubicBezTo>
                <a:cubicBezTo>
                  <a:pt x="2698969" y="779394"/>
                  <a:pt x="2704195" y="755756"/>
                  <a:pt x="2709834" y="731537"/>
                </a:cubicBezTo>
                <a:cubicBezTo>
                  <a:pt x="2715474" y="707318"/>
                  <a:pt x="2720700" y="683929"/>
                  <a:pt x="2725510" y="661369"/>
                </a:cubicBezTo>
                <a:cubicBezTo>
                  <a:pt x="2730321" y="638809"/>
                  <a:pt x="2732726" y="619401"/>
                  <a:pt x="2732726" y="603145"/>
                </a:cubicBezTo>
                <a:cubicBezTo>
                  <a:pt x="2732726" y="568310"/>
                  <a:pt x="2720451" y="550892"/>
                  <a:pt x="2695900" y="550892"/>
                </a:cubicBezTo>
                <a:cubicBezTo>
                  <a:pt x="2686611" y="550892"/>
                  <a:pt x="2677985" y="553381"/>
                  <a:pt x="2670023" y="558357"/>
                </a:cubicBezTo>
                <a:cubicBezTo>
                  <a:pt x="2662061" y="563333"/>
                  <a:pt x="2654762" y="570052"/>
                  <a:pt x="2648126" y="578512"/>
                </a:cubicBezTo>
                <a:cubicBezTo>
                  <a:pt x="2641491" y="586972"/>
                  <a:pt x="2635520" y="596924"/>
                  <a:pt x="2630211" y="608370"/>
                </a:cubicBezTo>
                <a:cubicBezTo>
                  <a:pt x="2624903" y="619816"/>
                  <a:pt x="2620258" y="632008"/>
                  <a:pt x="2616277" y="644947"/>
                </a:cubicBezTo>
                <a:lnTo>
                  <a:pt x="2547105" y="971899"/>
                </a:lnTo>
                <a:lnTo>
                  <a:pt x="2400300" y="971899"/>
                </a:lnTo>
                <a:lnTo>
                  <a:pt x="2508289" y="462312"/>
                </a:lnTo>
                <a:lnTo>
                  <a:pt x="2655094" y="462312"/>
                </a:lnTo>
                <a:lnTo>
                  <a:pt x="2644145" y="515062"/>
                </a:lnTo>
                <a:cubicBezTo>
                  <a:pt x="2655094" y="502787"/>
                  <a:pt x="2665959" y="492917"/>
                  <a:pt x="2676741" y="485452"/>
                </a:cubicBezTo>
                <a:cubicBezTo>
                  <a:pt x="2687524" y="477987"/>
                  <a:pt x="2698057" y="472265"/>
                  <a:pt x="2708341" y="468283"/>
                </a:cubicBezTo>
                <a:cubicBezTo>
                  <a:pt x="2718626" y="464302"/>
                  <a:pt x="2728330" y="461648"/>
                  <a:pt x="2737454" y="460321"/>
                </a:cubicBezTo>
                <a:cubicBezTo>
                  <a:pt x="2746577" y="458994"/>
                  <a:pt x="2755120" y="458331"/>
                  <a:pt x="2763082" y="458331"/>
                </a:cubicBezTo>
                <a:close/>
                <a:moveTo>
                  <a:pt x="3945666" y="453354"/>
                </a:moveTo>
                <a:cubicBezTo>
                  <a:pt x="4032588" y="453354"/>
                  <a:pt x="4076049" y="507597"/>
                  <a:pt x="4076049" y="616084"/>
                </a:cubicBezTo>
                <a:lnTo>
                  <a:pt x="4076049" y="617079"/>
                </a:lnTo>
                <a:cubicBezTo>
                  <a:pt x="4077708" y="617742"/>
                  <a:pt x="4079367" y="618074"/>
                  <a:pt x="4081025" y="618074"/>
                </a:cubicBezTo>
                <a:cubicBezTo>
                  <a:pt x="4082684" y="618074"/>
                  <a:pt x="4084841" y="618074"/>
                  <a:pt x="4087495" y="618074"/>
                </a:cubicBezTo>
                <a:cubicBezTo>
                  <a:pt x="4099438" y="618074"/>
                  <a:pt x="4112294" y="616333"/>
                  <a:pt x="4126062" y="612849"/>
                </a:cubicBezTo>
                <a:lnTo>
                  <a:pt x="4165050" y="599931"/>
                </a:lnTo>
                <a:lnTo>
                  <a:pt x="4194214" y="462312"/>
                </a:lnTo>
                <a:lnTo>
                  <a:pt x="4341019" y="462312"/>
                </a:lnTo>
                <a:lnTo>
                  <a:pt x="4330071" y="515062"/>
                </a:lnTo>
                <a:cubicBezTo>
                  <a:pt x="4341019" y="502787"/>
                  <a:pt x="4351884" y="492917"/>
                  <a:pt x="4362666" y="485452"/>
                </a:cubicBezTo>
                <a:cubicBezTo>
                  <a:pt x="4373449" y="477987"/>
                  <a:pt x="4383982" y="472265"/>
                  <a:pt x="4394267" y="468283"/>
                </a:cubicBezTo>
                <a:cubicBezTo>
                  <a:pt x="4404551" y="464302"/>
                  <a:pt x="4414255" y="461648"/>
                  <a:pt x="4423379" y="460321"/>
                </a:cubicBezTo>
                <a:cubicBezTo>
                  <a:pt x="4432502" y="458994"/>
                  <a:pt x="4441045" y="458331"/>
                  <a:pt x="4449007" y="458331"/>
                </a:cubicBezTo>
                <a:cubicBezTo>
                  <a:pt x="4465264" y="458331"/>
                  <a:pt x="4480359" y="460487"/>
                  <a:pt x="4494293" y="464800"/>
                </a:cubicBezTo>
                <a:cubicBezTo>
                  <a:pt x="4508227" y="469113"/>
                  <a:pt x="4520253" y="475914"/>
                  <a:pt x="4530372" y="485203"/>
                </a:cubicBezTo>
                <a:cubicBezTo>
                  <a:pt x="4540491" y="494493"/>
                  <a:pt x="4548370" y="506436"/>
                  <a:pt x="4554010" y="521034"/>
                </a:cubicBezTo>
                <a:cubicBezTo>
                  <a:pt x="4559650" y="535631"/>
                  <a:pt x="4562470" y="553049"/>
                  <a:pt x="4562470" y="573286"/>
                </a:cubicBezTo>
                <a:cubicBezTo>
                  <a:pt x="4562470" y="586889"/>
                  <a:pt x="4561226" y="601569"/>
                  <a:pt x="4558738" y="617328"/>
                </a:cubicBezTo>
                <a:cubicBezTo>
                  <a:pt x="4556250" y="633087"/>
                  <a:pt x="4553181" y="649177"/>
                  <a:pt x="4549531" y="665599"/>
                </a:cubicBezTo>
                <a:cubicBezTo>
                  <a:pt x="4545882" y="682022"/>
                  <a:pt x="4541984" y="698361"/>
                  <a:pt x="4537837" y="714617"/>
                </a:cubicBezTo>
                <a:cubicBezTo>
                  <a:pt x="4533690" y="730874"/>
                  <a:pt x="4529792" y="746466"/>
                  <a:pt x="4526142" y="761396"/>
                </a:cubicBezTo>
                <a:cubicBezTo>
                  <a:pt x="4522493" y="776325"/>
                  <a:pt x="4519424" y="790176"/>
                  <a:pt x="4516936" y="802949"/>
                </a:cubicBezTo>
                <a:cubicBezTo>
                  <a:pt x="4514448" y="815722"/>
                  <a:pt x="4513203" y="826919"/>
                  <a:pt x="4513203" y="836540"/>
                </a:cubicBezTo>
                <a:cubicBezTo>
                  <a:pt x="4513203" y="849147"/>
                  <a:pt x="4516106" y="859432"/>
                  <a:pt x="4521912" y="867394"/>
                </a:cubicBezTo>
                <a:cubicBezTo>
                  <a:pt x="4527718" y="875356"/>
                  <a:pt x="4538417" y="879337"/>
                  <a:pt x="4554010" y="879337"/>
                </a:cubicBezTo>
                <a:cubicBezTo>
                  <a:pt x="4564958" y="879337"/>
                  <a:pt x="4574580" y="877181"/>
                  <a:pt x="4582874" y="872868"/>
                </a:cubicBezTo>
                <a:cubicBezTo>
                  <a:pt x="4591168" y="868555"/>
                  <a:pt x="4598632" y="862417"/>
                  <a:pt x="4605268" y="854455"/>
                </a:cubicBezTo>
                <a:cubicBezTo>
                  <a:pt x="4611903" y="846493"/>
                  <a:pt x="4617958" y="836955"/>
                  <a:pt x="4623432" y="825841"/>
                </a:cubicBezTo>
                <a:lnTo>
                  <a:pt x="4626310" y="819332"/>
                </a:lnTo>
                <a:lnTo>
                  <a:pt x="4625955" y="814146"/>
                </a:lnTo>
                <a:cubicBezTo>
                  <a:pt x="4625955" y="790923"/>
                  <a:pt x="4628277" y="766040"/>
                  <a:pt x="4632922" y="739499"/>
                </a:cubicBezTo>
                <a:cubicBezTo>
                  <a:pt x="4637567" y="712958"/>
                  <a:pt x="4644699" y="686417"/>
                  <a:pt x="4654320" y="659876"/>
                </a:cubicBezTo>
                <a:cubicBezTo>
                  <a:pt x="4663942" y="633335"/>
                  <a:pt x="4675968" y="607873"/>
                  <a:pt x="4690400" y="583488"/>
                </a:cubicBezTo>
                <a:cubicBezTo>
                  <a:pt x="4704831" y="559103"/>
                  <a:pt x="4721751" y="537539"/>
                  <a:pt x="4741160" y="518794"/>
                </a:cubicBezTo>
                <a:cubicBezTo>
                  <a:pt x="4760568" y="500050"/>
                  <a:pt x="4782547" y="485120"/>
                  <a:pt x="4807097" y="474006"/>
                </a:cubicBezTo>
                <a:cubicBezTo>
                  <a:pt x="4831648" y="462892"/>
                  <a:pt x="4858686" y="457335"/>
                  <a:pt x="4888213" y="457335"/>
                </a:cubicBezTo>
                <a:cubicBezTo>
                  <a:pt x="4917077" y="457335"/>
                  <a:pt x="4938060" y="462312"/>
                  <a:pt x="4951165" y="472265"/>
                </a:cubicBezTo>
                <a:cubicBezTo>
                  <a:pt x="4964270" y="482217"/>
                  <a:pt x="4970822" y="494493"/>
                  <a:pt x="4970822" y="509090"/>
                </a:cubicBezTo>
                <a:lnTo>
                  <a:pt x="4970822" y="515062"/>
                </a:lnTo>
                <a:lnTo>
                  <a:pt x="4981771" y="462312"/>
                </a:lnTo>
                <a:lnTo>
                  <a:pt x="5128576" y="462312"/>
                </a:lnTo>
                <a:lnTo>
                  <a:pt x="5027554" y="935074"/>
                </a:lnTo>
                <a:cubicBezTo>
                  <a:pt x="5043146" y="929765"/>
                  <a:pt x="5057246" y="923379"/>
                  <a:pt x="5069854" y="915914"/>
                </a:cubicBezTo>
                <a:cubicBezTo>
                  <a:pt x="5082460" y="908450"/>
                  <a:pt x="5093989" y="898994"/>
                  <a:pt x="5104440" y="887549"/>
                </a:cubicBezTo>
                <a:cubicBezTo>
                  <a:pt x="5114890" y="876103"/>
                  <a:pt x="5124346" y="862417"/>
                  <a:pt x="5132805" y="846493"/>
                </a:cubicBezTo>
                <a:cubicBezTo>
                  <a:pt x="5141265" y="830568"/>
                  <a:pt x="5148979" y="811492"/>
                  <a:pt x="5155946" y="789264"/>
                </a:cubicBezTo>
                <a:lnTo>
                  <a:pt x="5198743" y="789264"/>
                </a:lnTo>
                <a:cubicBezTo>
                  <a:pt x="5188458" y="823104"/>
                  <a:pt x="5176266" y="851303"/>
                  <a:pt x="5162166" y="873863"/>
                </a:cubicBezTo>
                <a:cubicBezTo>
                  <a:pt x="5148066" y="896423"/>
                  <a:pt x="5133054" y="914919"/>
                  <a:pt x="5117130" y="929351"/>
                </a:cubicBezTo>
                <a:cubicBezTo>
                  <a:pt x="5101205" y="943782"/>
                  <a:pt x="5084783" y="954813"/>
                  <a:pt x="5067863" y="962444"/>
                </a:cubicBezTo>
                <a:cubicBezTo>
                  <a:pt x="5050943" y="970074"/>
                  <a:pt x="5034521" y="975880"/>
                  <a:pt x="5018596" y="979861"/>
                </a:cubicBezTo>
                <a:lnTo>
                  <a:pt x="5003169" y="1053513"/>
                </a:lnTo>
                <a:cubicBezTo>
                  <a:pt x="4995870" y="1090007"/>
                  <a:pt x="4985337" y="1119534"/>
                  <a:pt x="4971569" y="1142093"/>
                </a:cubicBezTo>
                <a:cubicBezTo>
                  <a:pt x="4957800" y="1164653"/>
                  <a:pt x="4942457" y="1182237"/>
                  <a:pt x="4925537" y="1194844"/>
                </a:cubicBezTo>
                <a:cubicBezTo>
                  <a:pt x="4908617" y="1207451"/>
                  <a:pt x="4890950" y="1215911"/>
                  <a:pt x="4872538" y="1220224"/>
                </a:cubicBezTo>
                <a:cubicBezTo>
                  <a:pt x="4854125" y="1224536"/>
                  <a:pt x="4836458" y="1226693"/>
                  <a:pt x="4819539" y="1226693"/>
                </a:cubicBezTo>
                <a:cubicBezTo>
                  <a:pt x="4803945" y="1226693"/>
                  <a:pt x="4789265" y="1224619"/>
                  <a:pt x="4775497" y="1220472"/>
                </a:cubicBezTo>
                <a:cubicBezTo>
                  <a:pt x="4761729" y="1216325"/>
                  <a:pt x="4749702" y="1210188"/>
                  <a:pt x="4739418" y="1202060"/>
                </a:cubicBezTo>
                <a:cubicBezTo>
                  <a:pt x="4729133" y="1193931"/>
                  <a:pt x="4720922" y="1183647"/>
                  <a:pt x="4714784" y="1171206"/>
                </a:cubicBezTo>
                <a:cubicBezTo>
                  <a:pt x="4708646" y="1158765"/>
                  <a:pt x="4705578" y="1144250"/>
                  <a:pt x="4705578" y="1127662"/>
                </a:cubicBezTo>
                <a:cubicBezTo>
                  <a:pt x="4705578" y="1106429"/>
                  <a:pt x="4710637" y="1087684"/>
                  <a:pt x="4720756" y="1071428"/>
                </a:cubicBezTo>
                <a:cubicBezTo>
                  <a:pt x="4730875" y="1055172"/>
                  <a:pt x="4743897" y="1040989"/>
                  <a:pt x="4759821" y="1028879"/>
                </a:cubicBezTo>
                <a:cubicBezTo>
                  <a:pt x="4775746" y="1016770"/>
                  <a:pt x="4793578" y="1006402"/>
                  <a:pt x="4813318" y="997777"/>
                </a:cubicBezTo>
                <a:cubicBezTo>
                  <a:pt x="4833057" y="989151"/>
                  <a:pt x="4852549" y="981852"/>
                  <a:pt x="4871791" y="975880"/>
                </a:cubicBezTo>
                <a:lnTo>
                  <a:pt x="4884232" y="922135"/>
                </a:lnTo>
                <a:cubicBezTo>
                  <a:pt x="4869303" y="938059"/>
                  <a:pt x="4851802" y="951330"/>
                  <a:pt x="4831731" y="961946"/>
                </a:cubicBezTo>
                <a:cubicBezTo>
                  <a:pt x="4811659" y="972563"/>
                  <a:pt x="4788353" y="977871"/>
                  <a:pt x="4761812" y="977871"/>
                </a:cubicBezTo>
                <a:cubicBezTo>
                  <a:pt x="4744228" y="977871"/>
                  <a:pt x="4727308" y="975051"/>
                  <a:pt x="4711052" y="969411"/>
                </a:cubicBezTo>
                <a:cubicBezTo>
                  <a:pt x="4694796" y="963771"/>
                  <a:pt x="4680364" y="954482"/>
                  <a:pt x="4667757" y="941543"/>
                </a:cubicBezTo>
                <a:cubicBezTo>
                  <a:pt x="4655150" y="928604"/>
                  <a:pt x="4645031" y="911684"/>
                  <a:pt x="4637401" y="890783"/>
                </a:cubicBezTo>
                <a:lnTo>
                  <a:pt x="4636840" y="888506"/>
                </a:lnTo>
                <a:lnTo>
                  <a:pt x="4636370" y="889290"/>
                </a:lnTo>
                <a:cubicBezTo>
                  <a:pt x="4619948" y="914172"/>
                  <a:pt x="4603360" y="933166"/>
                  <a:pt x="4586606" y="946271"/>
                </a:cubicBezTo>
                <a:cubicBezTo>
                  <a:pt x="4569852" y="959375"/>
                  <a:pt x="4553430" y="967918"/>
                  <a:pt x="4537339" y="971899"/>
                </a:cubicBezTo>
                <a:cubicBezTo>
                  <a:pt x="4521249" y="975880"/>
                  <a:pt x="4506402" y="977871"/>
                  <a:pt x="4492800" y="977871"/>
                </a:cubicBezTo>
                <a:cubicBezTo>
                  <a:pt x="4470240" y="977871"/>
                  <a:pt x="4451330" y="974636"/>
                  <a:pt x="4436069" y="968167"/>
                </a:cubicBezTo>
                <a:cubicBezTo>
                  <a:pt x="4420808" y="961697"/>
                  <a:pt x="4408532" y="953072"/>
                  <a:pt x="4399243" y="942289"/>
                </a:cubicBezTo>
                <a:cubicBezTo>
                  <a:pt x="4389954" y="931507"/>
                  <a:pt x="4383236" y="919232"/>
                  <a:pt x="4379089" y="905464"/>
                </a:cubicBezTo>
                <a:cubicBezTo>
                  <a:pt x="4374942" y="891696"/>
                  <a:pt x="4372868" y="877513"/>
                  <a:pt x="4372868" y="862915"/>
                </a:cubicBezTo>
                <a:cubicBezTo>
                  <a:pt x="4372868" y="845663"/>
                  <a:pt x="4375273" y="825509"/>
                  <a:pt x="4380084" y="802451"/>
                </a:cubicBezTo>
                <a:cubicBezTo>
                  <a:pt x="4384894" y="779394"/>
                  <a:pt x="4390120" y="755756"/>
                  <a:pt x="4395759" y="731537"/>
                </a:cubicBezTo>
                <a:cubicBezTo>
                  <a:pt x="4401400" y="707318"/>
                  <a:pt x="4406625" y="683929"/>
                  <a:pt x="4411435" y="661369"/>
                </a:cubicBezTo>
                <a:cubicBezTo>
                  <a:pt x="4416246" y="638809"/>
                  <a:pt x="4418651" y="619401"/>
                  <a:pt x="4418651" y="603145"/>
                </a:cubicBezTo>
                <a:cubicBezTo>
                  <a:pt x="4418651" y="568310"/>
                  <a:pt x="4406376" y="550892"/>
                  <a:pt x="4381826" y="550892"/>
                </a:cubicBezTo>
                <a:cubicBezTo>
                  <a:pt x="4372536" y="550892"/>
                  <a:pt x="4363911" y="553381"/>
                  <a:pt x="4355948" y="558357"/>
                </a:cubicBezTo>
                <a:cubicBezTo>
                  <a:pt x="4347986" y="563333"/>
                  <a:pt x="4340687" y="570052"/>
                  <a:pt x="4334052" y="578512"/>
                </a:cubicBezTo>
                <a:cubicBezTo>
                  <a:pt x="4327417" y="586972"/>
                  <a:pt x="4321445" y="596924"/>
                  <a:pt x="4316137" y="608370"/>
                </a:cubicBezTo>
                <a:cubicBezTo>
                  <a:pt x="4310828" y="619816"/>
                  <a:pt x="4306184" y="632008"/>
                  <a:pt x="4302203" y="644947"/>
                </a:cubicBezTo>
                <a:lnTo>
                  <a:pt x="4233030" y="971899"/>
                </a:lnTo>
                <a:lnTo>
                  <a:pt x="4086225" y="971899"/>
                </a:lnTo>
                <a:lnTo>
                  <a:pt x="4155275" y="646060"/>
                </a:lnTo>
                <a:lnTo>
                  <a:pt x="4127057" y="656766"/>
                </a:lnTo>
                <a:cubicBezTo>
                  <a:pt x="4109806" y="661991"/>
                  <a:pt x="4091808" y="666180"/>
                  <a:pt x="4073063" y="669332"/>
                </a:cubicBezTo>
                <a:cubicBezTo>
                  <a:pt x="4069082" y="716442"/>
                  <a:pt x="4060041" y="758908"/>
                  <a:pt x="4045941" y="796728"/>
                </a:cubicBezTo>
                <a:cubicBezTo>
                  <a:pt x="4031841" y="834549"/>
                  <a:pt x="4014009" y="866730"/>
                  <a:pt x="3992445" y="893271"/>
                </a:cubicBezTo>
                <a:cubicBezTo>
                  <a:pt x="3970880" y="919812"/>
                  <a:pt x="3946164" y="940216"/>
                  <a:pt x="3918295" y="954482"/>
                </a:cubicBezTo>
                <a:cubicBezTo>
                  <a:pt x="3890427" y="968747"/>
                  <a:pt x="3860901" y="975880"/>
                  <a:pt x="3829715" y="975880"/>
                </a:cubicBezTo>
                <a:cubicBezTo>
                  <a:pt x="3805828" y="975880"/>
                  <a:pt x="3783932" y="972977"/>
                  <a:pt x="3764026" y="967172"/>
                </a:cubicBezTo>
                <a:cubicBezTo>
                  <a:pt x="3744120" y="961366"/>
                  <a:pt x="3726952" y="952076"/>
                  <a:pt x="3712520" y="939304"/>
                </a:cubicBezTo>
                <a:cubicBezTo>
                  <a:pt x="3705304" y="932917"/>
                  <a:pt x="3698876" y="925577"/>
                  <a:pt x="3693236" y="917283"/>
                </a:cubicBezTo>
                <a:lnTo>
                  <a:pt x="3679558" y="891213"/>
                </a:lnTo>
                <a:lnTo>
                  <a:pt x="3663467" y="912182"/>
                </a:lnTo>
                <a:cubicBezTo>
                  <a:pt x="3651358" y="926116"/>
                  <a:pt x="3638999" y="937396"/>
                  <a:pt x="3626393" y="946022"/>
                </a:cubicBezTo>
                <a:cubicBezTo>
                  <a:pt x="3613786" y="954647"/>
                  <a:pt x="3601510" y="961283"/>
                  <a:pt x="3589567" y="965927"/>
                </a:cubicBezTo>
                <a:cubicBezTo>
                  <a:pt x="3577624" y="970572"/>
                  <a:pt x="3566178" y="973724"/>
                  <a:pt x="3555230" y="975383"/>
                </a:cubicBezTo>
                <a:cubicBezTo>
                  <a:pt x="3544281" y="977041"/>
                  <a:pt x="3534329" y="977871"/>
                  <a:pt x="3525371" y="977871"/>
                </a:cubicBezTo>
                <a:cubicBezTo>
                  <a:pt x="3496176" y="977871"/>
                  <a:pt x="3472952" y="969826"/>
                  <a:pt x="3455700" y="953735"/>
                </a:cubicBezTo>
                <a:cubicBezTo>
                  <a:pt x="3438449" y="937645"/>
                  <a:pt x="3427998" y="913509"/>
                  <a:pt x="3424349" y="881328"/>
                </a:cubicBezTo>
                <a:cubicBezTo>
                  <a:pt x="3411410" y="902229"/>
                  <a:pt x="3398306" y="918983"/>
                  <a:pt x="3385035" y="931590"/>
                </a:cubicBezTo>
                <a:cubicBezTo>
                  <a:pt x="3371765" y="944197"/>
                  <a:pt x="3358660" y="953984"/>
                  <a:pt x="3345721" y="960951"/>
                </a:cubicBezTo>
                <a:cubicBezTo>
                  <a:pt x="3332783" y="967918"/>
                  <a:pt x="3320176" y="972480"/>
                  <a:pt x="3307900" y="974636"/>
                </a:cubicBezTo>
                <a:cubicBezTo>
                  <a:pt x="3295625" y="976793"/>
                  <a:pt x="3284179" y="977871"/>
                  <a:pt x="3273563" y="977871"/>
                </a:cubicBezTo>
                <a:cubicBezTo>
                  <a:pt x="3258302" y="977871"/>
                  <a:pt x="3244036" y="975549"/>
                  <a:pt x="3230766" y="970904"/>
                </a:cubicBezTo>
                <a:cubicBezTo>
                  <a:pt x="3217495" y="966259"/>
                  <a:pt x="3205966" y="958960"/>
                  <a:pt x="3196179" y="949008"/>
                </a:cubicBezTo>
                <a:cubicBezTo>
                  <a:pt x="3186392" y="939055"/>
                  <a:pt x="3178679" y="926448"/>
                  <a:pt x="3173039" y="911187"/>
                </a:cubicBezTo>
                <a:cubicBezTo>
                  <a:pt x="3167399" y="895925"/>
                  <a:pt x="3164579" y="877513"/>
                  <a:pt x="3164579" y="855948"/>
                </a:cubicBezTo>
                <a:cubicBezTo>
                  <a:pt x="3164579" y="846659"/>
                  <a:pt x="3165242" y="836457"/>
                  <a:pt x="3166569" y="825343"/>
                </a:cubicBezTo>
                <a:cubicBezTo>
                  <a:pt x="3167897" y="814229"/>
                  <a:pt x="3169887" y="802203"/>
                  <a:pt x="3172541" y="789264"/>
                </a:cubicBezTo>
                <a:lnTo>
                  <a:pt x="3241714" y="462312"/>
                </a:lnTo>
                <a:lnTo>
                  <a:pt x="3388519" y="462312"/>
                </a:lnTo>
                <a:lnTo>
                  <a:pt x="3315365" y="808672"/>
                </a:lnTo>
                <a:cubicBezTo>
                  <a:pt x="3313375" y="819288"/>
                  <a:pt x="3312379" y="828909"/>
                  <a:pt x="3312379" y="837535"/>
                </a:cubicBezTo>
                <a:cubicBezTo>
                  <a:pt x="3312379" y="849147"/>
                  <a:pt x="3314536" y="859017"/>
                  <a:pt x="3318849" y="867145"/>
                </a:cubicBezTo>
                <a:cubicBezTo>
                  <a:pt x="3323161" y="875273"/>
                  <a:pt x="3331124" y="879337"/>
                  <a:pt x="3342735" y="879337"/>
                </a:cubicBezTo>
                <a:cubicBezTo>
                  <a:pt x="3352688" y="879337"/>
                  <a:pt x="3361812" y="877098"/>
                  <a:pt x="3370106" y="872619"/>
                </a:cubicBezTo>
                <a:cubicBezTo>
                  <a:pt x="3378400" y="868140"/>
                  <a:pt x="3385947" y="861920"/>
                  <a:pt x="3392748" y="853958"/>
                </a:cubicBezTo>
                <a:cubicBezTo>
                  <a:pt x="3399550" y="845995"/>
                  <a:pt x="3405522" y="836457"/>
                  <a:pt x="3410664" y="825343"/>
                </a:cubicBezTo>
                <a:cubicBezTo>
                  <a:pt x="3415806" y="814229"/>
                  <a:pt x="3420368" y="802203"/>
                  <a:pt x="3424349" y="789264"/>
                </a:cubicBezTo>
                <a:lnTo>
                  <a:pt x="3493522" y="462312"/>
                </a:lnTo>
                <a:lnTo>
                  <a:pt x="3640327" y="462312"/>
                </a:lnTo>
                <a:lnTo>
                  <a:pt x="3567173" y="808672"/>
                </a:lnTo>
                <a:cubicBezTo>
                  <a:pt x="3565514" y="814312"/>
                  <a:pt x="3564353" y="819869"/>
                  <a:pt x="3563690" y="825343"/>
                </a:cubicBezTo>
                <a:cubicBezTo>
                  <a:pt x="3563026" y="830817"/>
                  <a:pt x="3562694" y="836208"/>
                  <a:pt x="3562694" y="841516"/>
                </a:cubicBezTo>
                <a:cubicBezTo>
                  <a:pt x="3562694" y="855782"/>
                  <a:pt x="3566095" y="865652"/>
                  <a:pt x="3572896" y="871126"/>
                </a:cubicBezTo>
                <a:cubicBezTo>
                  <a:pt x="3579697" y="876600"/>
                  <a:pt x="3590230" y="879337"/>
                  <a:pt x="3604496" y="879337"/>
                </a:cubicBezTo>
                <a:cubicBezTo>
                  <a:pt x="3614449" y="879337"/>
                  <a:pt x="3623656" y="877098"/>
                  <a:pt x="3632116" y="872619"/>
                </a:cubicBezTo>
                <a:cubicBezTo>
                  <a:pt x="3640576" y="868140"/>
                  <a:pt x="3648289" y="861920"/>
                  <a:pt x="3655256" y="853958"/>
                </a:cubicBezTo>
                <a:cubicBezTo>
                  <a:pt x="3658740" y="849976"/>
                  <a:pt x="3662015" y="845601"/>
                  <a:pt x="3665084" y="840832"/>
                </a:cubicBezTo>
                <a:lnTo>
                  <a:pt x="3668022" y="835531"/>
                </a:lnTo>
                <a:lnTo>
                  <a:pt x="3666488" y="815141"/>
                </a:lnTo>
                <a:cubicBezTo>
                  <a:pt x="3666488" y="795236"/>
                  <a:pt x="3668561" y="772593"/>
                  <a:pt x="3672708" y="747213"/>
                </a:cubicBezTo>
                <a:cubicBezTo>
                  <a:pt x="3676855" y="721833"/>
                  <a:pt x="3683408" y="695707"/>
                  <a:pt x="3692365" y="668834"/>
                </a:cubicBezTo>
                <a:cubicBezTo>
                  <a:pt x="3701323" y="641961"/>
                  <a:pt x="3713100" y="615669"/>
                  <a:pt x="3727698" y="589957"/>
                </a:cubicBezTo>
                <a:cubicBezTo>
                  <a:pt x="3742295" y="564246"/>
                  <a:pt x="3759879" y="541271"/>
                  <a:pt x="3780448" y="521034"/>
                </a:cubicBezTo>
                <a:cubicBezTo>
                  <a:pt x="3801017" y="500796"/>
                  <a:pt x="3824987" y="484457"/>
                  <a:pt x="3852358" y="472016"/>
                </a:cubicBezTo>
                <a:cubicBezTo>
                  <a:pt x="3879728" y="459575"/>
                  <a:pt x="3910831" y="453354"/>
                  <a:pt x="3945666" y="453354"/>
                </a:cubicBezTo>
                <a:close/>
                <a:moveTo>
                  <a:pt x="2308259" y="279676"/>
                </a:moveTo>
                <a:cubicBezTo>
                  <a:pt x="2292998" y="287970"/>
                  <a:pt x="2277488" y="299831"/>
                  <a:pt x="2261729" y="315258"/>
                </a:cubicBezTo>
                <a:cubicBezTo>
                  <a:pt x="2245971" y="330685"/>
                  <a:pt x="2230378" y="348932"/>
                  <a:pt x="2214951" y="369999"/>
                </a:cubicBezTo>
                <a:cubicBezTo>
                  <a:pt x="2199524" y="391066"/>
                  <a:pt x="2184180" y="414455"/>
                  <a:pt x="2168919" y="440166"/>
                </a:cubicBezTo>
                <a:cubicBezTo>
                  <a:pt x="2153658" y="465878"/>
                  <a:pt x="2138894" y="493000"/>
                  <a:pt x="2124628" y="521531"/>
                </a:cubicBezTo>
                <a:cubicBezTo>
                  <a:pt x="2145198" y="525512"/>
                  <a:pt x="2166099" y="530406"/>
                  <a:pt x="2187332" y="536212"/>
                </a:cubicBezTo>
                <a:cubicBezTo>
                  <a:pt x="2208564" y="542018"/>
                  <a:pt x="2229134" y="548902"/>
                  <a:pt x="2249039" y="556864"/>
                </a:cubicBezTo>
                <a:close/>
                <a:moveTo>
                  <a:pt x="4008867" y="218466"/>
                </a:moveTo>
                <a:lnTo>
                  <a:pt x="4027777" y="218466"/>
                </a:lnTo>
                <a:lnTo>
                  <a:pt x="4082020" y="388163"/>
                </a:lnTo>
                <a:lnTo>
                  <a:pt x="4053655" y="388163"/>
                </a:lnTo>
                <a:lnTo>
                  <a:pt x="3999412" y="316004"/>
                </a:lnTo>
                <a:lnTo>
                  <a:pt x="3858081" y="388163"/>
                </a:lnTo>
                <a:lnTo>
                  <a:pt x="3818269" y="388163"/>
                </a:lnTo>
                <a:close/>
                <a:moveTo>
                  <a:pt x="2387384" y="207518"/>
                </a:moveTo>
                <a:cubicBezTo>
                  <a:pt x="2399328" y="207518"/>
                  <a:pt x="2412681" y="208513"/>
                  <a:pt x="2427445" y="210504"/>
                </a:cubicBezTo>
                <a:cubicBezTo>
                  <a:pt x="2442208" y="212494"/>
                  <a:pt x="2455727" y="216310"/>
                  <a:pt x="2468003" y="221950"/>
                </a:cubicBezTo>
                <a:lnTo>
                  <a:pt x="2308259" y="971899"/>
                </a:lnTo>
                <a:lnTo>
                  <a:pt x="2161454" y="971899"/>
                </a:lnTo>
                <a:lnTo>
                  <a:pt x="2239584" y="602150"/>
                </a:lnTo>
                <a:cubicBezTo>
                  <a:pt x="2213707" y="590206"/>
                  <a:pt x="2190069" y="581580"/>
                  <a:pt x="2168670" y="576272"/>
                </a:cubicBezTo>
                <a:cubicBezTo>
                  <a:pt x="2147271" y="570964"/>
                  <a:pt x="2125458" y="567315"/>
                  <a:pt x="2103230" y="565324"/>
                </a:cubicBezTo>
                <a:cubicBezTo>
                  <a:pt x="2083987" y="606794"/>
                  <a:pt x="2066321" y="649426"/>
                  <a:pt x="2050231" y="693219"/>
                </a:cubicBezTo>
                <a:cubicBezTo>
                  <a:pt x="2034140" y="737011"/>
                  <a:pt x="2020206" y="779560"/>
                  <a:pt x="2008428" y="820864"/>
                </a:cubicBezTo>
                <a:cubicBezTo>
                  <a:pt x="1996651" y="862169"/>
                  <a:pt x="1987444" y="900902"/>
                  <a:pt x="1980809" y="937064"/>
                </a:cubicBezTo>
                <a:cubicBezTo>
                  <a:pt x="1974174" y="973226"/>
                  <a:pt x="1970856" y="1004578"/>
                  <a:pt x="1970856" y="1031119"/>
                </a:cubicBezTo>
                <a:cubicBezTo>
                  <a:pt x="1970856" y="1047375"/>
                  <a:pt x="1972266" y="1059733"/>
                  <a:pt x="1975086" y="1068193"/>
                </a:cubicBezTo>
                <a:cubicBezTo>
                  <a:pt x="1977906" y="1076653"/>
                  <a:pt x="1981141" y="1083206"/>
                  <a:pt x="1984790" y="1087850"/>
                </a:cubicBezTo>
                <a:cubicBezTo>
                  <a:pt x="1971188" y="1087850"/>
                  <a:pt x="1956508" y="1087187"/>
                  <a:pt x="1940749" y="1085860"/>
                </a:cubicBezTo>
                <a:cubicBezTo>
                  <a:pt x="1924990" y="1084533"/>
                  <a:pt x="1910227" y="1080469"/>
                  <a:pt x="1896459" y="1073667"/>
                </a:cubicBezTo>
                <a:cubicBezTo>
                  <a:pt x="1882690" y="1066866"/>
                  <a:pt x="1871245" y="1056167"/>
                  <a:pt x="1862122" y="1041569"/>
                </a:cubicBezTo>
                <a:cubicBezTo>
                  <a:pt x="1852998" y="1026972"/>
                  <a:pt x="1848436" y="1006402"/>
                  <a:pt x="1848436" y="979861"/>
                </a:cubicBezTo>
                <a:cubicBezTo>
                  <a:pt x="1848436" y="957302"/>
                  <a:pt x="1852003" y="930263"/>
                  <a:pt x="1859135" y="898746"/>
                </a:cubicBezTo>
                <a:cubicBezTo>
                  <a:pt x="1866269" y="867228"/>
                  <a:pt x="1876470" y="833305"/>
                  <a:pt x="1889741" y="796977"/>
                </a:cubicBezTo>
                <a:cubicBezTo>
                  <a:pt x="1903011" y="760649"/>
                  <a:pt x="1918770" y="722662"/>
                  <a:pt x="1937017" y="683017"/>
                </a:cubicBezTo>
                <a:cubicBezTo>
                  <a:pt x="1955264" y="643371"/>
                  <a:pt x="1975667" y="604140"/>
                  <a:pt x="1998227" y="565324"/>
                </a:cubicBezTo>
                <a:cubicBezTo>
                  <a:pt x="1966046" y="567315"/>
                  <a:pt x="1939754" y="572208"/>
                  <a:pt x="1919351" y="580005"/>
                </a:cubicBezTo>
                <a:cubicBezTo>
                  <a:pt x="1898947" y="587801"/>
                  <a:pt x="1885427" y="600491"/>
                  <a:pt x="1878792" y="618074"/>
                </a:cubicBezTo>
                <a:cubicBezTo>
                  <a:pt x="1881446" y="618074"/>
                  <a:pt x="1884349" y="621475"/>
                  <a:pt x="1887501" y="628276"/>
                </a:cubicBezTo>
                <a:cubicBezTo>
                  <a:pt x="1890653" y="635077"/>
                  <a:pt x="1892229" y="642293"/>
                  <a:pt x="1892229" y="649923"/>
                </a:cubicBezTo>
                <a:cubicBezTo>
                  <a:pt x="1892229" y="662199"/>
                  <a:pt x="1886672" y="671903"/>
                  <a:pt x="1875558" y="679036"/>
                </a:cubicBezTo>
                <a:cubicBezTo>
                  <a:pt x="1864444" y="686169"/>
                  <a:pt x="1850925" y="689735"/>
                  <a:pt x="1835000" y="689735"/>
                </a:cubicBezTo>
                <a:cubicBezTo>
                  <a:pt x="1826042" y="689735"/>
                  <a:pt x="1817748" y="688491"/>
                  <a:pt x="1810118" y="686003"/>
                </a:cubicBezTo>
                <a:cubicBezTo>
                  <a:pt x="1802487" y="683514"/>
                  <a:pt x="1795852" y="679865"/>
                  <a:pt x="1790212" y="675055"/>
                </a:cubicBezTo>
                <a:cubicBezTo>
                  <a:pt x="1784572" y="670244"/>
                  <a:pt x="1780093" y="664106"/>
                  <a:pt x="1776775" y="656642"/>
                </a:cubicBezTo>
                <a:cubicBezTo>
                  <a:pt x="1773458" y="649177"/>
                  <a:pt x="1771799" y="640468"/>
                  <a:pt x="1771799" y="630515"/>
                </a:cubicBezTo>
                <a:cubicBezTo>
                  <a:pt x="1771799" y="613264"/>
                  <a:pt x="1777024" y="597007"/>
                  <a:pt x="1787475" y="581746"/>
                </a:cubicBezTo>
                <a:cubicBezTo>
                  <a:pt x="1797925" y="566485"/>
                  <a:pt x="1812440" y="553215"/>
                  <a:pt x="1831019" y="541935"/>
                </a:cubicBezTo>
                <a:cubicBezTo>
                  <a:pt x="1849597" y="530655"/>
                  <a:pt x="1871577" y="521697"/>
                  <a:pt x="1896956" y="515062"/>
                </a:cubicBezTo>
                <a:cubicBezTo>
                  <a:pt x="1922336" y="508427"/>
                  <a:pt x="1949955" y="505109"/>
                  <a:pt x="1979814" y="505109"/>
                </a:cubicBezTo>
                <a:cubicBezTo>
                  <a:pt x="1993748" y="505109"/>
                  <a:pt x="2011497" y="506104"/>
                  <a:pt x="2033062" y="508095"/>
                </a:cubicBezTo>
                <a:cubicBezTo>
                  <a:pt x="2058939" y="467288"/>
                  <a:pt x="2086310" y="428721"/>
                  <a:pt x="2115173" y="392393"/>
                </a:cubicBezTo>
                <a:cubicBezTo>
                  <a:pt x="2144036" y="356065"/>
                  <a:pt x="2173729" y="324215"/>
                  <a:pt x="2204251" y="296845"/>
                </a:cubicBezTo>
                <a:cubicBezTo>
                  <a:pt x="2234774" y="269475"/>
                  <a:pt x="2265462" y="247744"/>
                  <a:pt x="2296316" y="231654"/>
                </a:cubicBezTo>
                <a:cubicBezTo>
                  <a:pt x="2327169" y="215563"/>
                  <a:pt x="2357526" y="207518"/>
                  <a:pt x="2387384" y="207518"/>
                </a:cubicBezTo>
                <a:close/>
                <a:moveTo>
                  <a:pt x="4168611" y="75145"/>
                </a:moveTo>
                <a:lnTo>
                  <a:pt x="4257191" y="75145"/>
                </a:lnTo>
                <a:lnTo>
                  <a:pt x="4148207" y="244841"/>
                </a:lnTo>
                <a:lnTo>
                  <a:pt x="4086500" y="244841"/>
                </a:lnTo>
                <a:close/>
                <a:moveTo>
                  <a:pt x="2233115" y="0"/>
                </a:moveTo>
                <a:lnTo>
                  <a:pt x="2324184" y="0"/>
                </a:lnTo>
                <a:cubicBezTo>
                  <a:pt x="2324184" y="27205"/>
                  <a:pt x="2331150" y="48106"/>
                  <a:pt x="2345085" y="62703"/>
                </a:cubicBezTo>
                <a:cubicBezTo>
                  <a:pt x="2359019" y="77301"/>
                  <a:pt x="2378759" y="84600"/>
                  <a:pt x="2404304" y="84600"/>
                </a:cubicBezTo>
                <a:cubicBezTo>
                  <a:pt x="2418238" y="84600"/>
                  <a:pt x="2431592" y="82360"/>
                  <a:pt x="2444365" y="77882"/>
                </a:cubicBezTo>
                <a:cubicBezTo>
                  <a:pt x="2457138" y="73403"/>
                  <a:pt x="2468583" y="67348"/>
                  <a:pt x="2478702" y="59718"/>
                </a:cubicBezTo>
                <a:cubicBezTo>
                  <a:pt x="2488821" y="52087"/>
                  <a:pt x="2497115" y="43129"/>
                  <a:pt x="2503584" y="32845"/>
                </a:cubicBezTo>
                <a:cubicBezTo>
                  <a:pt x="2510054" y="22560"/>
                  <a:pt x="2514118" y="11612"/>
                  <a:pt x="2515776" y="0"/>
                </a:cubicBezTo>
                <a:lnTo>
                  <a:pt x="2603362" y="0"/>
                </a:lnTo>
                <a:cubicBezTo>
                  <a:pt x="2600376" y="19906"/>
                  <a:pt x="2592662" y="38402"/>
                  <a:pt x="2580221" y="55488"/>
                </a:cubicBezTo>
                <a:cubicBezTo>
                  <a:pt x="2567780" y="72573"/>
                  <a:pt x="2551939" y="87503"/>
                  <a:pt x="2532696" y="100276"/>
                </a:cubicBezTo>
                <a:cubicBezTo>
                  <a:pt x="2513454" y="113048"/>
                  <a:pt x="2491475" y="123001"/>
                  <a:pt x="2466758" y="130134"/>
                </a:cubicBezTo>
                <a:cubicBezTo>
                  <a:pt x="2442042" y="137267"/>
                  <a:pt x="2415916" y="140834"/>
                  <a:pt x="2388380" y="140834"/>
                </a:cubicBezTo>
                <a:cubicBezTo>
                  <a:pt x="2337620" y="140834"/>
                  <a:pt x="2299053" y="128973"/>
                  <a:pt x="2272677" y="105252"/>
                </a:cubicBezTo>
                <a:cubicBezTo>
                  <a:pt x="2246302" y="81531"/>
                  <a:pt x="2233115" y="46447"/>
                  <a:pt x="2233115" y="0"/>
                </a:cubicBezTo>
                <a:close/>
              </a:path>
            </a:pathLst>
          </a:custGeom>
          <a:effectLst>
            <a:outerShdw blurRad="50800" dist="38100" dir="5400000" algn="t" rotWithShape="0">
              <a:prstClr val="black">
                <a:alpha val="40000"/>
              </a:prstClr>
            </a:outerShdw>
          </a:effectLst>
        </p:spPr>
      </p:pic>
      <p:grpSp>
        <p:nvGrpSpPr>
          <p:cNvPr id="4" name="组合 29">
            <a:extLst>
              <a:ext uri="{FF2B5EF4-FFF2-40B4-BE49-F238E27FC236}">
                <a16:creationId xmlns:a16="http://schemas.microsoft.com/office/drawing/2014/main" id="{9A50D4FF-F1DA-447B-B052-1FA98F3176AC}"/>
              </a:ext>
            </a:extLst>
          </p:cNvPr>
          <p:cNvGrpSpPr/>
          <p:nvPr/>
        </p:nvGrpSpPr>
        <p:grpSpPr>
          <a:xfrm>
            <a:off x="8889759" y="329332"/>
            <a:ext cx="2895600" cy="1909445"/>
            <a:chOff x="965597" y="532844"/>
            <a:chExt cx="1950872" cy="1269647"/>
          </a:xfrm>
        </p:grpSpPr>
        <p:pic>
          <p:nvPicPr>
            <p:cNvPr id="5" name="图片 31">
              <a:extLst>
                <a:ext uri="{FF2B5EF4-FFF2-40B4-BE49-F238E27FC236}">
                  <a16:creationId xmlns:a16="http://schemas.microsoft.com/office/drawing/2014/main" id="{5304D04F-165A-FADA-4B38-5AA5D24A3EBA}"/>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6" name="图片 32">
              <a:extLst>
                <a:ext uri="{FF2B5EF4-FFF2-40B4-BE49-F238E27FC236}">
                  <a16:creationId xmlns:a16="http://schemas.microsoft.com/office/drawing/2014/main" id="{6CB78683-FD49-51A8-1A9E-5A0536E2D90F}"/>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73" name="Đồ họa 72">
            <a:extLst>
              <a:ext uri="{FF2B5EF4-FFF2-40B4-BE49-F238E27FC236}">
                <a16:creationId xmlns:a16="http://schemas.microsoft.com/office/drawing/2014/main" id="{94E9A20A-F37E-7704-CCD0-51632C9E24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9129" y="1830765"/>
            <a:ext cx="2833688" cy="3161393"/>
          </a:xfrm>
          <a:prstGeom prst="rect">
            <a:avLst/>
          </a:prstGeom>
        </p:spPr>
      </p:pic>
    </p:spTree>
    <p:extLst>
      <p:ext uri="{BB962C8B-B14F-4D97-AF65-F5344CB8AC3E}">
        <p14:creationId xmlns:p14="http://schemas.microsoft.com/office/powerpoint/2010/main" val="1259974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id="{5EA0FBAF-A9F1-DE78-DF54-EFBF6351471D}"/>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id="{0FF84A27-DBB0-501D-5510-483FAD805CC2}"/>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id="{B2A0AD37-7736-E069-A13A-F5708E9560C1}"/>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BED7BF8B-9A7B-074A-0904-DAC3D6E52B90}"/>
              </a:ext>
            </a:extLst>
          </p:cNvPr>
          <p:cNvPicPr>
            <a:picLocks noChangeAspect="1"/>
          </p:cNvPicPr>
          <p:nvPr/>
        </p:nvPicPr>
        <p:blipFill>
          <a:blip r:embed="rId5"/>
          <a:stretch>
            <a:fillRect/>
          </a:stretch>
        </p:blipFill>
        <p:spPr>
          <a:xfrm>
            <a:off x="11017578" y="5965838"/>
            <a:ext cx="1174422" cy="783333"/>
          </a:xfrm>
          <a:prstGeom prst="rect">
            <a:avLst/>
          </a:prstGeom>
        </p:spPr>
      </p:pic>
      <p:grpSp>
        <p:nvGrpSpPr>
          <p:cNvPr id="15" name="Nhóm 14">
            <a:extLst>
              <a:ext uri="{FF2B5EF4-FFF2-40B4-BE49-F238E27FC236}">
                <a16:creationId xmlns:a16="http://schemas.microsoft.com/office/drawing/2014/main" id="{E822C8B1-E4E1-AD69-7A97-200A2349F253}"/>
              </a:ext>
            </a:extLst>
          </p:cNvPr>
          <p:cNvGrpSpPr/>
          <p:nvPr/>
        </p:nvGrpSpPr>
        <p:grpSpPr>
          <a:xfrm>
            <a:off x="2841908" y="1823276"/>
            <a:ext cx="7899398" cy="3957637"/>
            <a:chOff x="2841908" y="1823276"/>
            <a:chExt cx="7899398" cy="3957637"/>
          </a:xfrm>
        </p:grpSpPr>
        <p:grpSp>
          <p:nvGrpSpPr>
            <p:cNvPr id="10" name="Đồ họa 7">
              <a:extLst>
                <a:ext uri="{FF2B5EF4-FFF2-40B4-BE49-F238E27FC236}">
                  <a16:creationId xmlns:a16="http://schemas.microsoft.com/office/drawing/2014/main" id="{3360DAA0-08DC-0CED-9098-9342B586E273}"/>
                </a:ext>
              </a:extLst>
            </p:cNvPr>
            <p:cNvGrpSpPr/>
            <p:nvPr/>
          </p:nvGrpSpPr>
          <p:grpSpPr>
            <a:xfrm>
              <a:off x="2841908" y="1823276"/>
              <a:ext cx="7899398" cy="3957637"/>
              <a:chOff x="2818759" y="1447799"/>
              <a:chExt cx="7899398" cy="3957637"/>
            </a:xfrm>
          </p:grpSpPr>
          <p:sp>
            <p:nvSpPr>
              <p:cNvPr id="11" name="Hình tự do: Hình 10">
                <a:extLst>
                  <a:ext uri="{FF2B5EF4-FFF2-40B4-BE49-F238E27FC236}">
                    <a16:creationId xmlns:a16="http://schemas.microsoft.com/office/drawing/2014/main" id="{46790F47-F30B-4DB9-4038-76FFBB71481D}"/>
                  </a:ext>
                </a:extLst>
              </p:cNvPr>
              <p:cNvSpPr/>
              <p:nvPr/>
            </p:nvSpPr>
            <p:spPr>
              <a:xfrm>
                <a:off x="2982591" y="1627821"/>
                <a:ext cx="7735566" cy="3777615"/>
              </a:xfrm>
              <a:custGeom>
                <a:avLst/>
                <a:gdLst>
                  <a:gd name="connsiteX0" fmla="*/ 4304348 w 4304347"/>
                  <a:gd name="connsiteY0" fmla="*/ 0 h 3777615"/>
                  <a:gd name="connsiteX1" fmla="*/ 4304348 w 4304347"/>
                  <a:gd name="connsiteY1" fmla="*/ 3777615 h 3777615"/>
                  <a:gd name="connsiteX2" fmla="*/ 0 w 4304347"/>
                  <a:gd name="connsiteY2" fmla="*/ 3722370 h 3777615"/>
                  <a:gd name="connsiteX3" fmla="*/ 0 w 4304347"/>
                  <a:gd name="connsiteY3" fmla="*/ 3273743 h 3777615"/>
                  <a:gd name="connsiteX4" fmla="*/ 281940 w 4304347"/>
                  <a:gd name="connsiteY4" fmla="*/ 3283268 h 3777615"/>
                  <a:gd name="connsiteX5" fmla="*/ 466725 w 4304347"/>
                  <a:gd name="connsiteY5" fmla="*/ 3098483 h 3777615"/>
                  <a:gd name="connsiteX6" fmla="*/ 281940 w 4304347"/>
                  <a:gd name="connsiteY6" fmla="*/ 2913698 h 3777615"/>
                  <a:gd name="connsiteX7" fmla="*/ 97155 w 4304347"/>
                  <a:gd name="connsiteY7" fmla="*/ 2914650 h 3777615"/>
                  <a:gd name="connsiteX8" fmla="*/ 19050 w 4304347"/>
                  <a:gd name="connsiteY8" fmla="*/ 2906078 h 3777615"/>
                  <a:gd name="connsiteX9" fmla="*/ 953 w 4304347"/>
                  <a:gd name="connsiteY9" fmla="*/ 2903220 h 3777615"/>
                  <a:gd name="connsiteX10" fmla="*/ 953 w 4304347"/>
                  <a:gd name="connsiteY10" fmla="*/ 2465070 h 3777615"/>
                  <a:gd name="connsiteX11" fmla="*/ 18097 w 4304347"/>
                  <a:gd name="connsiteY11" fmla="*/ 2462213 h 3777615"/>
                  <a:gd name="connsiteX12" fmla="*/ 156210 w 4304347"/>
                  <a:gd name="connsiteY12" fmla="*/ 2438400 h 3777615"/>
                  <a:gd name="connsiteX13" fmla="*/ 225743 w 4304347"/>
                  <a:gd name="connsiteY13" fmla="*/ 2426970 h 3777615"/>
                  <a:gd name="connsiteX14" fmla="*/ 260985 w 4304347"/>
                  <a:gd name="connsiteY14" fmla="*/ 2422208 h 3777615"/>
                  <a:gd name="connsiteX15" fmla="*/ 263843 w 4304347"/>
                  <a:gd name="connsiteY15" fmla="*/ 2421255 h 3777615"/>
                  <a:gd name="connsiteX16" fmla="*/ 273368 w 4304347"/>
                  <a:gd name="connsiteY16" fmla="*/ 2420303 h 3777615"/>
                  <a:gd name="connsiteX17" fmla="*/ 458153 w 4304347"/>
                  <a:gd name="connsiteY17" fmla="*/ 2235518 h 3777615"/>
                  <a:gd name="connsiteX18" fmla="*/ 273368 w 4304347"/>
                  <a:gd name="connsiteY18" fmla="*/ 2050733 h 3777615"/>
                  <a:gd name="connsiteX19" fmla="*/ 953 w 4304347"/>
                  <a:gd name="connsiteY19" fmla="*/ 2091690 h 3777615"/>
                  <a:gd name="connsiteX20" fmla="*/ 953 w 4304347"/>
                  <a:gd name="connsiteY20" fmla="*/ 1719263 h 3777615"/>
                  <a:gd name="connsiteX21" fmla="*/ 248602 w 4304347"/>
                  <a:gd name="connsiteY21" fmla="*/ 1698308 h 3777615"/>
                  <a:gd name="connsiteX22" fmla="*/ 433388 w 4304347"/>
                  <a:gd name="connsiteY22" fmla="*/ 1513523 h 3777615"/>
                  <a:gd name="connsiteX23" fmla="*/ 248602 w 4304347"/>
                  <a:gd name="connsiteY23" fmla="*/ 1328738 h 3777615"/>
                  <a:gd name="connsiteX24" fmla="*/ 1905 w 4304347"/>
                  <a:gd name="connsiteY24" fmla="*/ 1349693 h 3777615"/>
                  <a:gd name="connsiteX25" fmla="*/ 1905 w 4304347"/>
                  <a:gd name="connsiteY25" fmla="*/ 847725 h 3777615"/>
                  <a:gd name="connsiteX26" fmla="*/ 248602 w 4304347"/>
                  <a:gd name="connsiteY26" fmla="*/ 869633 h 3777615"/>
                  <a:gd name="connsiteX27" fmla="*/ 433388 w 4304347"/>
                  <a:gd name="connsiteY27" fmla="*/ 684848 h 3777615"/>
                  <a:gd name="connsiteX28" fmla="*/ 248602 w 4304347"/>
                  <a:gd name="connsiteY28" fmla="*/ 500063 h 3777615"/>
                  <a:gd name="connsiteX29" fmla="*/ 2857 w 4304347"/>
                  <a:gd name="connsiteY29" fmla="*/ 478155 h 3777615"/>
                  <a:gd name="connsiteX30" fmla="*/ 2857 w 4304347"/>
                  <a:gd name="connsiteY30" fmla="*/ 68580 h 3777615"/>
                  <a:gd name="connsiteX31" fmla="*/ 4304348 w 4304347"/>
                  <a:gd name="connsiteY31" fmla="*/ 0 h 37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7615">
                    <a:moveTo>
                      <a:pt x="4304348" y="0"/>
                    </a:moveTo>
                    <a:lnTo>
                      <a:pt x="4304348" y="3777615"/>
                    </a:lnTo>
                    <a:lnTo>
                      <a:pt x="0" y="3722370"/>
                    </a:lnTo>
                    <a:lnTo>
                      <a:pt x="0" y="3273743"/>
                    </a:lnTo>
                    <a:cubicBezTo>
                      <a:pt x="93345" y="3286125"/>
                      <a:pt x="187643" y="3294698"/>
                      <a:pt x="281940" y="3283268"/>
                    </a:cubicBezTo>
                    <a:cubicBezTo>
                      <a:pt x="377190" y="3271838"/>
                      <a:pt x="471488" y="3206115"/>
                      <a:pt x="466725" y="3098483"/>
                    </a:cubicBezTo>
                    <a:cubicBezTo>
                      <a:pt x="462915" y="3007995"/>
                      <a:pt x="384810" y="2901315"/>
                      <a:pt x="281940" y="2913698"/>
                    </a:cubicBezTo>
                    <a:cubicBezTo>
                      <a:pt x="220027" y="2921318"/>
                      <a:pt x="159068" y="2919413"/>
                      <a:pt x="97155" y="2914650"/>
                    </a:cubicBezTo>
                    <a:cubicBezTo>
                      <a:pt x="71438" y="2912745"/>
                      <a:pt x="44768" y="2908935"/>
                      <a:pt x="19050" y="2906078"/>
                    </a:cubicBezTo>
                    <a:cubicBezTo>
                      <a:pt x="15240" y="2906078"/>
                      <a:pt x="7620" y="2904173"/>
                      <a:pt x="953" y="2903220"/>
                    </a:cubicBezTo>
                    <a:lnTo>
                      <a:pt x="953" y="2465070"/>
                    </a:lnTo>
                    <a:cubicBezTo>
                      <a:pt x="6668" y="2464118"/>
                      <a:pt x="12382" y="2463165"/>
                      <a:pt x="18097" y="2462213"/>
                    </a:cubicBezTo>
                    <a:cubicBezTo>
                      <a:pt x="63818" y="2454593"/>
                      <a:pt x="109538" y="2446020"/>
                      <a:pt x="156210" y="2438400"/>
                    </a:cubicBezTo>
                    <a:cubicBezTo>
                      <a:pt x="179070" y="2434590"/>
                      <a:pt x="202883" y="2430780"/>
                      <a:pt x="225743" y="2426970"/>
                    </a:cubicBezTo>
                    <a:cubicBezTo>
                      <a:pt x="237173" y="2425065"/>
                      <a:pt x="249555" y="2424113"/>
                      <a:pt x="260985" y="2422208"/>
                    </a:cubicBezTo>
                    <a:cubicBezTo>
                      <a:pt x="261938" y="2422208"/>
                      <a:pt x="262890" y="2422208"/>
                      <a:pt x="263843" y="2421255"/>
                    </a:cubicBezTo>
                    <a:cubicBezTo>
                      <a:pt x="266700" y="2421255"/>
                      <a:pt x="269558" y="2420303"/>
                      <a:pt x="273368" y="2420303"/>
                    </a:cubicBezTo>
                    <a:cubicBezTo>
                      <a:pt x="368618" y="2407920"/>
                      <a:pt x="462915" y="2344103"/>
                      <a:pt x="458153" y="2235518"/>
                    </a:cubicBezTo>
                    <a:cubicBezTo>
                      <a:pt x="454342" y="2145983"/>
                      <a:pt x="376238" y="2037398"/>
                      <a:pt x="273368" y="2050733"/>
                    </a:cubicBezTo>
                    <a:cubicBezTo>
                      <a:pt x="181927" y="2062163"/>
                      <a:pt x="91440" y="2076450"/>
                      <a:pt x="953" y="2091690"/>
                    </a:cubicBezTo>
                    <a:lnTo>
                      <a:pt x="953" y="1719263"/>
                    </a:lnTo>
                    <a:cubicBezTo>
                      <a:pt x="82868" y="1710690"/>
                      <a:pt x="165735" y="1703070"/>
                      <a:pt x="248602" y="1698308"/>
                    </a:cubicBezTo>
                    <a:cubicBezTo>
                      <a:pt x="344805" y="1692593"/>
                      <a:pt x="438150" y="1617345"/>
                      <a:pt x="433388" y="1513523"/>
                    </a:cubicBezTo>
                    <a:cubicBezTo>
                      <a:pt x="429578" y="1418273"/>
                      <a:pt x="351473" y="1322070"/>
                      <a:pt x="248602" y="1328738"/>
                    </a:cubicBezTo>
                    <a:cubicBezTo>
                      <a:pt x="165735" y="1333500"/>
                      <a:pt x="83820" y="1341120"/>
                      <a:pt x="1905" y="1349693"/>
                    </a:cubicBezTo>
                    <a:lnTo>
                      <a:pt x="1905" y="847725"/>
                    </a:lnTo>
                    <a:cubicBezTo>
                      <a:pt x="83820" y="855345"/>
                      <a:pt x="165735" y="864870"/>
                      <a:pt x="248602" y="869633"/>
                    </a:cubicBezTo>
                    <a:cubicBezTo>
                      <a:pt x="344805" y="875348"/>
                      <a:pt x="437198" y="780098"/>
                      <a:pt x="433388" y="684848"/>
                    </a:cubicBezTo>
                    <a:cubicBezTo>
                      <a:pt x="428625" y="579120"/>
                      <a:pt x="352425" y="505778"/>
                      <a:pt x="248602" y="500063"/>
                    </a:cubicBezTo>
                    <a:cubicBezTo>
                      <a:pt x="166688" y="495300"/>
                      <a:pt x="84773" y="485775"/>
                      <a:pt x="2857" y="478155"/>
                    </a:cubicBezTo>
                    <a:lnTo>
                      <a:pt x="2857" y="68580"/>
                    </a:lnTo>
                    <a:cubicBezTo>
                      <a:pt x="1439228" y="29528"/>
                      <a:pt x="2867978" y="38100"/>
                      <a:pt x="4304348" y="0"/>
                    </a:cubicBezTo>
                    <a:close/>
                  </a:path>
                </a:pathLst>
              </a:custGeom>
              <a:solidFill>
                <a:srgbClr val="CCCCCC"/>
              </a:solidFill>
              <a:ln w="9525"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4E280A22-6E01-05F2-4E10-A9CA53BB7A7A}"/>
                  </a:ext>
                </a:extLst>
              </p:cNvPr>
              <p:cNvSpPr/>
              <p:nvPr/>
            </p:nvSpPr>
            <p:spPr>
              <a:xfrm>
                <a:off x="2843526" y="1470659"/>
                <a:ext cx="7737277" cy="3777614"/>
              </a:xfrm>
              <a:custGeom>
                <a:avLst/>
                <a:gdLst>
                  <a:gd name="connsiteX0" fmla="*/ 4305300 w 4305299"/>
                  <a:gd name="connsiteY0" fmla="*/ 0 h 3777614"/>
                  <a:gd name="connsiteX1" fmla="*/ 4305300 w 4305299"/>
                  <a:gd name="connsiteY1" fmla="*/ 3777615 h 3777614"/>
                  <a:gd name="connsiteX2" fmla="*/ 0 w 4305299"/>
                  <a:gd name="connsiteY2" fmla="*/ 3722370 h 3777614"/>
                  <a:gd name="connsiteX3" fmla="*/ 0 w 4305299"/>
                  <a:gd name="connsiteY3" fmla="*/ 3273743 h 3777614"/>
                  <a:gd name="connsiteX4" fmla="*/ 281940 w 4305299"/>
                  <a:gd name="connsiteY4" fmla="*/ 3283268 h 3777614"/>
                  <a:gd name="connsiteX5" fmla="*/ 466725 w 4305299"/>
                  <a:gd name="connsiteY5" fmla="*/ 3098483 h 3777614"/>
                  <a:gd name="connsiteX6" fmla="*/ 281940 w 4305299"/>
                  <a:gd name="connsiteY6" fmla="*/ 2913698 h 3777614"/>
                  <a:gd name="connsiteX7" fmla="*/ 97155 w 4305299"/>
                  <a:gd name="connsiteY7" fmla="*/ 2914650 h 3777614"/>
                  <a:gd name="connsiteX8" fmla="*/ 19050 w 4305299"/>
                  <a:gd name="connsiteY8" fmla="*/ 2906078 h 3777614"/>
                  <a:gd name="connsiteX9" fmla="*/ 952 w 4305299"/>
                  <a:gd name="connsiteY9" fmla="*/ 2903220 h 3777614"/>
                  <a:gd name="connsiteX10" fmla="*/ 952 w 4305299"/>
                  <a:gd name="connsiteY10" fmla="*/ 2465070 h 3777614"/>
                  <a:gd name="connsiteX11" fmla="*/ 18098 w 4305299"/>
                  <a:gd name="connsiteY11" fmla="*/ 2462213 h 3777614"/>
                  <a:gd name="connsiteX12" fmla="*/ 156210 w 4305299"/>
                  <a:gd name="connsiteY12" fmla="*/ 2438400 h 3777614"/>
                  <a:gd name="connsiteX13" fmla="*/ 225743 w 4305299"/>
                  <a:gd name="connsiteY13" fmla="*/ 2426970 h 3777614"/>
                  <a:gd name="connsiteX14" fmla="*/ 260985 w 4305299"/>
                  <a:gd name="connsiteY14" fmla="*/ 2422208 h 3777614"/>
                  <a:gd name="connsiteX15" fmla="*/ 263843 w 4305299"/>
                  <a:gd name="connsiteY15" fmla="*/ 2421255 h 3777614"/>
                  <a:gd name="connsiteX16" fmla="*/ 273368 w 4305299"/>
                  <a:gd name="connsiteY16" fmla="*/ 2420303 h 3777614"/>
                  <a:gd name="connsiteX17" fmla="*/ 458153 w 4305299"/>
                  <a:gd name="connsiteY17" fmla="*/ 2235518 h 3777614"/>
                  <a:gd name="connsiteX18" fmla="*/ 273368 w 4305299"/>
                  <a:gd name="connsiteY18" fmla="*/ 2050733 h 3777614"/>
                  <a:gd name="connsiteX19" fmla="*/ 952 w 4305299"/>
                  <a:gd name="connsiteY19" fmla="*/ 2091690 h 3777614"/>
                  <a:gd name="connsiteX20" fmla="*/ 952 w 4305299"/>
                  <a:gd name="connsiteY20" fmla="*/ 1719263 h 3777614"/>
                  <a:gd name="connsiteX21" fmla="*/ 248603 w 4305299"/>
                  <a:gd name="connsiteY21" fmla="*/ 1698308 h 3777614"/>
                  <a:gd name="connsiteX22" fmla="*/ 433388 w 4305299"/>
                  <a:gd name="connsiteY22" fmla="*/ 1513523 h 3777614"/>
                  <a:gd name="connsiteX23" fmla="*/ 248603 w 4305299"/>
                  <a:gd name="connsiteY23" fmla="*/ 1328738 h 3777614"/>
                  <a:gd name="connsiteX24" fmla="*/ 1905 w 4305299"/>
                  <a:gd name="connsiteY24" fmla="*/ 1349693 h 3777614"/>
                  <a:gd name="connsiteX25" fmla="*/ 1905 w 4305299"/>
                  <a:gd name="connsiteY25" fmla="*/ 847725 h 3777614"/>
                  <a:gd name="connsiteX26" fmla="*/ 248603 w 4305299"/>
                  <a:gd name="connsiteY26" fmla="*/ 869633 h 3777614"/>
                  <a:gd name="connsiteX27" fmla="*/ 433388 w 4305299"/>
                  <a:gd name="connsiteY27" fmla="*/ 684848 h 3777614"/>
                  <a:gd name="connsiteX28" fmla="*/ 248603 w 4305299"/>
                  <a:gd name="connsiteY28" fmla="*/ 500063 h 3777614"/>
                  <a:gd name="connsiteX29" fmla="*/ 2857 w 4305299"/>
                  <a:gd name="connsiteY29" fmla="*/ 478155 h 3777614"/>
                  <a:gd name="connsiteX30" fmla="*/ 2857 w 4305299"/>
                  <a:gd name="connsiteY30" fmla="*/ 68580 h 3777614"/>
                  <a:gd name="connsiteX31" fmla="*/ 4305300 w 4305299"/>
                  <a:gd name="connsiteY31" fmla="*/ 0 h 377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5299" h="3777614">
                    <a:moveTo>
                      <a:pt x="4305300" y="0"/>
                    </a:moveTo>
                    <a:lnTo>
                      <a:pt x="4305300" y="3777615"/>
                    </a:lnTo>
                    <a:lnTo>
                      <a:pt x="0" y="3722370"/>
                    </a:lnTo>
                    <a:lnTo>
                      <a:pt x="0" y="3273743"/>
                    </a:lnTo>
                    <a:cubicBezTo>
                      <a:pt x="93345" y="3286125"/>
                      <a:pt x="187643" y="3294698"/>
                      <a:pt x="281940" y="3283268"/>
                    </a:cubicBezTo>
                    <a:cubicBezTo>
                      <a:pt x="377190" y="3271838"/>
                      <a:pt x="471488" y="3206115"/>
                      <a:pt x="466725" y="3098483"/>
                    </a:cubicBezTo>
                    <a:cubicBezTo>
                      <a:pt x="462915" y="3007995"/>
                      <a:pt x="384810" y="2901315"/>
                      <a:pt x="281940" y="2913698"/>
                    </a:cubicBezTo>
                    <a:cubicBezTo>
                      <a:pt x="220028" y="2921318"/>
                      <a:pt x="159068" y="2919413"/>
                      <a:pt x="97155" y="2914650"/>
                    </a:cubicBezTo>
                    <a:cubicBezTo>
                      <a:pt x="71437" y="2912745"/>
                      <a:pt x="44768" y="2908935"/>
                      <a:pt x="19050" y="2906078"/>
                    </a:cubicBezTo>
                    <a:cubicBezTo>
                      <a:pt x="15240" y="2906078"/>
                      <a:pt x="7620" y="2904173"/>
                      <a:pt x="952" y="2903220"/>
                    </a:cubicBezTo>
                    <a:lnTo>
                      <a:pt x="952" y="2465070"/>
                    </a:lnTo>
                    <a:cubicBezTo>
                      <a:pt x="6667" y="2464118"/>
                      <a:pt x="12383" y="2463165"/>
                      <a:pt x="18098" y="2462213"/>
                    </a:cubicBezTo>
                    <a:cubicBezTo>
                      <a:pt x="63818" y="2454593"/>
                      <a:pt x="109537" y="2446020"/>
                      <a:pt x="156210" y="2438400"/>
                    </a:cubicBezTo>
                    <a:cubicBezTo>
                      <a:pt x="179070" y="2434590"/>
                      <a:pt x="202883" y="2430780"/>
                      <a:pt x="225743" y="2426970"/>
                    </a:cubicBezTo>
                    <a:cubicBezTo>
                      <a:pt x="237172" y="2425065"/>
                      <a:pt x="249555" y="2424113"/>
                      <a:pt x="260985" y="2422208"/>
                    </a:cubicBezTo>
                    <a:cubicBezTo>
                      <a:pt x="261938" y="2422208"/>
                      <a:pt x="262890" y="2422208"/>
                      <a:pt x="263843" y="2421255"/>
                    </a:cubicBezTo>
                    <a:cubicBezTo>
                      <a:pt x="266700" y="2421255"/>
                      <a:pt x="269558" y="2420303"/>
                      <a:pt x="273368" y="2420303"/>
                    </a:cubicBezTo>
                    <a:cubicBezTo>
                      <a:pt x="368618" y="2407920"/>
                      <a:pt x="462915" y="2344103"/>
                      <a:pt x="458153" y="2235518"/>
                    </a:cubicBezTo>
                    <a:cubicBezTo>
                      <a:pt x="454343" y="2145983"/>
                      <a:pt x="376238" y="2037398"/>
                      <a:pt x="273368" y="2050733"/>
                    </a:cubicBezTo>
                    <a:cubicBezTo>
                      <a:pt x="181928" y="2062163"/>
                      <a:pt x="91440" y="2076450"/>
                      <a:pt x="952" y="2091690"/>
                    </a:cubicBezTo>
                    <a:lnTo>
                      <a:pt x="952" y="1719263"/>
                    </a:lnTo>
                    <a:cubicBezTo>
                      <a:pt x="82868" y="1710690"/>
                      <a:pt x="165735" y="1703070"/>
                      <a:pt x="248603" y="1698308"/>
                    </a:cubicBezTo>
                    <a:cubicBezTo>
                      <a:pt x="344805" y="1692593"/>
                      <a:pt x="438150" y="1617345"/>
                      <a:pt x="433388" y="1513523"/>
                    </a:cubicBezTo>
                    <a:cubicBezTo>
                      <a:pt x="429578" y="1418273"/>
                      <a:pt x="351473" y="1322070"/>
                      <a:pt x="248603" y="1328738"/>
                    </a:cubicBezTo>
                    <a:cubicBezTo>
                      <a:pt x="165735" y="1333500"/>
                      <a:pt x="83820" y="1341120"/>
                      <a:pt x="1905" y="1349693"/>
                    </a:cubicBezTo>
                    <a:lnTo>
                      <a:pt x="1905" y="847725"/>
                    </a:lnTo>
                    <a:cubicBezTo>
                      <a:pt x="83820" y="855345"/>
                      <a:pt x="165735" y="864870"/>
                      <a:pt x="248603" y="869633"/>
                    </a:cubicBezTo>
                    <a:cubicBezTo>
                      <a:pt x="344805" y="875348"/>
                      <a:pt x="437198" y="780098"/>
                      <a:pt x="433388" y="684848"/>
                    </a:cubicBezTo>
                    <a:cubicBezTo>
                      <a:pt x="428625" y="580073"/>
                      <a:pt x="352425" y="506730"/>
                      <a:pt x="248603" y="500063"/>
                    </a:cubicBezTo>
                    <a:cubicBezTo>
                      <a:pt x="166688" y="495300"/>
                      <a:pt x="84773" y="485775"/>
                      <a:pt x="2857" y="478155"/>
                    </a:cubicBezTo>
                    <a:lnTo>
                      <a:pt x="2857" y="68580"/>
                    </a:lnTo>
                    <a:cubicBezTo>
                      <a:pt x="1440180" y="29528"/>
                      <a:pt x="2868930" y="38100"/>
                      <a:pt x="4305300" y="0"/>
                    </a:cubicBezTo>
                    <a:close/>
                  </a:path>
                </a:pathLst>
              </a:custGeom>
              <a:solidFill>
                <a:srgbClr val="FFFFFF"/>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EB950CD1-3F58-7D5A-05C4-1FCA19713B2C}"/>
                  </a:ext>
                </a:extLst>
              </p:cNvPr>
              <p:cNvSpPr/>
              <p:nvPr/>
            </p:nvSpPr>
            <p:spPr>
              <a:xfrm>
                <a:off x="2818759" y="1447799"/>
                <a:ext cx="7762043" cy="3823334"/>
              </a:xfrm>
              <a:custGeom>
                <a:avLst/>
                <a:gdLst>
                  <a:gd name="connsiteX0" fmla="*/ 4330065 w 4352924"/>
                  <a:gd name="connsiteY0" fmla="*/ 3823335 h 3823334"/>
                  <a:gd name="connsiteX1" fmla="*/ 4330065 w 4352924"/>
                  <a:gd name="connsiteY1" fmla="*/ 3823335 h 3823334"/>
                  <a:gd name="connsiteX2" fmla="*/ 24765 w 4352924"/>
                  <a:gd name="connsiteY2" fmla="*/ 3768090 h 3823334"/>
                  <a:gd name="connsiteX3" fmla="*/ 1905 w 4352924"/>
                  <a:gd name="connsiteY3" fmla="*/ 3745230 h 3823334"/>
                  <a:gd name="connsiteX4" fmla="*/ 1905 w 4352924"/>
                  <a:gd name="connsiteY4" fmla="*/ 3296603 h 3823334"/>
                  <a:gd name="connsiteX5" fmla="*/ 9525 w 4352924"/>
                  <a:gd name="connsiteY5" fmla="*/ 3279458 h 3823334"/>
                  <a:gd name="connsiteX6" fmla="*/ 27623 w 4352924"/>
                  <a:gd name="connsiteY6" fmla="*/ 3273743 h 3823334"/>
                  <a:gd name="connsiteX7" fmla="*/ 303848 w 4352924"/>
                  <a:gd name="connsiteY7" fmla="*/ 3283268 h 3823334"/>
                  <a:gd name="connsiteX8" fmla="*/ 468630 w 4352924"/>
                  <a:gd name="connsiteY8" fmla="*/ 3122295 h 3823334"/>
                  <a:gd name="connsiteX9" fmla="*/ 402908 w 4352924"/>
                  <a:gd name="connsiteY9" fmla="*/ 2989898 h 3823334"/>
                  <a:gd name="connsiteX10" fmla="*/ 309563 w 4352924"/>
                  <a:gd name="connsiteY10" fmla="*/ 2959418 h 3823334"/>
                  <a:gd name="connsiteX11" fmla="*/ 120015 w 4352924"/>
                  <a:gd name="connsiteY11" fmla="*/ 2960370 h 3823334"/>
                  <a:gd name="connsiteX12" fmla="*/ 40958 w 4352924"/>
                  <a:gd name="connsiteY12" fmla="*/ 2951798 h 3823334"/>
                  <a:gd name="connsiteX13" fmla="*/ 21908 w 4352924"/>
                  <a:gd name="connsiteY13" fmla="*/ 2948940 h 3823334"/>
                  <a:gd name="connsiteX14" fmla="*/ 1905 w 4352924"/>
                  <a:gd name="connsiteY14" fmla="*/ 2926080 h 3823334"/>
                  <a:gd name="connsiteX15" fmla="*/ 1905 w 4352924"/>
                  <a:gd name="connsiteY15" fmla="*/ 2488883 h 3823334"/>
                  <a:gd name="connsiteX16" fmla="*/ 20955 w 4352924"/>
                  <a:gd name="connsiteY16" fmla="*/ 2466023 h 3823334"/>
                  <a:gd name="connsiteX17" fmla="*/ 61913 w 4352924"/>
                  <a:gd name="connsiteY17" fmla="*/ 2459355 h 3823334"/>
                  <a:gd name="connsiteX18" fmla="*/ 176213 w 4352924"/>
                  <a:gd name="connsiteY18" fmla="*/ 2440305 h 3823334"/>
                  <a:gd name="connsiteX19" fmla="*/ 245745 w 4352924"/>
                  <a:gd name="connsiteY19" fmla="*/ 2428875 h 3823334"/>
                  <a:gd name="connsiteX20" fmla="*/ 259080 w 4352924"/>
                  <a:gd name="connsiteY20" fmla="*/ 2426970 h 3823334"/>
                  <a:gd name="connsiteX21" fmla="*/ 280035 w 4352924"/>
                  <a:gd name="connsiteY21" fmla="*/ 2424113 h 3823334"/>
                  <a:gd name="connsiteX22" fmla="*/ 281940 w 4352924"/>
                  <a:gd name="connsiteY22" fmla="*/ 2424113 h 3823334"/>
                  <a:gd name="connsiteX23" fmla="*/ 283845 w 4352924"/>
                  <a:gd name="connsiteY23" fmla="*/ 2424113 h 3823334"/>
                  <a:gd name="connsiteX24" fmla="*/ 288608 w 4352924"/>
                  <a:gd name="connsiteY24" fmla="*/ 2423160 h 3823334"/>
                  <a:gd name="connsiteX25" fmla="*/ 294323 w 4352924"/>
                  <a:gd name="connsiteY25" fmla="*/ 2422208 h 3823334"/>
                  <a:gd name="connsiteX26" fmla="*/ 458153 w 4352924"/>
                  <a:gd name="connsiteY26" fmla="*/ 2261235 h 3823334"/>
                  <a:gd name="connsiteX27" fmla="*/ 391478 w 4352924"/>
                  <a:gd name="connsiteY27" fmla="*/ 2127885 h 3823334"/>
                  <a:gd name="connsiteX28" fmla="*/ 299085 w 4352924"/>
                  <a:gd name="connsiteY28" fmla="*/ 2098358 h 3823334"/>
                  <a:gd name="connsiteX29" fmla="*/ 27623 w 4352924"/>
                  <a:gd name="connsiteY29" fmla="*/ 2139315 h 3823334"/>
                  <a:gd name="connsiteX30" fmla="*/ 8573 w 4352924"/>
                  <a:gd name="connsiteY30" fmla="*/ 2134553 h 3823334"/>
                  <a:gd name="connsiteX31" fmla="*/ 0 w 4352924"/>
                  <a:gd name="connsiteY31" fmla="*/ 2116455 h 3823334"/>
                  <a:gd name="connsiteX32" fmla="*/ 0 w 4352924"/>
                  <a:gd name="connsiteY32" fmla="*/ 1744028 h 3823334"/>
                  <a:gd name="connsiteX33" fmla="*/ 20955 w 4352924"/>
                  <a:gd name="connsiteY33" fmla="*/ 1721168 h 3823334"/>
                  <a:gd name="connsiteX34" fmla="*/ 269558 w 4352924"/>
                  <a:gd name="connsiteY34" fmla="*/ 1700213 h 3823334"/>
                  <a:gd name="connsiteX35" fmla="*/ 432435 w 4352924"/>
                  <a:gd name="connsiteY35" fmla="*/ 1539240 h 3823334"/>
                  <a:gd name="connsiteX36" fmla="*/ 373380 w 4352924"/>
                  <a:gd name="connsiteY36" fmla="*/ 1413510 h 3823334"/>
                  <a:gd name="connsiteX37" fmla="*/ 272415 w 4352924"/>
                  <a:gd name="connsiteY37" fmla="*/ 1376363 h 3823334"/>
                  <a:gd name="connsiteX38" fmla="*/ 26670 w 4352924"/>
                  <a:gd name="connsiteY38" fmla="*/ 1397318 h 3823334"/>
                  <a:gd name="connsiteX39" fmla="*/ 8573 w 4352924"/>
                  <a:gd name="connsiteY39" fmla="*/ 1391603 h 3823334"/>
                  <a:gd name="connsiteX40" fmla="*/ 953 w 4352924"/>
                  <a:gd name="connsiteY40" fmla="*/ 1374458 h 3823334"/>
                  <a:gd name="connsiteX41" fmla="*/ 953 w 4352924"/>
                  <a:gd name="connsiteY41" fmla="*/ 872490 h 3823334"/>
                  <a:gd name="connsiteX42" fmla="*/ 8573 w 4352924"/>
                  <a:gd name="connsiteY42" fmla="*/ 855345 h 3823334"/>
                  <a:gd name="connsiteX43" fmla="*/ 26670 w 4352924"/>
                  <a:gd name="connsiteY43" fmla="*/ 849630 h 3823334"/>
                  <a:gd name="connsiteX44" fmla="*/ 99060 w 4352924"/>
                  <a:gd name="connsiteY44" fmla="*/ 856298 h 3823334"/>
                  <a:gd name="connsiteX45" fmla="*/ 272415 w 4352924"/>
                  <a:gd name="connsiteY45" fmla="*/ 870585 h 3823334"/>
                  <a:gd name="connsiteX46" fmla="*/ 382905 w 4352924"/>
                  <a:gd name="connsiteY46" fmla="*/ 824865 h 3823334"/>
                  <a:gd name="connsiteX47" fmla="*/ 432435 w 4352924"/>
                  <a:gd name="connsiteY47" fmla="*/ 710565 h 3823334"/>
                  <a:gd name="connsiteX48" fmla="*/ 269558 w 4352924"/>
                  <a:gd name="connsiteY48" fmla="*/ 547688 h 3823334"/>
                  <a:gd name="connsiteX49" fmla="*/ 97155 w 4352924"/>
                  <a:gd name="connsiteY49" fmla="*/ 533400 h 3823334"/>
                  <a:gd name="connsiteX50" fmla="*/ 22860 w 4352924"/>
                  <a:gd name="connsiteY50" fmla="*/ 526733 h 3823334"/>
                  <a:gd name="connsiteX51" fmla="*/ 1905 w 4352924"/>
                  <a:gd name="connsiteY51" fmla="*/ 503873 h 3823334"/>
                  <a:gd name="connsiteX52" fmla="*/ 1905 w 4352924"/>
                  <a:gd name="connsiteY52" fmla="*/ 94298 h 3823334"/>
                  <a:gd name="connsiteX53" fmla="*/ 24765 w 4352924"/>
                  <a:gd name="connsiteY53" fmla="*/ 71438 h 3823334"/>
                  <a:gd name="connsiteX54" fmla="*/ 2205038 w 4352924"/>
                  <a:gd name="connsiteY54" fmla="*/ 36195 h 3823334"/>
                  <a:gd name="connsiteX55" fmla="*/ 4329113 w 4352924"/>
                  <a:gd name="connsiteY55" fmla="*/ 0 h 3823334"/>
                  <a:gd name="connsiteX56" fmla="*/ 4346258 w 4352924"/>
                  <a:gd name="connsiteY56" fmla="*/ 6668 h 3823334"/>
                  <a:gd name="connsiteX57" fmla="*/ 4352925 w 4352924"/>
                  <a:gd name="connsiteY57" fmla="*/ 22860 h 3823334"/>
                  <a:gd name="connsiteX58" fmla="*/ 4352925 w 4352924"/>
                  <a:gd name="connsiteY58" fmla="*/ 3800475 h 3823334"/>
                  <a:gd name="connsiteX59" fmla="*/ 4346258 w 4352924"/>
                  <a:gd name="connsiteY59" fmla="*/ 3816668 h 3823334"/>
                  <a:gd name="connsiteX60" fmla="*/ 4330065 w 4352924"/>
                  <a:gd name="connsiteY60" fmla="*/ 3823335 h 3823334"/>
                  <a:gd name="connsiteX61" fmla="*/ 47625 w 4352924"/>
                  <a:gd name="connsiteY61" fmla="*/ 3722370 h 3823334"/>
                  <a:gd name="connsiteX62" fmla="*/ 4306253 w 4352924"/>
                  <a:gd name="connsiteY62" fmla="*/ 3776663 h 3823334"/>
                  <a:gd name="connsiteX63" fmla="*/ 4306253 w 4352924"/>
                  <a:gd name="connsiteY63" fmla="*/ 46673 h 3823334"/>
                  <a:gd name="connsiteX64" fmla="*/ 2207895 w 4352924"/>
                  <a:gd name="connsiteY64" fmla="*/ 80010 h 3823334"/>
                  <a:gd name="connsiteX65" fmla="*/ 51435 w 4352924"/>
                  <a:gd name="connsiteY65" fmla="*/ 114300 h 3823334"/>
                  <a:gd name="connsiteX66" fmla="*/ 51435 w 4352924"/>
                  <a:gd name="connsiteY66" fmla="*/ 480060 h 3823334"/>
                  <a:gd name="connsiteX67" fmla="*/ 104775 w 4352924"/>
                  <a:gd name="connsiteY67" fmla="*/ 484823 h 3823334"/>
                  <a:gd name="connsiteX68" fmla="*/ 275273 w 4352924"/>
                  <a:gd name="connsiteY68" fmla="*/ 499110 h 3823334"/>
                  <a:gd name="connsiteX69" fmla="*/ 481965 w 4352924"/>
                  <a:gd name="connsiteY69" fmla="*/ 705803 h 3823334"/>
                  <a:gd name="connsiteX70" fmla="*/ 419100 w 4352924"/>
                  <a:gd name="connsiteY70" fmla="*/ 855345 h 3823334"/>
                  <a:gd name="connsiteX71" fmla="*/ 273368 w 4352924"/>
                  <a:gd name="connsiteY71" fmla="*/ 914400 h 3823334"/>
                  <a:gd name="connsiteX72" fmla="*/ 98108 w 4352924"/>
                  <a:gd name="connsiteY72" fmla="*/ 899160 h 3823334"/>
                  <a:gd name="connsiteX73" fmla="*/ 51435 w 4352924"/>
                  <a:gd name="connsiteY73" fmla="*/ 894398 h 3823334"/>
                  <a:gd name="connsiteX74" fmla="*/ 51435 w 4352924"/>
                  <a:gd name="connsiteY74" fmla="*/ 1345883 h 3823334"/>
                  <a:gd name="connsiteX75" fmla="*/ 274320 w 4352924"/>
                  <a:gd name="connsiteY75" fmla="*/ 1327785 h 3823334"/>
                  <a:gd name="connsiteX76" fmla="*/ 408623 w 4352924"/>
                  <a:gd name="connsiteY76" fmla="*/ 1376363 h 3823334"/>
                  <a:gd name="connsiteX77" fmla="*/ 482918 w 4352924"/>
                  <a:gd name="connsiteY77" fmla="*/ 1534478 h 3823334"/>
                  <a:gd name="connsiteX78" fmla="*/ 276225 w 4352924"/>
                  <a:gd name="connsiteY78" fmla="*/ 1743075 h 3823334"/>
                  <a:gd name="connsiteX79" fmla="*/ 50483 w 4352924"/>
                  <a:gd name="connsiteY79" fmla="*/ 1762125 h 3823334"/>
                  <a:gd name="connsiteX80" fmla="*/ 50483 w 4352924"/>
                  <a:gd name="connsiteY80" fmla="*/ 2086928 h 3823334"/>
                  <a:gd name="connsiteX81" fmla="*/ 297180 w 4352924"/>
                  <a:gd name="connsiteY81" fmla="*/ 2050733 h 3823334"/>
                  <a:gd name="connsiteX82" fmla="*/ 424815 w 4352924"/>
                  <a:gd name="connsiteY82" fmla="*/ 2090738 h 3823334"/>
                  <a:gd name="connsiteX83" fmla="*/ 507683 w 4352924"/>
                  <a:gd name="connsiteY83" fmla="*/ 2257425 h 3823334"/>
                  <a:gd name="connsiteX84" fmla="*/ 302895 w 4352924"/>
                  <a:gd name="connsiteY84" fmla="*/ 2466023 h 3823334"/>
                  <a:gd name="connsiteX85" fmla="*/ 298133 w 4352924"/>
                  <a:gd name="connsiteY85" fmla="*/ 2466975 h 3823334"/>
                  <a:gd name="connsiteX86" fmla="*/ 294323 w 4352924"/>
                  <a:gd name="connsiteY86" fmla="*/ 2467928 h 3823334"/>
                  <a:gd name="connsiteX87" fmla="*/ 290513 w 4352924"/>
                  <a:gd name="connsiteY87" fmla="*/ 2468880 h 3823334"/>
                  <a:gd name="connsiteX88" fmla="*/ 268605 w 4352924"/>
                  <a:gd name="connsiteY88" fmla="*/ 2471738 h 3823334"/>
                  <a:gd name="connsiteX89" fmla="*/ 255270 w 4352924"/>
                  <a:gd name="connsiteY89" fmla="*/ 2473643 h 3823334"/>
                  <a:gd name="connsiteX90" fmla="*/ 185738 w 4352924"/>
                  <a:gd name="connsiteY90" fmla="*/ 2484120 h 3823334"/>
                  <a:gd name="connsiteX91" fmla="*/ 72390 w 4352924"/>
                  <a:gd name="connsiteY91" fmla="*/ 2503170 h 3823334"/>
                  <a:gd name="connsiteX92" fmla="*/ 49530 w 4352924"/>
                  <a:gd name="connsiteY92" fmla="*/ 2507933 h 3823334"/>
                  <a:gd name="connsiteX93" fmla="*/ 49530 w 4352924"/>
                  <a:gd name="connsiteY93" fmla="*/ 2906078 h 3823334"/>
                  <a:gd name="connsiteX94" fmla="*/ 124778 w 4352924"/>
                  <a:gd name="connsiteY94" fmla="*/ 2914650 h 3823334"/>
                  <a:gd name="connsiteX95" fmla="*/ 304800 w 4352924"/>
                  <a:gd name="connsiteY95" fmla="*/ 2913698 h 3823334"/>
                  <a:gd name="connsiteX96" fmla="*/ 433388 w 4352924"/>
                  <a:gd name="connsiteY96" fmla="*/ 2954655 h 3823334"/>
                  <a:gd name="connsiteX97" fmla="*/ 515303 w 4352924"/>
                  <a:gd name="connsiteY97" fmla="*/ 3120390 h 3823334"/>
                  <a:gd name="connsiteX98" fmla="*/ 310515 w 4352924"/>
                  <a:gd name="connsiteY98" fmla="*/ 3328988 h 3823334"/>
                  <a:gd name="connsiteX99" fmla="*/ 49530 w 4352924"/>
                  <a:gd name="connsiteY99" fmla="*/ 3322320 h 3823334"/>
                  <a:gd name="connsiteX100" fmla="*/ 47625 w 4352924"/>
                  <a:gd name="connsiteY100" fmla="*/ 3722370 h 382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352924" h="3823334">
                    <a:moveTo>
                      <a:pt x="4330065" y="3823335"/>
                    </a:moveTo>
                    <a:cubicBezTo>
                      <a:pt x="4329113" y="3823335"/>
                      <a:pt x="4329113" y="3823335"/>
                      <a:pt x="4330065" y="3823335"/>
                    </a:cubicBezTo>
                    <a:lnTo>
                      <a:pt x="24765" y="3768090"/>
                    </a:lnTo>
                    <a:cubicBezTo>
                      <a:pt x="12383" y="3768090"/>
                      <a:pt x="1905" y="3757613"/>
                      <a:pt x="1905" y="3745230"/>
                    </a:cubicBezTo>
                    <a:lnTo>
                      <a:pt x="1905" y="3296603"/>
                    </a:lnTo>
                    <a:cubicBezTo>
                      <a:pt x="1905" y="3289935"/>
                      <a:pt x="4763" y="3283268"/>
                      <a:pt x="9525" y="3279458"/>
                    </a:cubicBezTo>
                    <a:cubicBezTo>
                      <a:pt x="14288" y="3274695"/>
                      <a:pt x="20955" y="3272790"/>
                      <a:pt x="27623" y="3273743"/>
                    </a:cubicBezTo>
                    <a:cubicBezTo>
                      <a:pt x="110490" y="3285173"/>
                      <a:pt x="208598" y="3294698"/>
                      <a:pt x="303848" y="3283268"/>
                    </a:cubicBezTo>
                    <a:cubicBezTo>
                      <a:pt x="385763" y="3273743"/>
                      <a:pt x="472440" y="3219450"/>
                      <a:pt x="468630" y="3122295"/>
                    </a:cubicBezTo>
                    <a:cubicBezTo>
                      <a:pt x="466725" y="3073718"/>
                      <a:pt x="441008" y="3022283"/>
                      <a:pt x="402908" y="2989898"/>
                    </a:cubicBezTo>
                    <a:cubicBezTo>
                      <a:pt x="382905" y="2972753"/>
                      <a:pt x="351473" y="2954655"/>
                      <a:pt x="309563" y="2959418"/>
                    </a:cubicBezTo>
                    <a:cubicBezTo>
                      <a:pt x="252413" y="2966085"/>
                      <a:pt x="190500" y="2966085"/>
                      <a:pt x="120015" y="2960370"/>
                    </a:cubicBezTo>
                    <a:cubicBezTo>
                      <a:pt x="93345" y="2958465"/>
                      <a:pt x="66675" y="2954655"/>
                      <a:pt x="40958" y="2951798"/>
                    </a:cubicBezTo>
                    <a:cubicBezTo>
                      <a:pt x="37148" y="2950845"/>
                      <a:pt x="29528" y="2949893"/>
                      <a:pt x="21908" y="2948940"/>
                    </a:cubicBezTo>
                    <a:cubicBezTo>
                      <a:pt x="10478" y="2947035"/>
                      <a:pt x="1905" y="2937510"/>
                      <a:pt x="1905" y="2926080"/>
                    </a:cubicBezTo>
                    <a:lnTo>
                      <a:pt x="1905" y="2488883"/>
                    </a:lnTo>
                    <a:cubicBezTo>
                      <a:pt x="1905" y="2477453"/>
                      <a:pt x="9525" y="2467928"/>
                      <a:pt x="20955" y="2466023"/>
                    </a:cubicBezTo>
                    <a:lnTo>
                      <a:pt x="61913" y="2459355"/>
                    </a:lnTo>
                    <a:cubicBezTo>
                      <a:pt x="100013" y="2452688"/>
                      <a:pt x="138113" y="2446020"/>
                      <a:pt x="176213" y="2440305"/>
                    </a:cubicBezTo>
                    <a:cubicBezTo>
                      <a:pt x="199073" y="2436495"/>
                      <a:pt x="222885" y="2432685"/>
                      <a:pt x="245745" y="2428875"/>
                    </a:cubicBezTo>
                    <a:lnTo>
                      <a:pt x="259080" y="2426970"/>
                    </a:lnTo>
                    <a:cubicBezTo>
                      <a:pt x="265748" y="2426018"/>
                      <a:pt x="273368" y="2425065"/>
                      <a:pt x="280035" y="2424113"/>
                    </a:cubicBezTo>
                    <a:cubicBezTo>
                      <a:pt x="280988" y="2424113"/>
                      <a:pt x="281940" y="2424113"/>
                      <a:pt x="281940" y="2424113"/>
                    </a:cubicBezTo>
                    <a:cubicBezTo>
                      <a:pt x="282893" y="2424113"/>
                      <a:pt x="283845" y="2424113"/>
                      <a:pt x="283845" y="2424113"/>
                    </a:cubicBezTo>
                    <a:cubicBezTo>
                      <a:pt x="284798" y="2424113"/>
                      <a:pt x="286703" y="2424113"/>
                      <a:pt x="288608" y="2423160"/>
                    </a:cubicBezTo>
                    <a:lnTo>
                      <a:pt x="294323" y="2422208"/>
                    </a:lnTo>
                    <a:cubicBezTo>
                      <a:pt x="376238" y="2411730"/>
                      <a:pt x="462915" y="2356485"/>
                      <a:pt x="458153" y="2261235"/>
                    </a:cubicBezTo>
                    <a:cubicBezTo>
                      <a:pt x="456248" y="2213610"/>
                      <a:pt x="429578" y="2160270"/>
                      <a:pt x="391478" y="2127885"/>
                    </a:cubicBezTo>
                    <a:cubicBezTo>
                      <a:pt x="371475" y="2111693"/>
                      <a:pt x="340043" y="2092643"/>
                      <a:pt x="299085" y="2098358"/>
                    </a:cubicBezTo>
                    <a:cubicBezTo>
                      <a:pt x="216218" y="2108835"/>
                      <a:pt x="127635" y="2122170"/>
                      <a:pt x="27623" y="2139315"/>
                    </a:cubicBezTo>
                    <a:cubicBezTo>
                      <a:pt x="20955" y="2140268"/>
                      <a:pt x="14288" y="2138363"/>
                      <a:pt x="8573" y="2134553"/>
                    </a:cubicBezTo>
                    <a:cubicBezTo>
                      <a:pt x="3810" y="2129790"/>
                      <a:pt x="0" y="2124075"/>
                      <a:pt x="0" y="2116455"/>
                    </a:cubicBezTo>
                    <a:lnTo>
                      <a:pt x="0" y="1744028"/>
                    </a:lnTo>
                    <a:cubicBezTo>
                      <a:pt x="0" y="1732598"/>
                      <a:pt x="8573" y="1722120"/>
                      <a:pt x="20955" y="1721168"/>
                    </a:cubicBezTo>
                    <a:cubicBezTo>
                      <a:pt x="113348" y="1711643"/>
                      <a:pt x="194310" y="1704975"/>
                      <a:pt x="269558" y="1700213"/>
                    </a:cubicBezTo>
                    <a:cubicBezTo>
                      <a:pt x="351473" y="1695450"/>
                      <a:pt x="437198" y="1632585"/>
                      <a:pt x="432435" y="1539240"/>
                    </a:cubicBezTo>
                    <a:cubicBezTo>
                      <a:pt x="430530" y="1491615"/>
                      <a:pt x="407670" y="1444943"/>
                      <a:pt x="373380" y="1413510"/>
                    </a:cubicBezTo>
                    <a:cubicBezTo>
                      <a:pt x="353378" y="1395413"/>
                      <a:pt x="319088" y="1373505"/>
                      <a:pt x="272415" y="1376363"/>
                    </a:cubicBezTo>
                    <a:cubicBezTo>
                      <a:pt x="198120" y="1381125"/>
                      <a:pt x="117158" y="1387793"/>
                      <a:pt x="26670" y="1397318"/>
                    </a:cubicBezTo>
                    <a:cubicBezTo>
                      <a:pt x="20003" y="1398270"/>
                      <a:pt x="13335" y="1395413"/>
                      <a:pt x="8573" y="1391603"/>
                    </a:cubicBezTo>
                    <a:cubicBezTo>
                      <a:pt x="3810" y="1386840"/>
                      <a:pt x="953" y="1381125"/>
                      <a:pt x="953" y="1374458"/>
                    </a:cubicBezTo>
                    <a:lnTo>
                      <a:pt x="953" y="872490"/>
                    </a:lnTo>
                    <a:cubicBezTo>
                      <a:pt x="953" y="865823"/>
                      <a:pt x="3810" y="860108"/>
                      <a:pt x="8573" y="855345"/>
                    </a:cubicBezTo>
                    <a:cubicBezTo>
                      <a:pt x="13335" y="850583"/>
                      <a:pt x="20003" y="848678"/>
                      <a:pt x="26670" y="849630"/>
                    </a:cubicBezTo>
                    <a:cubicBezTo>
                      <a:pt x="50483" y="851535"/>
                      <a:pt x="75248" y="854393"/>
                      <a:pt x="99060" y="856298"/>
                    </a:cubicBezTo>
                    <a:cubicBezTo>
                      <a:pt x="156210" y="862013"/>
                      <a:pt x="214313" y="867728"/>
                      <a:pt x="272415" y="870585"/>
                    </a:cubicBezTo>
                    <a:cubicBezTo>
                      <a:pt x="310515" y="872490"/>
                      <a:pt x="351473" y="856298"/>
                      <a:pt x="382905" y="824865"/>
                    </a:cubicBezTo>
                    <a:cubicBezTo>
                      <a:pt x="415290" y="792480"/>
                      <a:pt x="434340" y="749618"/>
                      <a:pt x="432435" y="710565"/>
                    </a:cubicBezTo>
                    <a:cubicBezTo>
                      <a:pt x="428625" y="619125"/>
                      <a:pt x="362903" y="553403"/>
                      <a:pt x="269558" y="547688"/>
                    </a:cubicBezTo>
                    <a:cubicBezTo>
                      <a:pt x="211455" y="543878"/>
                      <a:pt x="153353" y="538163"/>
                      <a:pt x="97155" y="533400"/>
                    </a:cubicBezTo>
                    <a:cubicBezTo>
                      <a:pt x="72390" y="530543"/>
                      <a:pt x="47625" y="528638"/>
                      <a:pt x="22860" y="526733"/>
                    </a:cubicBezTo>
                    <a:cubicBezTo>
                      <a:pt x="11430" y="525780"/>
                      <a:pt x="1905" y="515303"/>
                      <a:pt x="1905" y="503873"/>
                    </a:cubicBezTo>
                    <a:lnTo>
                      <a:pt x="1905" y="94298"/>
                    </a:lnTo>
                    <a:cubicBezTo>
                      <a:pt x="1905" y="81915"/>
                      <a:pt x="11430" y="71438"/>
                      <a:pt x="24765" y="71438"/>
                    </a:cubicBezTo>
                    <a:cubicBezTo>
                      <a:pt x="753428" y="51435"/>
                      <a:pt x="1491615" y="43815"/>
                      <a:pt x="2205038" y="36195"/>
                    </a:cubicBezTo>
                    <a:cubicBezTo>
                      <a:pt x="2902268" y="26670"/>
                      <a:pt x="3620453" y="19050"/>
                      <a:pt x="4329113" y="0"/>
                    </a:cubicBezTo>
                    <a:cubicBezTo>
                      <a:pt x="4335780" y="0"/>
                      <a:pt x="4341495" y="1905"/>
                      <a:pt x="4346258" y="6668"/>
                    </a:cubicBezTo>
                    <a:cubicBezTo>
                      <a:pt x="4351020" y="11430"/>
                      <a:pt x="4352925" y="17145"/>
                      <a:pt x="4352925" y="22860"/>
                    </a:cubicBezTo>
                    <a:lnTo>
                      <a:pt x="4352925" y="3800475"/>
                    </a:lnTo>
                    <a:cubicBezTo>
                      <a:pt x="4352925" y="3806190"/>
                      <a:pt x="4350068" y="3812858"/>
                      <a:pt x="4346258" y="3816668"/>
                    </a:cubicBezTo>
                    <a:cubicBezTo>
                      <a:pt x="4341495" y="3821430"/>
                      <a:pt x="4335780" y="3823335"/>
                      <a:pt x="4330065" y="3823335"/>
                    </a:cubicBezTo>
                    <a:close/>
                    <a:moveTo>
                      <a:pt x="47625" y="3722370"/>
                    </a:moveTo>
                    <a:lnTo>
                      <a:pt x="4306253" y="3776663"/>
                    </a:lnTo>
                    <a:lnTo>
                      <a:pt x="4306253" y="46673"/>
                    </a:lnTo>
                    <a:cubicBezTo>
                      <a:pt x="3605213" y="64770"/>
                      <a:pt x="2895600" y="72390"/>
                      <a:pt x="2207895" y="80010"/>
                    </a:cubicBezTo>
                    <a:cubicBezTo>
                      <a:pt x="1502093" y="86678"/>
                      <a:pt x="771525" y="94298"/>
                      <a:pt x="51435" y="114300"/>
                    </a:cubicBezTo>
                    <a:lnTo>
                      <a:pt x="51435" y="480060"/>
                    </a:lnTo>
                    <a:cubicBezTo>
                      <a:pt x="69533" y="481965"/>
                      <a:pt x="86678" y="483870"/>
                      <a:pt x="104775" y="484823"/>
                    </a:cubicBezTo>
                    <a:cubicBezTo>
                      <a:pt x="160973" y="490538"/>
                      <a:pt x="219075" y="496253"/>
                      <a:pt x="275273" y="499110"/>
                    </a:cubicBezTo>
                    <a:cubicBezTo>
                      <a:pt x="391478" y="505778"/>
                      <a:pt x="476250" y="591503"/>
                      <a:pt x="481965" y="705803"/>
                    </a:cubicBezTo>
                    <a:cubicBezTo>
                      <a:pt x="483870" y="759143"/>
                      <a:pt x="461010" y="813435"/>
                      <a:pt x="419100" y="855345"/>
                    </a:cubicBezTo>
                    <a:cubicBezTo>
                      <a:pt x="378143" y="896303"/>
                      <a:pt x="324803" y="917258"/>
                      <a:pt x="273368" y="914400"/>
                    </a:cubicBezTo>
                    <a:cubicBezTo>
                      <a:pt x="214313" y="910590"/>
                      <a:pt x="155258" y="904875"/>
                      <a:pt x="98108" y="899160"/>
                    </a:cubicBezTo>
                    <a:cubicBezTo>
                      <a:pt x="82868" y="897255"/>
                      <a:pt x="66675" y="896303"/>
                      <a:pt x="51435" y="894398"/>
                    </a:cubicBezTo>
                    <a:lnTo>
                      <a:pt x="51435" y="1345883"/>
                    </a:lnTo>
                    <a:cubicBezTo>
                      <a:pt x="133350" y="1337310"/>
                      <a:pt x="205740" y="1331595"/>
                      <a:pt x="274320" y="1327785"/>
                    </a:cubicBezTo>
                    <a:cubicBezTo>
                      <a:pt x="322898" y="1324928"/>
                      <a:pt x="370523" y="1342073"/>
                      <a:pt x="408623" y="1376363"/>
                    </a:cubicBezTo>
                    <a:cubicBezTo>
                      <a:pt x="452438" y="1416368"/>
                      <a:pt x="481013" y="1475423"/>
                      <a:pt x="482918" y="1534478"/>
                    </a:cubicBezTo>
                    <a:cubicBezTo>
                      <a:pt x="488633" y="1655445"/>
                      <a:pt x="380048" y="1737360"/>
                      <a:pt x="276225" y="1743075"/>
                    </a:cubicBezTo>
                    <a:cubicBezTo>
                      <a:pt x="207645" y="1746885"/>
                      <a:pt x="133350" y="1753553"/>
                      <a:pt x="50483" y="1762125"/>
                    </a:cubicBezTo>
                    <a:lnTo>
                      <a:pt x="50483" y="2086928"/>
                    </a:lnTo>
                    <a:cubicBezTo>
                      <a:pt x="140018" y="2071688"/>
                      <a:pt x="220980" y="2060258"/>
                      <a:pt x="297180" y="2050733"/>
                    </a:cubicBezTo>
                    <a:cubicBezTo>
                      <a:pt x="342900" y="2045018"/>
                      <a:pt x="386715" y="2058353"/>
                      <a:pt x="424815" y="2090738"/>
                    </a:cubicBezTo>
                    <a:cubicBezTo>
                      <a:pt x="472440" y="2130743"/>
                      <a:pt x="504825" y="2196465"/>
                      <a:pt x="507683" y="2257425"/>
                    </a:cubicBezTo>
                    <a:cubicBezTo>
                      <a:pt x="513398" y="2382203"/>
                      <a:pt x="405765" y="2452688"/>
                      <a:pt x="302895" y="2466023"/>
                    </a:cubicBezTo>
                    <a:lnTo>
                      <a:pt x="298133" y="2466975"/>
                    </a:lnTo>
                    <a:cubicBezTo>
                      <a:pt x="296228" y="2466975"/>
                      <a:pt x="295275" y="2466975"/>
                      <a:pt x="294323" y="2467928"/>
                    </a:cubicBezTo>
                    <a:cubicBezTo>
                      <a:pt x="293370" y="2467928"/>
                      <a:pt x="292418" y="2467928"/>
                      <a:pt x="290513" y="2468880"/>
                    </a:cubicBezTo>
                    <a:cubicBezTo>
                      <a:pt x="283845" y="2469833"/>
                      <a:pt x="276225" y="2470785"/>
                      <a:pt x="268605" y="2471738"/>
                    </a:cubicBezTo>
                    <a:lnTo>
                      <a:pt x="255270" y="2473643"/>
                    </a:lnTo>
                    <a:cubicBezTo>
                      <a:pt x="232410" y="2477453"/>
                      <a:pt x="209550" y="2481263"/>
                      <a:pt x="185738" y="2484120"/>
                    </a:cubicBezTo>
                    <a:cubicBezTo>
                      <a:pt x="147638" y="2490788"/>
                      <a:pt x="110490" y="2496503"/>
                      <a:pt x="72390" y="2503170"/>
                    </a:cubicBezTo>
                    <a:lnTo>
                      <a:pt x="49530" y="2507933"/>
                    </a:lnTo>
                    <a:lnTo>
                      <a:pt x="49530" y="2906078"/>
                    </a:lnTo>
                    <a:cubicBezTo>
                      <a:pt x="73343" y="2908935"/>
                      <a:pt x="99060" y="2911793"/>
                      <a:pt x="124778" y="2914650"/>
                    </a:cubicBezTo>
                    <a:cubicBezTo>
                      <a:pt x="192405" y="2920365"/>
                      <a:pt x="250508" y="2920365"/>
                      <a:pt x="304800" y="2913698"/>
                    </a:cubicBezTo>
                    <a:cubicBezTo>
                      <a:pt x="350520" y="2907983"/>
                      <a:pt x="395288" y="2922270"/>
                      <a:pt x="433388" y="2954655"/>
                    </a:cubicBezTo>
                    <a:cubicBezTo>
                      <a:pt x="480060" y="2994660"/>
                      <a:pt x="512445" y="3059430"/>
                      <a:pt x="515303" y="3120390"/>
                    </a:cubicBezTo>
                    <a:cubicBezTo>
                      <a:pt x="521018" y="3240405"/>
                      <a:pt x="416243" y="3316605"/>
                      <a:pt x="310515" y="3328988"/>
                    </a:cubicBezTo>
                    <a:cubicBezTo>
                      <a:pt x="220028" y="3339465"/>
                      <a:pt x="129540" y="3332798"/>
                      <a:pt x="49530" y="3322320"/>
                    </a:cubicBezTo>
                    <a:lnTo>
                      <a:pt x="47625" y="3722370"/>
                    </a:lnTo>
                    <a:close/>
                  </a:path>
                </a:pathLst>
              </a:custGeom>
              <a:solidFill>
                <a:srgbClr val="454E5F"/>
              </a:solidFill>
              <a:ln w="9525" cap="flat">
                <a:noFill/>
                <a:prstDash val="solid"/>
                <a:miter/>
              </a:ln>
            </p:spPr>
            <p:txBody>
              <a:bodyPr rtlCol="0" anchor="ctr"/>
              <a:lstStyle/>
              <a:p>
                <a:endParaRPr lang="vi-VN"/>
              </a:p>
            </p:txBody>
          </p:sp>
        </p:grpSp>
        <p:sp>
          <p:nvSpPr>
            <p:cNvPr id="44" name="Hộp Văn bản 43">
              <a:extLst>
                <a:ext uri="{FF2B5EF4-FFF2-40B4-BE49-F238E27FC236}">
                  <a16:creationId xmlns:a16="http://schemas.microsoft.com/office/drawing/2014/main" id="{151AEA59-CC74-68C0-563B-284443F52222}"/>
                </a:ext>
              </a:extLst>
            </p:cNvPr>
            <p:cNvSpPr txBox="1"/>
            <p:nvPr/>
          </p:nvSpPr>
          <p:spPr>
            <a:xfrm>
              <a:off x="3778503" y="2212735"/>
              <a:ext cx="6557689" cy="3046988"/>
            </a:xfrm>
            <a:prstGeom prst="rect">
              <a:avLst/>
            </a:prstGeom>
            <a:noFill/>
          </p:spPr>
          <p:txBody>
            <a:bodyPr wrap="square" rtlCol="0">
              <a:spAutoFit/>
            </a:bodyPr>
            <a:lstStyle/>
            <a:p>
              <a:pPr algn="just"/>
              <a:r>
                <a:rPr lang="en-US" sz="3200" b="1" dirty="0">
                  <a:effectLst/>
                  <a:latin typeface="Cambria" panose="02040503050406030204" pitchFamily="18" charset="0"/>
                  <a:ea typeface="Cambria" panose="02040503050406030204" pitchFamily="18" charset="0"/>
                </a:rPr>
                <a:t>V</a:t>
              </a:r>
              <a:r>
                <a:rPr lang="vi-VN" sz="3200" b="1" dirty="0">
                  <a:effectLst/>
                  <a:latin typeface="Cambria" panose="02040503050406030204" pitchFamily="18" charset="0"/>
                  <a:ea typeface="Cambria" panose="02040503050406030204" pitchFamily="18" charset="0"/>
                </a:rPr>
                <a:t>ì cuộc sống bận rộn mà nhiều gia đình có xu hướng ăn bên ngoài hoặc đặt đồ ăn bên ngoài về nhà. Vì vậy, việc lựa chọn hàng quán đảm bảo vệ sinh an toàn thực phẩm là điều rất cần thiết.</a:t>
              </a:r>
              <a:endParaRPr lang="vi-VN" sz="3200" b="1" dirty="0">
                <a:latin typeface="Cambria" panose="02040503050406030204" pitchFamily="18" charset="0"/>
                <a:ea typeface="Cambria" panose="02040503050406030204" pitchFamily="18" charset="0"/>
              </a:endParaRPr>
            </a:p>
          </p:txBody>
        </p:sp>
      </p:grpSp>
      <p:pic>
        <p:nvPicPr>
          <p:cNvPr id="17" name="Đồ họa 16">
            <a:extLst>
              <a:ext uri="{FF2B5EF4-FFF2-40B4-BE49-F238E27FC236}">
                <a16:creationId xmlns:a16="http://schemas.microsoft.com/office/drawing/2014/main" id="{257F9204-C716-F03C-C6E9-9213F8CF22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551" y="2212735"/>
            <a:ext cx="1830190" cy="3987478"/>
          </a:xfrm>
          <a:prstGeom prst="rect">
            <a:avLst/>
          </a:prstGeom>
        </p:spPr>
      </p:pic>
    </p:spTree>
    <p:extLst>
      <p:ext uri="{BB962C8B-B14F-4D97-AF65-F5344CB8AC3E}">
        <p14:creationId xmlns:p14="http://schemas.microsoft.com/office/powerpoint/2010/main" val="2876594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id="{5EA0FBAF-A9F1-DE78-DF54-EFBF6351471D}"/>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id="{0FF84A27-DBB0-501D-5510-483FAD805CC2}"/>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id="{B2A0AD37-7736-E069-A13A-F5708E9560C1}"/>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BED7BF8B-9A7B-074A-0904-DAC3D6E52B90}"/>
              </a:ext>
            </a:extLst>
          </p:cNvPr>
          <p:cNvPicPr>
            <a:picLocks noChangeAspect="1"/>
          </p:cNvPicPr>
          <p:nvPr/>
        </p:nvPicPr>
        <p:blipFill>
          <a:blip r:embed="rId5"/>
          <a:stretch>
            <a:fillRect/>
          </a:stretch>
        </p:blipFill>
        <p:spPr>
          <a:xfrm>
            <a:off x="11017578" y="5965838"/>
            <a:ext cx="1174422" cy="783333"/>
          </a:xfrm>
          <a:prstGeom prst="rect">
            <a:avLst/>
          </a:prstGeom>
        </p:spPr>
      </p:pic>
      <p:grpSp>
        <p:nvGrpSpPr>
          <p:cNvPr id="22" name="Đồ họa 14">
            <a:extLst>
              <a:ext uri="{FF2B5EF4-FFF2-40B4-BE49-F238E27FC236}">
                <a16:creationId xmlns:a16="http://schemas.microsoft.com/office/drawing/2014/main" id="{C914A203-BCC1-5EE2-0479-D7334DCAA2E5}"/>
              </a:ext>
            </a:extLst>
          </p:cNvPr>
          <p:cNvGrpSpPr/>
          <p:nvPr/>
        </p:nvGrpSpPr>
        <p:grpSpPr>
          <a:xfrm>
            <a:off x="2154820" y="1618863"/>
            <a:ext cx="8018231" cy="4110606"/>
            <a:chOff x="3312721" y="1618392"/>
            <a:chExt cx="7046653" cy="4354766"/>
          </a:xfrm>
        </p:grpSpPr>
        <p:sp>
          <p:nvSpPr>
            <p:cNvPr id="23" name="Hình tự do: Hình 22">
              <a:extLst>
                <a:ext uri="{FF2B5EF4-FFF2-40B4-BE49-F238E27FC236}">
                  <a16:creationId xmlns:a16="http://schemas.microsoft.com/office/drawing/2014/main" id="{696F205B-670D-01A5-330C-8920A8AB9D0A}"/>
                </a:ext>
              </a:extLst>
            </p:cNvPr>
            <p:cNvSpPr/>
            <p:nvPr/>
          </p:nvSpPr>
          <p:spPr>
            <a:xfrm>
              <a:off x="3513261" y="1830136"/>
              <a:ext cx="6846113" cy="4143022"/>
            </a:xfrm>
            <a:custGeom>
              <a:avLst/>
              <a:gdLst>
                <a:gd name="connsiteX0" fmla="*/ 5108757 w 5108756"/>
                <a:gd name="connsiteY0" fmla="*/ 0 h 4143022"/>
                <a:gd name="connsiteX1" fmla="*/ 5108757 w 5108756"/>
                <a:gd name="connsiteY1" fmla="*/ 4143023 h 4143022"/>
                <a:gd name="connsiteX2" fmla="*/ 0 w 5108756"/>
                <a:gd name="connsiteY2" fmla="*/ 4143023 h 4143022"/>
                <a:gd name="connsiteX3" fmla="*/ 0 w 5108756"/>
                <a:gd name="connsiteY3" fmla="*/ 38092 h 4143022"/>
                <a:gd name="connsiteX4" fmla="*/ 5108757 w 5108756"/>
                <a:gd name="connsiteY4" fmla="*/ 0 h 4143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756" h="4143022">
                  <a:moveTo>
                    <a:pt x="5108757" y="0"/>
                  </a:moveTo>
                  <a:lnTo>
                    <a:pt x="5108757" y="4143023"/>
                  </a:lnTo>
                  <a:lnTo>
                    <a:pt x="0" y="4143023"/>
                  </a:lnTo>
                  <a:lnTo>
                    <a:pt x="0" y="38092"/>
                  </a:lnTo>
                  <a:cubicBezTo>
                    <a:pt x="1708521" y="35851"/>
                    <a:pt x="3399116" y="1120"/>
                    <a:pt x="5108757" y="0"/>
                  </a:cubicBezTo>
                  <a:close/>
                </a:path>
              </a:pathLst>
            </a:custGeom>
            <a:solidFill>
              <a:srgbClr val="CCCCCC"/>
            </a:solidFill>
            <a:ln w="11193"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BBB9A7A4-9F13-59AB-E13C-38063C7349CE}"/>
                </a:ext>
              </a:extLst>
            </p:cNvPr>
            <p:cNvSpPr/>
            <p:nvPr/>
          </p:nvSpPr>
          <p:spPr>
            <a:xfrm>
              <a:off x="3339608" y="1645280"/>
              <a:ext cx="6846113" cy="4143022"/>
            </a:xfrm>
            <a:custGeom>
              <a:avLst/>
              <a:gdLst>
                <a:gd name="connsiteX0" fmla="*/ 5108757 w 5108756"/>
                <a:gd name="connsiteY0" fmla="*/ 0 h 4143022"/>
                <a:gd name="connsiteX1" fmla="*/ 5108757 w 5108756"/>
                <a:gd name="connsiteY1" fmla="*/ 4143023 h 4143022"/>
                <a:gd name="connsiteX2" fmla="*/ 0 w 5108756"/>
                <a:gd name="connsiteY2" fmla="*/ 4143023 h 4143022"/>
                <a:gd name="connsiteX3" fmla="*/ 0 w 5108756"/>
                <a:gd name="connsiteY3" fmla="*/ 38092 h 4143022"/>
                <a:gd name="connsiteX4" fmla="*/ 5108757 w 5108756"/>
                <a:gd name="connsiteY4" fmla="*/ 0 h 4143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756" h="4143022">
                  <a:moveTo>
                    <a:pt x="5108757" y="0"/>
                  </a:moveTo>
                  <a:lnTo>
                    <a:pt x="5108757" y="4143023"/>
                  </a:lnTo>
                  <a:lnTo>
                    <a:pt x="0" y="4143023"/>
                  </a:lnTo>
                  <a:lnTo>
                    <a:pt x="0" y="38092"/>
                  </a:lnTo>
                  <a:cubicBezTo>
                    <a:pt x="1708521" y="35851"/>
                    <a:pt x="3399116" y="1120"/>
                    <a:pt x="5108757" y="0"/>
                  </a:cubicBezTo>
                  <a:close/>
                </a:path>
              </a:pathLst>
            </a:custGeom>
            <a:solidFill>
              <a:srgbClr val="FFFFFF"/>
            </a:solidFill>
            <a:ln w="11193"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178D90A5-4160-60F6-FA3B-94FB518FFBD9}"/>
                </a:ext>
              </a:extLst>
            </p:cNvPr>
            <p:cNvSpPr/>
            <p:nvPr/>
          </p:nvSpPr>
          <p:spPr>
            <a:xfrm>
              <a:off x="3312721" y="1618392"/>
              <a:ext cx="6873000" cy="4196798"/>
            </a:xfrm>
            <a:custGeom>
              <a:avLst/>
              <a:gdLst>
                <a:gd name="connsiteX0" fmla="*/ 5135645 w 5162532"/>
                <a:gd name="connsiteY0" fmla="*/ 4196799 h 4196798"/>
                <a:gd name="connsiteX1" fmla="*/ 26888 w 5162532"/>
                <a:gd name="connsiteY1" fmla="*/ 4196799 h 4196798"/>
                <a:gd name="connsiteX2" fmla="*/ 0 w 5162532"/>
                <a:gd name="connsiteY2" fmla="*/ 4169911 h 4196798"/>
                <a:gd name="connsiteX3" fmla="*/ 0 w 5162532"/>
                <a:gd name="connsiteY3" fmla="*/ 64980 h 4196798"/>
                <a:gd name="connsiteX4" fmla="*/ 26888 w 5162532"/>
                <a:gd name="connsiteY4" fmla="*/ 38092 h 4196798"/>
                <a:gd name="connsiteX5" fmla="*/ 2544295 w 5162532"/>
                <a:gd name="connsiteY5" fmla="*/ 19046 h 4196798"/>
                <a:gd name="connsiteX6" fmla="*/ 5135645 w 5162532"/>
                <a:gd name="connsiteY6" fmla="*/ 0 h 4196798"/>
                <a:gd name="connsiteX7" fmla="*/ 5154691 w 5162532"/>
                <a:gd name="connsiteY7" fmla="*/ 7842 h 4196798"/>
                <a:gd name="connsiteX8" fmla="*/ 5162533 w 5162532"/>
                <a:gd name="connsiteY8" fmla="*/ 26888 h 4196798"/>
                <a:gd name="connsiteX9" fmla="*/ 5162533 w 5162532"/>
                <a:gd name="connsiteY9" fmla="*/ 4169911 h 4196798"/>
                <a:gd name="connsiteX10" fmla="*/ 5135645 w 5162532"/>
                <a:gd name="connsiteY10" fmla="*/ 4196799 h 4196798"/>
                <a:gd name="connsiteX11" fmla="*/ 53776 w 5162532"/>
                <a:gd name="connsiteY11" fmla="*/ 4143022 h 4196798"/>
                <a:gd name="connsiteX12" fmla="*/ 5107636 w 5162532"/>
                <a:gd name="connsiteY12" fmla="*/ 4143022 h 4196798"/>
                <a:gd name="connsiteX13" fmla="*/ 5107636 w 5162532"/>
                <a:gd name="connsiteY13" fmla="*/ 53776 h 4196798"/>
                <a:gd name="connsiteX14" fmla="*/ 2544295 w 5162532"/>
                <a:gd name="connsiteY14" fmla="*/ 72822 h 4196798"/>
                <a:gd name="connsiteX15" fmla="*/ 53776 w 5162532"/>
                <a:gd name="connsiteY15" fmla="*/ 91868 h 4196798"/>
                <a:gd name="connsiteX16" fmla="*/ 53776 w 5162532"/>
                <a:gd name="connsiteY16" fmla="*/ 4143022 h 419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2532" h="4196798">
                  <a:moveTo>
                    <a:pt x="5135645" y="4196799"/>
                  </a:moveTo>
                  <a:lnTo>
                    <a:pt x="26888" y="4196799"/>
                  </a:lnTo>
                  <a:cubicBezTo>
                    <a:pt x="12324" y="4196799"/>
                    <a:pt x="0" y="4184475"/>
                    <a:pt x="0" y="4169911"/>
                  </a:cubicBezTo>
                  <a:lnTo>
                    <a:pt x="0" y="64980"/>
                  </a:lnTo>
                  <a:cubicBezTo>
                    <a:pt x="0" y="50415"/>
                    <a:pt x="12324" y="38092"/>
                    <a:pt x="26888" y="38092"/>
                  </a:cubicBezTo>
                  <a:cubicBezTo>
                    <a:pt x="868265" y="36971"/>
                    <a:pt x="1720844" y="28009"/>
                    <a:pt x="2544295" y="19046"/>
                  </a:cubicBezTo>
                  <a:cubicBezTo>
                    <a:pt x="3392394" y="10083"/>
                    <a:pt x="4268501" y="0"/>
                    <a:pt x="5135645" y="0"/>
                  </a:cubicBezTo>
                  <a:cubicBezTo>
                    <a:pt x="5142367" y="0"/>
                    <a:pt x="5150210" y="3361"/>
                    <a:pt x="5154691" y="7842"/>
                  </a:cubicBezTo>
                  <a:cubicBezTo>
                    <a:pt x="5159172" y="12324"/>
                    <a:pt x="5162533" y="20166"/>
                    <a:pt x="5162533" y="26888"/>
                  </a:cubicBezTo>
                  <a:lnTo>
                    <a:pt x="5162533" y="4169911"/>
                  </a:lnTo>
                  <a:cubicBezTo>
                    <a:pt x="5162533" y="4184475"/>
                    <a:pt x="5150210" y="4196799"/>
                    <a:pt x="5135645" y="4196799"/>
                  </a:cubicBezTo>
                  <a:close/>
                  <a:moveTo>
                    <a:pt x="53776" y="4143022"/>
                  </a:moveTo>
                  <a:lnTo>
                    <a:pt x="5107636" y="4143022"/>
                  </a:lnTo>
                  <a:lnTo>
                    <a:pt x="5107636" y="53776"/>
                  </a:lnTo>
                  <a:cubicBezTo>
                    <a:pt x="4250575" y="53776"/>
                    <a:pt x="3383431" y="63859"/>
                    <a:pt x="2544295" y="72822"/>
                  </a:cubicBezTo>
                  <a:cubicBezTo>
                    <a:pt x="1729807" y="81785"/>
                    <a:pt x="887310" y="90748"/>
                    <a:pt x="53776" y="91868"/>
                  </a:cubicBezTo>
                  <a:lnTo>
                    <a:pt x="53776" y="4143022"/>
                  </a:lnTo>
                  <a:close/>
                </a:path>
              </a:pathLst>
            </a:custGeom>
            <a:solidFill>
              <a:srgbClr val="454E5F"/>
            </a:solidFill>
            <a:ln w="11193" cap="flat">
              <a:noFill/>
              <a:prstDash val="solid"/>
              <a:miter/>
            </a:ln>
          </p:spPr>
          <p:txBody>
            <a:bodyPr rtlCol="0" anchor="ctr"/>
            <a:lstStyle/>
            <a:p>
              <a:endParaRPr lang="vi-VN"/>
            </a:p>
          </p:txBody>
        </p:sp>
        <p:grpSp>
          <p:nvGrpSpPr>
            <p:cNvPr id="28" name="Đồ họa 14">
              <a:extLst>
                <a:ext uri="{FF2B5EF4-FFF2-40B4-BE49-F238E27FC236}">
                  <a16:creationId xmlns:a16="http://schemas.microsoft.com/office/drawing/2014/main" id="{6046F4B9-D768-D966-DFBE-516B46F564B0}"/>
                </a:ext>
              </a:extLst>
            </p:cNvPr>
            <p:cNvGrpSpPr/>
            <p:nvPr/>
          </p:nvGrpSpPr>
          <p:grpSpPr>
            <a:xfrm>
              <a:off x="3523042" y="1869878"/>
              <a:ext cx="6404915" cy="3744164"/>
              <a:chOff x="3523042" y="1869878"/>
              <a:chExt cx="6404915" cy="3744164"/>
            </a:xfrm>
            <a:solidFill>
              <a:srgbClr val="AE95BC"/>
            </a:solidFill>
          </p:grpSpPr>
          <p:sp>
            <p:nvSpPr>
              <p:cNvPr id="29" name="Hình tự do: Hình 28">
                <a:extLst>
                  <a:ext uri="{FF2B5EF4-FFF2-40B4-BE49-F238E27FC236}">
                    <a16:creationId xmlns:a16="http://schemas.microsoft.com/office/drawing/2014/main" id="{DCDC6180-F974-CC3E-5C11-59C56E9DF078}"/>
                  </a:ext>
                </a:extLst>
              </p:cNvPr>
              <p:cNvSpPr/>
              <p:nvPr/>
            </p:nvSpPr>
            <p:spPr>
              <a:xfrm rot="-4602852">
                <a:off x="3523224" y="5240982"/>
                <a:ext cx="347293" cy="347293"/>
              </a:xfrm>
              <a:custGeom>
                <a:avLst/>
                <a:gdLst>
                  <a:gd name="connsiteX0" fmla="*/ 347293 w 347293"/>
                  <a:gd name="connsiteY0" fmla="*/ 173646 h 347293"/>
                  <a:gd name="connsiteX1" fmla="*/ 173646 w 347293"/>
                  <a:gd name="connsiteY1" fmla="*/ 347293 h 347293"/>
                  <a:gd name="connsiteX2" fmla="*/ 0 w 347293"/>
                  <a:gd name="connsiteY2" fmla="*/ 173646 h 347293"/>
                  <a:gd name="connsiteX3" fmla="*/ 173646 w 347293"/>
                  <a:gd name="connsiteY3" fmla="*/ 0 h 347293"/>
                  <a:gd name="connsiteX4" fmla="*/ 347293 w 347293"/>
                  <a:gd name="connsiteY4" fmla="*/ 173646 h 34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93" h="347293">
                    <a:moveTo>
                      <a:pt x="347293" y="173646"/>
                    </a:moveTo>
                    <a:cubicBezTo>
                      <a:pt x="347293" y="269549"/>
                      <a:pt x="269549" y="347293"/>
                      <a:pt x="173646" y="347293"/>
                    </a:cubicBezTo>
                    <a:cubicBezTo>
                      <a:pt x="77744" y="347293"/>
                      <a:pt x="0" y="269549"/>
                      <a:pt x="0" y="173646"/>
                    </a:cubicBezTo>
                    <a:cubicBezTo>
                      <a:pt x="0" y="77744"/>
                      <a:pt x="77744" y="0"/>
                      <a:pt x="173646" y="0"/>
                    </a:cubicBezTo>
                    <a:cubicBezTo>
                      <a:pt x="269549" y="0"/>
                      <a:pt x="347293" y="77744"/>
                      <a:pt x="347293" y="173646"/>
                    </a:cubicBezTo>
                    <a:close/>
                  </a:path>
                </a:pathLst>
              </a:custGeom>
              <a:solidFill>
                <a:srgbClr val="AE95BC"/>
              </a:solidFill>
              <a:ln w="11193"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A53766ED-76E3-B26D-EA0F-03279776D770}"/>
                  </a:ext>
                </a:extLst>
              </p:cNvPr>
              <p:cNvSpPr/>
              <p:nvPr/>
            </p:nvSpPr>
            <p:spPr>
              <a:xfrm rot="-2700000">
                <a:off x="3523042" y="1894838"/>
                <a:ext cx="347302" cy="347302"/>
              </a:xfrm>
              <a:custGeom>
                <a:avLst/>
                <a:gdLst>
                  <a:gd name="connsiteX0" fmla="*/ 347302 w 347302"/>
                  <a:gd name="connsiteY0" fmla="*/ 173651 h 347302"/>
                  <a:gd name="connsiteX1" fmla="*/ 173651 w 347302"/>
                  <a:gd name="connsiteY1" fmla="*/ 347302 h 347302"/>
                  <a:gd name="connsiteX2" fmla="*/ 0 w 347302"/>
                  <a:gd name="connsiteY2" fmla="*/ 173651 h 347302"/>
                  <a:gd name="connsiteX3" fmla="*/ 173651 w 347302"/>
                  <a:gd name="connsiteY3" fmla="*/ 0 h 347302"/>
                  <a:gd name="connsiteX4" fmla="*/ 347302 w 347302"/>
                  <a:gd name="connsiteY4" fmla="*/ 173651 h 347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302" h="347302">
                    <a:moveTo>
                      <a:pt x="347302" y="173651"/>
                    </a:moveTo>
                    <a:cubicBezTo>
                      <a:pt x="347302" y="269556"/>
                      <a:pt x="269556" y="347302"/>
                      <a:pt x="173651" y="347302"/>
                    </a:cubicBezTo>
                    <a:cubicBezTo>
                      <a:pt x="77746" y="347302"/>
                      <a:pt x="0" y="269556"/>
                      <a:pt x="0" y="173651"/>
                    </a:cubicBezTo>
                    <a:cubicBezTo>
                      <a:pt x="0" y="77746"/>
                      <a:pt x="77746" y="0"/>
                      <a:pt x="173651" y="0"/>
                    </a:cubicBezTo>
                    <a:cubicBezTo>
                      <a:pt x="269556" y="0"/>
                      <a:pt x="347302" y="77746"/>
                      <a:pt x="347302" y="173651"/>
                    </a:cubicBezTo>
                    <a:close/>
                  </a:path>
                </a:pathLst>
              </a:custGeom>
              <a:solidFill>
                <a:srgbClr val="AE95BC"/>
              </a:solidFill>
              <a:ln w="11193"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6E14450-EA53-80F4-2AEC-BC9E9811A59F}"/>
                  </a:ext>
                </a:extLst>
              </p:cNvPr>
              <p:cNvSpPr/>
              <p:nvPr/>
            </p:nvSpPr>
            <p:spPr>
              <a:xfrm rot="20249974">
                <a:off x="9554261" y="5266728"/>
                <a:ext cx="347314" cy="347314"/>
              </a:xfrm>
              <a:custGeom>
                <a:avLst/>
                <a:gdLst>
                  <a:gd name="connsiteX0" fmla="*/ 347315 w 347314"/>
                  <a:gd name="connsiteY0" fmla="*/ 173657 h 347314"/>
                  <a:gd name="connsiteX1" fmla="*/ 173657 w 347314"/>
                  <a:gd name="connsiteY1" fmla="*/ 347315 h 347314"/>
                  <a:gd name="connsiteX2" fmla="*/ 0 w 347314"/>
                  <a:gd name="connsiteY2" fmla="*/ 173657 h 347314"/>
                  <a:gd name="connsiteX3" fmla="*/ 173657 w 347314"/>
                  <a:gd name="connsiteY3" fmla="*/ 0 h 347314"/>
                  <a:gd name="connsiteX4" fmla="*/ 347315 w 347314"/>
                  <a:gd name="connsiteY4" fmla="*/ 173657 h 347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314" h="347314">
                    <a:moveTo>
                      <a:pt x="347315" y="173657"/>
                    </a:moveTo>
                    <a:cubicBezTo>
                      <a:pt x="347315" y="269566"/>
                      <a:pt x="269566" y="347315"/>
                      <a:pt x="173657" y="347315"/>
                    </a:cubicBezTo>
                    <a:cubicBezTo>
                      <a:pt x="77749" y="347315"/>
                      <a:pt x="0" y="269566"/>
                      <a:pt x="0" y="173657"/>
                    </a:cubicBezTo>
                    <a:cubicBezTo>
                      <a:pt x="0" y="77749"/>
                      <a:pt x="77749" y="0"/>
                      <a:pt x="173657" y="0"/>
                    </a:cubicBezTo>
                    <a:cubicBezTo>
                      <a:pt x="269566" y="0"/>
                      <a:pt x="347315" y="77749"/>
                      <a:pt x="347315" y="173657"/>
                    </a:cubicBezTo>
                    <a:close/>
                  </a:path>
                </a:pathLst>
              </a:custGeom>
              <a:solidFill>
                <a:srgbClr val="AE95BC"/>
              </a:solidFill>
              <a:ln w="11193" cap="flat">
                <a:noFill/>
                <a:prstDash val="solid"/>
                <a:miter/>
              </a:ln>
            </p:spPr>
            <p:txBody>
              <a:bodyPr rtlCol="0" anchor="ctr"/>
              <a:lstStyle/>
              <a:p>
                <a:endParaRPr lang="vi-VN"/>
              </a:p>
            </p:txBody>
          </p:sp>
          <p:sp>
            <p:nvSpPr>
              <p:cNvPr id="32" name="Hình tự do: Hình 31">
                <a:extLst>
                  <a:ext uri="{FF2B5EF4-FFF2-40B4-BE49-F238E27FC236}">
                    <a16:creationId xmlns:a16="http://schemas.microsoft.com/office/drawing/2014/main" id="{4015FA6C-DCBC-1868-B514-E9BDA09FE72F}"/>
                  </a:ext>
                </a:extLst>
              </p:cNvPr>
              <p:cNvSpPr/>
              <p:nvPr/>
            </p:nvSpPr>
            <p:spPr>
              <a:xfrm rot="20249974">
                <a:off x="9580643" y="1869878"/>
                <a:ext cx="347314" cy="347314"/>
              </a:xfrm>
              <a:custGeom>
                <a:avLst/>
                <a:gdLst>
                  <a:gd name="connsiteX0" fmla="*/ 347315 w 347314"/>
                  <a:gd name="connsiteY0" fmla="*/ 173657 h 347314"/>
                  <a:gd name="connsiteX1" fmla="*/ 173657 w 347314"/>
                  <a:gd name="connsiteY1" fmla="*/ 347315 h 347314"/>
                  <a:gd name="connsiteX2" fmla="*/ 0 w 347314"/>
                  <a:gd name="connsiteY2" fmla="*/ 173657 h 347314"/>
                  <a:gd name="connsiteX3" fmla="*/ 173657 w 347314"/>
                  <a:gd name="connsiteY3" fmla="*/ 0 h 347314"/>
                  <a:gd name="connsiteX4" fmla="*/ 347315 w 347314"/>
                  <a:gd name="connsiteY4" fmla="*/ 173657 h 347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314" h="347314">
                    <a:moveTo>
                      <a:pt x="347315" y="173657"/>
                    </a:moveTo>
                    <a:cubicBezTo>
                      <a:pt x="347315" y="269566"/>
                      <a:pt x="269566" y="347315"/>
                      <a:pt x="173657" y="347315"/>
                    </a:cubicBezTo>
                    <a:cubicBezTo>
                      <a:pt x="77749" y="347315"/>
                      <a:pt x="0" y="269566"/>
                      <a:pt x="0" y="173657"/>
                    </a:cubicBezTo>
                    <a:cubicBezTo>
                      <a:pt x="0" y="77749"/>
                      <a:pt x="77749" y="0"/>
                      <a:pt x="173657" y="0"/>
                    </a:cubicBezTo>
                    <a:cubicBezTo>
                      <a:pt x="269566" y="0"/>
                      <a:pt x="347315" y="77749"/>
                      <a:pt x="347315" y="173657"/>
                    </a:cubicBezTo>
                    <a:close/>
                  </a:path>
                </a:pathLst>
              </a:custGeom>
              <a:solidFill>
                <a:srgbClr val="AE95BC"/>
              </a:solidFill>
              <a:ln w="11193" cap="flat">
                <a:noFill/>
                <a:prstDash val="solid"/>
                <a:miter/>
              </a:ln>
            </p:spPr>
            <p:txBody>
              <a:bodyPr rtlCol="0" anchor="ctr"/>
              <a:lstStyle/>
              <a:p>
                <a:endParaRPr lang="vi-VN"/>
              </a:p>
            </p:txBody>
          </p:sp>
        </p:grpSp>
        <p:grpSp>
          <p:nvGrpSpPr>
            <p:cNvPr id="33" name="Đồ họa 14">
              <a:extLst>
                <a:ext uri="{FF2B5EF4-FFF2-40B4-BE49-F238E27FC236}">
                  <a16:creationId xmlns:a16="http://schemas.microsoft.com/office/drawing/2014/main" id="{33589D3E-B2D2-B6AA-4DF2-2AB6FB1D4BF9}"/>
                </a:ext>
              </a:extLst>
            </p:cNvPr>
            <p:cNvGrpSpPr/>
            <p:nvPr/>
          </p:nvGrpSpPr>
          <p:grpSpPr>
            <a:xfrm>
              <a:off x="3496456" y="1844076"/>
              <a:ext cx="6458357" cy="3796801"/>
              <a:chOff x="3496456" y="1844076"/>
              <a:chExt cx="6458357" cy="3796801"/>
            </a:xfrm>
            <a:solidFill>
              <a:srgbClr val="454E5F"/>
            </a:solidFill>
          </p:grpSpPr>
          <p:sp>
            <p:nvSpPr>
              <p:cNvPr id="34" name="Hình tự do: Hình 33">
                <a:extLst>
                  <a:ext uri="{FF2B5EF4-FFF2-40B4-BE49-F238E27FC236}">
                    <a16:creationId xmlns:a16="http://schemas.microsoft.com/office/drawing/2014/main" id="{505E5B36-18EE-64BD-EE98-62870366E124}"/>
                  </a:ext>
                </a:extLst>
              </p:cNvPr>
              <p:cNvSpPr/>
              <p:nvPr/>
            </p:nvSpPr>
            <p:spPr>
              <a:xfrm>
                <a:off x="3496456" y="1869348"/>
                <a:ext cx="401082" cy="401082"/>
              </a:xfrm>
              <a:custGeom>
                <a:avLst/>
                <a:gdLst>
                  <a:gd name="connsiteX0" fmla="*/ 200541 w 401082"/>
                  <a:gd name="connsiteY0" fmla="*/ 401082 h 401082"/>
                  <a:gd name="connsiteX1" fmla="*/ 0 w 401082"/>
                  <a:gd name="connsiteY1" fmla="*/ 200541 h 401082"/>
                  <a:gd name="connsiteX2" fmla="*/ 200541 w 401082"/>
                  <a:gd name="connsiteY2" fmla="*/ 0 h 401082"/>
                  <a:gd name="connsiteX3" fmla="*/ 401082 w 401082"/>
                  <a:gd name="connsiteY3" fmla="*/ 200541 h 401082"/>
                  <a:gd name="connsiteX4" fmla="*/ 200541 w 401082"/>
                  <a:gd name="connsiteY4" fmla="*/ 401082 h 401082"/>
                  <a:gd name="connsiteX5" fmla="*/ 200541 w 401082"/>
                  <a:gd name="connsiteY5" fmla="*/ 52656 h 401082"/>
                  <a:gd name="connsiteX6" fmla="*/ 53776 w 401082"/>
                  <a:gd name="connsiteY6" fmla="*/ 199421 h 401082"/>
                  <a:gd name="connsiteX7" fmla="*/ 200541 w 401082"/>
                  <a:gd name="connsiteY7" fmla="*/ 346186 h 401082"/>
                  <a:gd name="connsiteX8" fmla="*/ 347306 w 401082"/>
                  <a:gd name="connsiteY8" fmla="*/ 199421 h 401082"/>
                  <a:gd name="connsiteX9" fmla="*/ 200541 w 401082"/>
                  <a:gd name="connsiteY9" fmla="*/ 52656 h 40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082" h="401082">
                    <a:moveTo>
                      <a:pt x="200541" y="401082"/>
                    </a:moveTo>
                    <a:cubicBezTo>
                      <a:pt x="89627" y="401082"/>
                      <a:pt x="0" y="311455"/>
                      <a:pt x="0" y="200541"/>
                    </a:cubicBezTo>
                    <a:cubicBezTo>
                      <a:pt x="0" y="89627"/>
                      <a:pt x="89627" y="0"/>
                      <a:pt x="200541" y="0"/>
                    </a:cubicBezTo>
                    <a:cubicBezTo>
                      <a:pt x="311455" y="0"/>
                      <a:pt x="401082" y="89627"/>
                      <a:pt x="401082" y="200541"/>
                    </a:cubicBezTo>
                    <a:cubicBezTo>
                      <a:pt x="401082" y="310335"/>
                      <a:pt x="310335" y="401082"/>
                      <a:pt x="200541" y="401082"/>
                    </a:cubicBezTo>
                    <a:close/>
                    <a:moveTo>
                      <a:pt x="200541" y="52656"/>
                    </a:moveTo>
                    <a:cubicBezTo>
                      <a:pt x="119877" y="52656"/>
                      <a:pt x="53776" y="118756"/>
                      <a:pt x="53776" y="199421"/>
                    </a:cubicBezTo>
                    <a:cubicBezTo>
                      <a:pt x="53776" y="280085"/>
                      <a:pt x="119877" y="346186"/>
                      <a:pt x="200541" y="346186"/>
                    </a:cubicBezTo>
                    <a:cubicBezTo>
                      <a:pt x="281206" y="346186"/>
                      <a:pt x="347306" y="280085"/>
                      <a:pt x="347306" y="199421"/>
                    </a:cubicBezTo>
                    <a:cubicBezTo>
                      <a:pt x="346185" y="118756"/>
                      <a:pt x="281206" y="52656"/>
                      <a:pt x="200541" y="52656"/>
                    </a:cubicBezTo>
                    <a:close/>
                  </a:path>
                </a:pathLst>
              </a:custGeom>
              <a:solidFill>
                <a:srgbClr val="454E5F"/>
              </a:solidFill>
              <a:ln w="11193"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id="{BD2FE0DC-5465-35D5-7A78-EC8FDD1AEAD0}"/>
                  </a:ext>
                </a:extLst>
              </p:cNvPr>
              <p:cNvSpPr/>
              <p:nvPr/>
            </p:nvSpPr>
            <p:spPr>
              <a:xfrm>
                <a:off x="3496456" y="5214687"/>
                <a:ext cx="401082" cy="401082"/>
              </a:xfrm>
              <a:custGeom>
                <a:avLst/>
                <a:gdLst>
                  <a:gd name="connsiteX0" fmla="*/ 200541 w 401082"/>
                  <a:gd name="connsiteY0" fmla="*/ 401082 h 401082"/>
                  <a:gd name="connsiteX1" fmla="*/ 0 w 401082"/>
                  <a:gd name="connsiteY1" fmla="*/ 200541 h 401082"/>
                  <a:gd name="connsiteX2" fmla="*/ 200541 w 401082"/>
                  <a:gd name="connsiteY2" fmla="*/ 0 h 401082"/>
                  <a:gd name="connsiteX3" fmla="*/ 401082 w 401082"/>
                  <a:gd name="connsiteY3" fmla="*/ 200541 h 401082"/>
                  <a:gd name="connsiteX4" fmla="*/ 200541 w 401082"/>
                  <a:gd name="connsiteY4" fmla="*/ 401082 h 401082"/>
                  <a:gd name="connsiteX5" fmla="*/ 200541 w 401082"/>
                  <a:gd name="connsiteY5" fmla="*/ 53776 h 401082"/>
                  <a:gd name="connsiteX6" fmla="*/ 53776 w 401082"/>
                  <a:gd name="connsiteY6" fmla="*/ 200541 h 401082"/>
                  <a:gd name="connsiteX7" fmla="*/ 200541 w 401082"/>
                  <a:gd name="connsiteY7" fmla="*/ 347306 h 401082"/>
                  <a:gd name="connsiteX8" fmla="*/ 347306 w 401082"/>
                  <a:gd name="connsiteY8" fmla="*/ 200541 h 401082"/>
                  <a:gd name="connsiteX9" fmla="*/ 200541 w 401082"/>
                  <a:gd name="connsiteY9" fmla="*/ 53776 h 40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082" h="401082">
                    <a:moveTo>
                      <a:pt x="200541" y="401082"/>
                    </a:moveTo>
                    <a:cubicBezTo>
                      <a:pt x="89627" y="401082"/>
                      <a:pt x="0" y="311455"/>
                      <a:pt x="0" y="200541"/>
                    </a:cubicBezTo>
                    <a:cubicBezTo>
                      <a:pt x="0" y="89627"/>
                      <a:pt x="89627" y="0"/>
                      <a:pt x="200541" y="0"/>
                    </a:cubicBezTo>
                    <a:cubicBezTo>
                      <a:pt x="311455" y="0"/>
                      <a:pt x="401082" y="89627"/>
                      <a:pt x="401082" y="200541"/>
                    </a:cubicBezTo>
                    <a:cubicBezTo>
                      <a:pt x="401082" y="311455"/>
                      <a:pt x="310335" y="401082"/>
                      <a:pt x="200541" y="401082"/>
                    </a:cubicBezTo>
                    <a:close/>
                    <a:moveTo>
                      <a:pt x="200541" y="53776"/>
                    </a:moveTo>
                    <a:cubicBezTo>
                      <a:pt x="119877" y="53776"/>
                      <a:pt x="53776" y="119877"/>
                      <a:pt x="53776" y="200541"/>
                    </a:cubicBezTo>
                    <a:cubicBezTo>
                      <a:pt x="53776" y="281206"/>
                      <a:pt x="119877" y="347306"/>
                      <a:pt x="200541" y="347306"/>
                    </a:cubicBezTo>
                    <a:cubicBezTo>
                      <a:pt x="281206" y="347306"/>
                      <a:pt x="347306" y="281206"/>
                      <a:pt x="347306" y="200541"/>
                    </a:cubicBezTo>
                    <a:cubicBezTo>
                      <a:pt x="346185" y="118756"/>
                      <a:pt x="281206" y="53776"/>
                      <a:pt x="200541" y="53776"/>
                    </a:cubicBezTo>
                    <a:close/>
                  </a:path>
                </a:pathLst>
              </a:custGeom>
              <a:solidFill>
                <a:srgbClr val="454E5F"/>
              </a:solidFill>
              <a:ln w="11193" cap="flat">
                <a:noFill/>
                <a:prstDash val="solid"/>
                <a:miter/>
              </a:ln>
            </p:spPr>
            <p:txBody>
              <a:bodyPr rtlCol="0" anchor="ctr"/>
              <a:lstStyle/>
              <a:p>
                <a:endParaRPr lang="vi-VN"/>
              </a:p>
            </p:txBody>
          </p:sp>
          <p:sp>
            <p:nvSpPr>
              <p:cNvPr id="36" name="Hình tự do: Hình 35">
                <a:extLst>
                  <a:ext uri="{FF2B5EF4-FFF2-40B4-BE49-F238E27FC236}">
                    <a16:creationId xmlns:a16="http://schemas.microsoft.com/office/drawing/2014/main" id="{8D9B6339-EF61-16C3-22BD-E30FDD9A4B8C}"/>
                  </a:ext>
                </a:extLst>
              </p:cNvPr>
              <p:cNvSpPr/>
              <p:nvPr/>
            </p:nvSpPr>
            <p:spPr>
              <a:xfrm>
                <a:off x="9553721" y="1844076"/>
                <a:ext cx="401092" cy="401082"/>
              </a:xfrm>
              <a:custGeom>
                <a:avLst/>
                <a:gdLst>
                  <a:gd name="connsiteX0" fmla="*/ 200541 w 401092"/>
                  <a:gd name="connsiteY0" fmla="*/ 401082 h 401082"/>
                  <a:gd name="connsiteX1" fmla="*/ 0 w 401092"/>
                  <a:gd name="connsiteY1" fmla="*/ 200541 h 401082"/>
                  <a:gd name="connsiteX2" fmla="*/ 200541 w 401092"/>
                  <a:gd name="connsiteY2" fmla="*/ 0 h 401082"/>
                  <a:gd name="connsiteX3" fmla="*/ 401082 w 401092"/>
                  <a:gd name="connsiteY3" fmla="*/ 200541 h 401082"/>
                  <a:gd name="connsiteX4" fmla="*/ 200541 w 401092"/>
                  <a:gd name="connsiteY4" fmla="*/ 401082 h 401082"/>
                  <a:gd name="connsiteX5" fmla="*/ 200541 w 401092"/>
                  <a:gd name="connsiteY5" fmla="*/ 52656 h 401082"/>
                  <a:gd name="connsiteX6" fmla="*/ 53776 w 401092"/>
                  <a:gd name="connsiteY6" fmla="*/ 199421 h 401082"/>
                  <a:gd name="connsiteX7" fmla="*/ 200541 w 401092"/>
                  <a:gd name="connsiteY7" fmla="*/ 346186 h 401082"/>
                  <a:gd name="connsiteX8" fmla="*/ 347306 w 401092"/>
                  <a:gd name="connsiteY8" fmla="*/ 199421 h 401082"/>
                  <a:gd name="connsiteX9" fmla="*/ 200541 w 401092"/>
                  <a:gd name="connsiteY9" fmla="*/ 52656 h 40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092" h="401082">
                    <a:moveTo>
                      <a:pt x="200541" y="401082"/>
                    </a:moveTo>
                    <a:cubicBezTo>
                      <a:pt x="89627" y="401082"/>
                      <a:pt x="0" y="311455"/>
                      <a:pt x="0" y="200541"/>
                    </a:cubicBezTo>
                    <a:cubicBezTo>
                      <a:pt x="0" y="89627"/>
                      <a:pt x="89627" y="0"/>
                      <a:pt x="200541" y="0"/>
                    </a:cubicBezTo>
                    <a:cubicBezTo>
                      <a:pt x="311455" y="0"/>
                      <a:pt x="401082" y="89627"/>
                      <a:pt x="401082" y="200541"/>
                    </a:cubicBezTo>
                    <a:cubicBezTo>
                      <a:pt x="402202" y="310335"/>
                      <a:pt x="311455" y="401082"/>
                      <a:pt x="200541" y="401082"/>
                    </a:cubicBezTo>
                    <a:close/>
                    <a:moveTo>
                      <a:pt x="200541" y="52656"/>
                    </a:moveTo>
                    <a:cubicBezTo>
                      <a:pt x="119877" y="52656"/>
                      <a:pt x="53776" y="118756"/>
                      <a:pt x="53776" y="199421"/>
                    </a:cubicBezTo>
                    <a:cubicBezTo>
                      <a:pt x="53776" y="280085"/>
                      <a:pt x="119877" y="346186"/>
                      <a:pt x="200541" y="346186"/>
                    </a:cubicBezTo>
                    <a:cubicBezTo>
                      <a:pt x="281206" y="346186"/>
                      <a:pt x="347306" y="280085"/>
                      <a:pt x="347306" y="199421"/>
                    </a:cubicBezTo>
                    <a:cubicBezTo>
                      <a:pt x="347306" y="118756"/>
                      <a:pt x="281206" y="52656"/>
                      <a:pt x="200541" y="52656"/>
                    </a:cubicBezTo>
                    <a:close/>
                  </a:path>
                </a:pathLst>
              </a:custGeom>
              <a:solidFill>
                <a:srgbClr val="454E5F"/>
              </a:solidFill>
              <a:ln w="11193" cap="flat">
                <a:noFill/>
                <a:prstDash val="solid"/>
                <a:miter/>
              </a:ln>
            </p:spPr>
            <p:txBody>
              <a:bodyPr rtlCol="0" anchor="ctr"/>
              <a:lstStyle/>
              <a:p>
                <a:endParaRPr lang="vi-VN"/>
              </a:p>
            </p:txBody>
          </p:sp>
          <p:sp>
            <p:nvSpPr>
              <p:cNvPr id="37" name="Hình tự do: Hình 36">
                <a:extLst>
                  <a:ext uri="{FF2B5EF4-FFF2-40B4-BE49-F238E27FC236}">
                    <a16:creationId xmlns:a16="http://schemas.microsoft.com/office/drawing/2014/main" id="{21EA7023-3973-A987-D9AD-F59FE5062B14}"/>
                  </a:ext>
                </a:extLst>
              </p:cNvPr>
              <p:cNvSpPr/>
              <p:nvPr/>
            </p:nvSpPr>
            <p:spPr>
              <a:xfrm>
                <a:off x="9527033" y="5239795"/>
                <a:ext cx="401092" cy="401082"/>
              </a:xfrm>
              <a:custGeom>
                <a:avLst/>
                <a:gdLst>
                  <a:gd name="connsiteX0" fmla="*/ 200541 w 401092"/>
                  <a:gd name="connsiteY0" fmla="*/ 401082 h 401082"/>
                  <a:gd name="connsiteX1" fmla="*/ 0 w 401092"/>
                  <a:gd name="connsiteY1" fmla="*/ 200541 h 401082"/>
                  <a:gd name="connsiteX2" fmla="*/ 200541 w 401092"/>
                  <a:gd name="connsiteY2" fmla="*/ 0 h 401082"/>
                  <a:gd name="connsiteX3" fmla="*/ 401082 w 401092"/>
                  <a:gd name="connsiteY3" fmla="*/ 200541 h 401082"/>
                  <a:gd name="connsiteX4" fmla="*/ 200541 w 401092"/>
                  <a:gd name="connsiteY4" fmla="*/ 401082 h 401082"/>
                  <a:gd name="connsiteX5" fmla="*/ 200541 w 401092"/>
                  <a:gd name="connsiteY5" fmla="*/ 53776 h 401082"/>
                  <a:gd name="connsiteX6" fmla="*/ 53776 w 401092"/>
                  <a:gd name="connsiteY6" fmla="*/ 200541 h 401082"/>
                  <a:gd name="connsiteX7" fmla="*/ 200541 w 401092"/>
                  <a:gd name="connsiteY7" fmla="*/ 347306 h 401082"/>
                  <a:gd name="connsiteX8" fmla="*/ 347306 w 401092"/>
                  <a:gd name="connsiteY8" fmla="*/ 200541 h 401082"/>
                  <a:gd name="connsiteX9" fmla="*/ 200541 w 401092"/>
                  <a:gd name="connsiteY9" fmla="*/ 53776 h 40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092" h="401082">
                    <a:moveTo>
                      <a:pt x="200541" y="401082"/>
                    </a:moveTo>
                    <a:cubicBezTo>
                      <a:pt x="89627" y="401082"/>
                      <a:pt x="0" y="311455"/>
                      <a:pt x="0" y="200541"/>
                    </a:cubicBezTo>
                    <a:cubicBezTo>
                      <a:pt x="0" y="89627"/>
                      <a:pt x="89627" y="0"/>
                      <a:pt x="200541" y="0"/>
                    </a:cubicBezTo>
                    <a:cubicBezTo>
                      <a:pt x="311455" y="0"/>
                      <a:pt x="401082" y="89627"/>
                      <a:pt x="401082" y="200541"/>
                    </a:cubicBezTo>
                    <a:cubicBezTo>
                      <a:pt x="402202" y="311455"/>
                      <a:pt x="311455" y="401082"/>
                      <a:pt x="200541" y="401082"/>
                    </a:cubicBezTo>
                    <a:close/>
                    <a:moveTo>
                      <a:pt x="200541" y="53776"/>
                    </a:moveTo>
                    <a:cubicBezTo>
                      <a:pt x="119877" y="53776"/>
                      <a:pt x="53776" y="119877"/>
                      <a:pt x="53776" y="200541"/>
                    </a:cubicBezTo>
                    <a:cubicBezTo>
                      <a:pt x="53776" y="281206"/>
                      <a:pt x="119877" y="347306"/>
                      <a:pt x="200541" y="347306"/>
                    </a:cubicBezTo>
                    <a:cubicBezTo>
                      <a:pt x="281206" y="347306"/>
                      <a:pt x="347306" y="281206"/>
                      <a:pt x="347306" y="200541"/>
                    </a:cubicBezTo>
                    <a:cubicBezTo>
                      <a:pt x="347306" y="118756"/>
                      <a:pt x="281206" y="53776"/>
                      <a:pt x="200541" y="53776"/>
                    </a:cubicBezTo>
                    <a:close/>
                  </a:path>
                </a:pathLst>
              </a:custGeom>
              <a:solidFill>
                <a:srgbClr val="454E5F"/>
              </a:solidFill>
              <a:ln w="11193" cap="flat">
                <a:noFill/>
                <a:prstDash val="solid"/>
                <a:miter/>
              </a:ln>
            </p:spPr>
            <p:txBody>
              <a:bodyPr rtlCol="0" anchor="ctr"/>
              <a:lstStyle/>
              <a:p>
                <a:endParaRPr lang="vi-VN"/>
              </a:p>
            </p:txBody>
          </p:sp>
        </p:grpSp>
        <p:sp>
          <p:nvSpPr>
            <p:cNvPr id="38" name="Hình tự do: Hình 37">
              <a:extLst>
                <a:ext uri="{FF2B5EF4-FFF2-40B4-BE49-F238E27FC236}">
                  <a16:creationId xmlns:a16="http://schemas.microsoft.com/office/drawing/2014/main" id="{15232B9E-C605-9539-9818-69D1C80A06B9}"/>
                </a:ext>
              </a:extLst>
            </p:cNvPr>
            <p:cNvSpPr/>
            <p:nvPr/>
          </p:nvSpPr>
          <p:spPr>
            <a:xfrm>
              <a:off x="4126088" y="1900718"/>
              <a:ext cx="5427633" cy="885857"/>
            </a:xfrm>
            <a:custGeom>
              <a:avLst/>
              <a:gdLst>
                <a:gd name="connsiteX0" fmla="*/ 0 w 3628785"/>
                <a:gd name="connsiteY0" fmla="*/ 0 h 347305"/>
                <a:gd name="connsiteX1" fmla="*/ 3628786 w 3628785"/>
                <a:gd name="connsiteY1" fmla="*/ 0 h 347305"/>
                <a:gd name="connsiteX2" fmla="*/ 3628786 w 3628785"/>
                <a:gd name="connsiteY2" fmla="*/ 347306 h 347305"/>
                <a:gd name="connsiteX3" fmla="*/ 0 w 3628785"/>
                <a:gd name="connsiteY3" fmla="*/ 347306 h 347305"/>
              </a:gdLst>
              <a:ahLst/>
              <a:cxnLst>
                <a:cxn ang="0">
                  <a:pos x="connsiteX0" y="connsiteY0"/>
                </a:cxn>
                <a:cxn ang="0">
                  <a:pos x="connsiteX1" y="connsiteY1"/>
                </a:cxn>
                <a:cxn ang="0">
                  <a:pos x="connsiteX2" y="connsiteY2"/>
                </a:cxn>
                <a:cxn ang="0">
                  <a:pos x="connsiteX3" y="connsiteY3"/>
                </a:cxn>
              </a:cxnLst>
              <a:rect l="l" t="t" r="r" b="b"/>
              <a:pathLst>
                <a:path w="3628785" h="347305">
                  <a:moveTo>
                    <a:pt x="0" y="0"/>
                  </a:moveTo>
                  <a:lnTo>
                    <a:pt x="3628786" y="0"/>
                  </a:lnTo>
                  <a:lnTo>
                    <a:pt x="3628786" y="347306"/>
                  </a:lnTo>
                  <a:lnTo>
                    <a:pt x="0" y="347306"/>
                  </a:lnTo>
                  <a:close/>
                </a:path>
              </a:pathLst>
            </a:custGeom>
            <a:solidFill>
              <a:srgbClr val="F89192"/>
            </a:solidFill>
            <a:ln w="11193" cap="flat">
              <a:noFill/>
              <a:prstDash val="solid"/>
              <a:miter/>
            </a:ln>
          </p:spPr>
          <p:txBody>
            <a:bodyPr rtlCol="0" anchor="ctr"/>
            <a:lstStyle/>
            <a:p>
              <a:endParaRPr lang="vi-VN"/>
            </a:p>
          </p:txBody>
        </p:sp>
      </p:grpSp>
      <p:sp>
        <p:nvSpPr>
          <p:cNvPr id="8" name="Hộp Văn bản 7">
            <a:extLst>
              <a:ext uri="{FF2B5EF4-FFF2-40B4-BE49-F238E27FC236}">
                <a16:creationId xmlns:a16="http://schemas.microsoft.com/office/drawing/2014/main" id="{B1FF0454-40B1-16BE-C8A2-E1E13F7C6C42}"/>
              </a:ext>
            </a:extLst>
          </p:cNvPr>
          <p:cNvSpPr txBox="1"/>
          <p:nvPr/>
        </p:nvSpPr>
        <p:spPr>
          <a:xfrm>
            <a:off x="3044955" y="1905884"/>
            <a:ext cx="6307205" cy="707886"/>
          </a:xfrm>
          <a:prstGeom prst="rect">
            <a:avLst/>
          </a:prstGeom>
          <a:noFill/>
        </p:spPr>
        <p:txBody>
          <a:bodyPr wrap="square" rtlCol="0">
            <a:spAutoFit/>
          </a:bodyPr>
          <a:lstStyle/>
          <a:p>
            <a:pPr algn="ctr"/>
            <a:r>
              <a:rPr lang="vi-VN" sz="4000" dirty="0">
                <a:effectLst/>
                <a:latin typeface="Vogue-ExtraBold" panose="020B0500000000000000" pitchFamily="34" charset="0"/>
                <a:ea typeface="Vogue-ExtraBold" panose="020B0500000000000000" pitchFamily="34" charset="0"/>
                <a:cs typeface="Vogue-ExtraBold" panose="020B0500000000000000" pitchFamily="34" charset="0"/>
              </a:rPr>
              <a:t>Ăn ở nhà hàng hay ở nhà</a:t>
            </a:r>
            <a:r>
              <a:rPr lang="en-US" sz="4000" dirty="0">
                <a:effectLst/>
                <a:latin typeface="Vogue-ExtraBold" panose="020B0500000000000000" pitchFamily="34" charset="0"/>
                <a:ea typeface="Vogue-ExtraBold" panose="020B0500000000000000" pitchFamily="34" charset="0"/>
                <a:cs typeface="Vogue-ExtraBold" panose="020B0500000000000000" pitchFamily="34" charset="0"/>
              </a:rPr>
              <a:t>?</a:t>
            </a:r>
            <a:endParaRPr lang="vi-VN" sz="40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9" name="Hộp Văn bản 38">
            <a:extLst>
              <a:ext uri="{FF2B5EF4-FFF2-40B4-BE49-F238E27FC236}">
                <a16:creationId xmlns:a16="http://schemas.microsoft.com/office/drawing/2014/main" id="{7F89557C-1D45-2F14-1791-DE540FABE0CD}"/>
              </a:ext>
            </a:extLst>
          </p:cNvPr>
          <p:cNvSpPr txBox="1"/>
          <p:nvPr/>
        </p:nvSpPr>
        <p:spPr>
          <a:xfrm>
            <a:off x="2478600" y="2784281"/>
            <a:ext cx="7203668" cy="2062103"/>
          </a:xfrm>
          <a:prstGeom prst="rect">
            <a:avLst/>
          </a:prstGeom>
          <a:noFill/>
        </p:spPr>
        <p:txBody>
          <a:bodyPr wrap="square" rtlCol="0">
            <a:spAutoFit/>
          </a:bodyPr>
          <a:lstStyle/>
          <a:p>
            <a:pPr algn="just"/>
            <a:r>
              <a:rPr lang="en-US" sz="3200" b="1" dirty="0">
                <a:effectLst/>
                <a:latin typeface="Cambria" panose="02040503050406030204" pitchFamily="18" charset="0"/>
                <a:ea typeface="Cambria" panose="02040503050406030204" pitchFamily="18" charset="0"/>
              </a:rPr>
              <a:t>Chia </a:t>
            </a:r>
            <a:r>
              <a:rPr lang="en-US" sz="3200" b="1" dirty="0" err="1">
                <a:effectLst/>
                <a:latin typeface="Cambria" panose="02040503050406030204" pitchFamily="18" charset="0"/>
                <a:ea typeface="Cambria" panose="02040503050406030204" pitchFamily="18" charset="0"/>
              </a:rPr>
              <a:t>cả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lớp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2 </a:t>
            </a:r>
            <a:r>
              <a:rPr lang="en-US" sz="3200" b="1" dirty="0" err="1">
                <a:effectLst/>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Mỗi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hãy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lý</a:t>
            </a:r>
            <a:r>
              <a:rPr lang="en-US" sz="3200" b="1" dirty="0">
                <a:latin typeface="Cambria" panose="02040503050406030204" pitchFamily="18" charset="0"/>
                <a:ea typeface="Cambria" panose="02040503050406030204" pitchFamily="18" charset="0"/>
              </a:rPr>
              <a:t> do </a:t>
            </a:r>
            <a:r>
              <a:rPr lang="en-US" sz="3200" b="1" dirty="0" err="1">
                <a:latin typeface="Cambria" panose="02040503050406030204" pitchFamily="18" charset="0"/>
                <a:ea typeface="Cambria" panose="02040503050406030204" pitchFamily="18" charset="0"/>
              </a:rPr>
              <a:t>nên</a:t>
            </a:r>
            <a:r>
              <a:rPr lang="en-US" sz="3200" b="1" dirty="0">
                <a:latin typeface="Cambria" panose="02040503050406030204" pitchFamily="18" charset="0"/>
                <a:ea typeface="Cambria" panose="02040503050406030204" pitchFamily="18" charset="0"/>
              </a:rPr>
              <a:t> hay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uống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9558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id="{5EA0FBAF-A9F1-DE78-DF54-EFBF6351471D}"/>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id="{0FF84A27-DBB0-501D-5510-483FAD805CC2}"/>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id="{B2A0AD37-7736-E069-A13A-F5708E9560C1}"/>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BED7BF8B-9A7B-074A-0904-DAC3D6E52B90}"/>
              </a:ext>
            </a:extLst>
          </p:cNvPr>
          <p:cNvPicPr>
            <a:picLocks noChangeAspect="1"/>
          </p:cNvPicPr>
          <p:nvPr/>
        </p:nvPicPr>
        <p:blipFill>
          <a:blip r:embed="rId5"/>
          <a:stretch>
            <a:fillRect/>
          </a:stretch>
        </p:blipFill>
        <p:spPr>
          <a:xfrm>
            <a:off x="11017578" y="5965838"/>
            <a:ext cx="1174422" cy="783333"/>
          </a:xfrm>
          <a:prstGeom prst="rect">
            <a:avLst/>
          </a:prstGeom>
        </p:spPr>
      </p:pic>
      <p:pic>
        <p:nvPicPr>
          <p:cNvPr id="11" name="Hình ảnh 10">
            <a:extLst>
              <a:ext uri="{FF2B5EF4-FFF2-40B4-BE49-F238E27FC236}">
                <a16:creationId xmlns:a16="http://schemas.microsoft.com/office/drawing/2014/main" id="{92520C34-9A30-3E5E-30E4-EA19F0593BF2}"/>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1576941" y="443779"/>
            <a:ext cx="9038119" cy="4950424"/>
          </a:xfrm>
          <a:prstGeom prst="rect">
            <a:avLst/>
          </a:prstGeom>
        </p:spPr>
      </p:pic>
      <p:sp>
        <p:nvSpPr>
          <p:cNvPr id="10" name="Hộp Văn bản 9">
            <a:extLst>
              <a:ext uri="{FF2B5EF4-FFF2-40B4-BE49-F238E27FC236}">
                <a16:creationId xmlns:a16="http://schemas.microsoft.com/office/drawing/2014/main" id="{51725314-EFF8-D7CC-47C3-2106F9AEA357}"/>
              </a:ext>
            </a:extLst>
          </p:cNvPr>
          <p:cNvSpPr txBox="1"/>
          <p:nvPr/>
        </p:nvSpPr>
        <p:spPr>
          <a:xfrm>
            <a:off x="1238491" y="5394203"/>
            <a:ext cx="9779087" cy="830997"/>
          </a:xfrm>
          <a:prstGeom prst="rect">
            <a:avLst/>
          </a:prstGeom>
          <a:noFill/>
        </p:spPr>
        <p:txBody>
          <a:bodyPr wrap="square">
            <a:spAutoFit/>
          </a:bodyPr>
          <a:lstStyle/>
          <a:p>
            <a:r>
              <a:rPr lang="en-US" sz="2400" b="1" dirty="0" err="1">
                <a:effectLst/>
                <a:latin typeface="Cambria" panose="02040503050406030204" pitchFamily="18" charset="0"/>
                <a:ea typeface="Cambria" panose="02040503050406030204" pitchFamily="18" charset="0"/>
              </a:rPr>
              <a:t>Có</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thể</a:t>
            </a:r>
            <a:r>
              <a:rPr lang="en-US" sz="2400" b="1" dirty="0">
                <a:effectLst/>
                <a:latin typeface="Cambria" panose="02040503050406030204" pitchFamily="18" charset="0"/>
                <a:ea typeface="Cambria" panose="02040503050406030204" pitchFamily="18" charset="0"/>
              </a:rPr>
              <a:t> </a:t>
            </a:r>
            <a:r>
              <a:rPr lang="vi-VN" sz="2400" b="1" dirty="0">
                <a:effectLst/>
                <a:latin typeface="Cambria" panose="02040503050406030204" pitchFamily="18" charset="0"/>
                <a:ea typeface="Cambria" panose="02040503050406030204" pitchFamily="18" charset="0"/>
              </a:rPr>
              <a:t>đưa ra lí do của nhóm mình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bằng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cách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sử</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dụng</a:t>
            </a:r>
            <a:r>
              <a:rPr lang="en-US" sz="2400" b="1" dirty="0">
                <a:effectLst/>
                <a:latin typeface="Cambria" panose="02040503050406030204" pitchFamily="18" charset="0"/>
                <a:ea typeface="Cambria" panose="02040503050406030204" pitchFamily="18" charset="0"/>
              </a:rPr>
              <a:t>:</a:t>
            </a:r>
            <a:r>
              <a:rPr lang="vi-VN" sz="2400" b="1" dirty="0">
                <a:effectLst/>
                <a:latin typeface="Cambria" panose="02040503050406030204" pitchFamily="18" charset="0"/>
                <a:ea typeface="Cambria" panose="02040503050406030204" pitchFamily="18" charset="0"/>
              </a:rPr>
              <a:t> </a:t>
            </a:r>
            <a:r>
              <a:rPr lang="nl-NL" sz="2400" b="1" dirty="0">
                <a:effectLst/>
                <a:latin typeface="Cambria" panose="02040503050406030204" pitchFamily="18" charset="0"/>
                <a:ea typeface="Cambria" panose="02040503050406030204" pitchFamily="18" charset="0"/>
              </a:rPr>
              <a:t>Tôi</a:t>
            </a:r>
            <a:r>
              <a:rPr lang="vi-VN" sz="2400" b="1" dirty="0">
                <a:effectLst/>
                <a:latin typeface="Cambria" panose="02040503050406030204" pitchFamily="18" charset="0"/>
                <a:ea typeface="Cambria" panose="02040503050406030204" pitchFamily="18" charset="0"/>
              </a:rPr>
              <a:t> nghĩ ...., Tôi cho rằng....., Tuy nhiên....., Tuy vậy....., ....</a:t>
            </a:r>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0792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3">
            <a:extLst>
              <a:ext uri="{FF2B5EF4-FFF2-40B4-BE49-F238E27FC236}">
                <a16:creationId xmlns:a16="http://schemas.microsoft.com/office/drawing/2014/main" id="{91355763-DB56-23AA-0FE9-93460ED3E64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图片 9">
            <a:extLst>
              <a:ext uri="{FF2B5EF4-FFF2-40B4-BE49-F238E27FC236}">
                <a16:creationId xmlns:a16="http://schemas.microsoft.com/office/drawing/2014/main" id="{3D7DF1E1-71A5-425B-5340-48B45FB183AF}"/>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6" name="组合 29">
            <a:extLst>
              <a:ext uri="{FF2B5EF4-FFF2-40B4-BE49-F238E27FC236}">
                <a16:creationId xmlns:a16="http://schemas.microsoft.com/office/drawing/2014/main" id="{C101AF95-66FD-82AD-630D-E78E5ED44056}"/>
              </a:ext>
            </a:extLst>
          </p:cNvPr>
          <p:cNvGrpSpPr/>
          <p:nvPr/>
        </p:nvGrpSpPr>
        <p:grpSpPr>
          <a:xfrm>
            <a:off x="159650" y="65317"/>
            <a:ext cx="1995170" cy="1187450"/>
            <a:chOff x="965597" y="532844"/>
            <a:chExt cx="1950872" cy="1269647"/>
          </a:xfrm>
        </p:grpSpPr>
        <p:pic>
          <p:nvPicPr>
            <p:cNvPr id="7" name="图片 31">
              <a:extLst>
                <a:ext uri="{FF2B5EF4-FFF2-40B4-BE49-F238E27FC236}">
                  <a16:creationId xmlns:a16="http://schemas.microsoft.com/office/drawing/2014/main" id="{84ADCB3D-B84E-4DE0-B869-35C5902CC13D}"/>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8" name="图片 32">
              <a:extLst>
                <a:ext uri="{FF2B5EF4-FFF2-40B4-BE49-F238E27FC236}">
                  <a16:creationId xmlns:a16="http://schemas.microsoft.com/office/drawing/2014/main" id="{E7A382B6-7AE2-AB8C-466F-0861F208B446}"/>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5AF2E041-573D-9FF2-4587-6FF9A29EE693}"/>
              </a:ext>
            </a:extLst>
          </p:cNvPr>
          <p:cNvPicPr>
            <a:picLocks noChangeAspect="1"/>
          </p:cNvPicPr>
          <p:nvPr/>
        </p:nvPicPr>
        <p:blipFill>
          <a:blip r:embed="rId5"/>
          <a:stretch>
            <a:fillRect/>
          </a:stretch>
        </p:blipFill>
        <p:spPr>
          <a:xfrm>
            <a:off x="11017578" y="5965838"/>
            <a:ext cx="1174422" cy="783333"/>
          </a:xfrm>
          <a:prstGeom prst="rect">
            <a:avLst/>
          </a:prstGeom>
        </p:spPr>
      </p:pic>
      <p:grpSp>
        <p:nvGrpSpPr>
          <p:cNvPr id="33" name="Nhóm 32">
            <a:extLst>
              <a:ext uri="{FF2B5EF4-FFF2-40B4-BE49-F238E27FC236}">
                <a16:creationId xmlns:a16="http://schemas.microsoft.com/office/drawing/2014/main" id="{06CF4A12-BD28-388B-7D71-4F89545E0259}"/>
              </a:ext>
            </a:extLst>
          </p:cNvPr>
          <p:cNvGrpSpPr/>
          <p:nvPr/>
        </p:nvGrpSpPr>
        <p:grpSpPr>
          <a:xfrm>
            <a:off x="6733107" y="1551588"/>
            <a:ext cx="4398380" cy="4542250"/>
            <a:chOff x="6412919" y="1575178"/>
            <a:chExt cx="4398380" cy="4542250"/>
          </a:xfrm>
        </p:grpSpPr>
        <p:grpSp>
          <p:nvGrpSpPr>
            <p:cNvPr id="20" name="Đồ họa 30">
              <a:extLst>
                <a:ext uri="{FF2B5EF4-FFF2-40B4-BE49-F238E27FC236}">
                  <a16:creationId xmlns:a16="http://schemas.microsoft.com/office/drawing/2014/main" id="{9B315677-A7CD-0F8E-2323-C7397F9ED150}"/>
                </a:ext>
              </a:extLst>
            </p:cNvPr>
            <p:cNvGrpSpPr/>
            <p:nvPr/>
          </p:nvGrpSpPr>
          <p:grpSpPr>
            <a:xfrm>
              <a:off x="6412919" y="1575178"/>
              <a:ext cx="4398380" cy="4542250"/>
              <a:chOff x="4114798" y="1157509"/>
              <a:chExt cx="4398380" cy="4542250"/>
            </a:xfrm>
          </p:grpSpPr>
          <p:grpSp>
            <p:nvGrpSpPr>
              <p:cNvPr id="21" name="Đồ họa 30">
                <a:extLst>
                  <a:ext uri="{FF2B5EF4-FFF2-40B4-BE49-F238E27FC236}">
                    <a16:creationId xmlns:a16="http://schemas.microsoft.com/office/drawing/2014/main" id="{DFBC44DB-4500-288B-BDB2-E6C99AAB6EF9}"/>
                  </a:ext>
                </a:extLst>
              </p:cNvPr>
              <p:cNvGrpSpPr/>
              <p:nvPr/>
            </p:nvGrpSpPr>
            <p:grpSpPr>
              <a:xfrm>
                <a:off x="4114798" y="1344929"/>
                <a:ext cx="4398380" cy="4354830"/>
                <a:chOff x="4114798" y="1344929"/>
                <a:chExt cx="4398380" cy="4354830"/>
              </a:xfrm>
            </p:grpSpPr>
            <p:sp>
              <p:nvSpPr>
                <p:cNvPr id="27" name="Hình tự do: Hình 26">
                  <a:extLst>
                    <a:ext uri="{FF2B5EF4-FFF2-40B4-BE49-F238E27FC236}">
                      <a16:creationId xmlns:a16="http://schemas.microsoft.com/office/drawing/2014/main" id="{DC2A1822-61A3-6D57-69D1-53AC8DE1EF43}"/>
                    </a:ext>
                  </a:extLst>
                </p:cNvPr>
                <p:cNvSpPr/>
                <p:nvPr/>
              </p:nvSpPr>
              <p:spPr>
                <a:xfrm>
                  <a:off x="4248150" y="1585912"/>
                  <a:ext cx="4265028" cy="4113847"/>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1433C041-6146-5D15-21E0-55843B8D99FA}"/>
                    </a:ext>
                  </a:extLst>
                </p:cNvPr>
                <p:cNvSpPr/>
                <p:nvPr/>
              </p:nvSpPr>
              <p:spPr>
                <a:xfrm>
                  <a:off x="4137660" y="1367789"/>
                  <a:ext cx="4375518" cy="4112894"/>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F3DEAC"/>
                </a:solidFill>
                <a:ln w="9525" cap="flat">
                  <a:noFill/>
                  <a:prstDash val="solid"/>
                  <a:miter/>
                </a:ln>
              </p:spPr>
              <p:txBody>
                <a:bodyPr rtlCol="0" anchor="ctr"/>
                <a:lstStyle/>
                <a:p>
                  <a:endParaRPr lang="vi-VN" dirty="0"/>
                </a:p>
              </p:txBody>
            </p:sp>
            <p:sp>
              <p:nvSpPr>
                <p:cNvPr id="29" name="Hình tự do: Hình 28">
                  <a:extLst>
                    <a:ext uri="{FF2B5EF4-FFF2-40B4-BE49-F238E27FC236}">
                      <a16:creationId xmlns:a16="http://schemas.microsoft.com/office/drawing/2014/main" id="{D16173B3-2E13-0B68-374D-C710335386C3}"/>
                    </a:ext>
                  </a:extLst>
                </p:cNvPr>
                <p:cNvSpPr/>
                <p:nvPr/>
              </p:nvSpPr>
              <p:spPr>
                <a:xfrm>
                  <a:off x="4114798" y="1344929"/>
                  <a:ext cx="4398380" cy="4158614"/>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22" name="Đồ họa 30">
                <a:extLst>
                  <a:ext uri="{FF2B5EF4-FFF2-40B4-BE49-F238E27FC236}">
                    <a16:creationId xmlns:a16="http://schemas.microsoft.com/office/drawing/2014/main" id="{DAB0AAC5-8788-CDA3-3A61-F6ED3BAC5CD6}"/>
                  </a:ext>
                </a:extLst>
              </p:cNvPr>
              <p:cNvGrpSpPr/>
              <p:nvPr/>
            </p:nvGrpSpPr>
            <p:grpSpPr>
              <a:xfrm>
                <a:off x="4424241" y="1157509"/>
                <a:ext cx="2392945" cy="1272317"/>
                <a:chOff x="4424241" y="1157509"/>
                <a:chExt cx="2392945" cy="1272317"/>
              </a:xfrm>
            </p:grpSpPr>
            <p:sp>
              <p:nvSpPr>
                <p:cNvPr id="23" name="Hình tự do: Hình 22">
                  <a:extLst>
                    <a:ext uri="{FF2B5EF4-FFF2-40B4-BE49-F238E27FC236}">
                      <a16:creationId xmlns:a16="http://schemas.microsoft.com/office/drawing/2014/main" id="{C50A4CA8-0063-6EE5-F086-1EAF2B1B5BD3}"/>
                    </a:ext>
                  </a:extLst>
                </p:cNvPr>
                <p:cNvSpPr/>
                <p:nvPr/>
              </p:nvSpPr>
              <p:spPr>
                <a:xfrm>
                  <a:off x="4447222" y="1181099"/>
                  <a:ext cx="1053464" cy="1225867"/>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5AE69073-85EE-01E0-BD56-B495EA52601A}"/>
                    </a:ext>
                  </a:extLst>
                </p:cNvPr>
                <p:cNvSpPr/>
                <p:nvPr/>
              </p:nvSpPr>
              <p:spPr>
                <a:xfrm>
                  <a:off x="5739765" y="1181099"/>
                  <a:ext cx="1053465" cy="1225867"/>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DF08E754-D020-8AD0-D08A-21DF64FB66A3}"/>
                    </a:ext>
                  </a:extLst>
                </p:cNvPr>
                <p:cNvSpPr/>
                <p:nvPr/>
              </p:nvSpPr>
              <p:spPr>
                <a:xfrm>
                  <a:off x="4424241" y="1157509"/>
                  <a:ext cx="1099450" cy="1272317"/>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881DCF9F-1A5D-B681-1814-CF13ABFAC618}"/>
                    </a:ext>
                  </a:extLst>
                </p:cNvPr>
                <p:cNvSpPr/>
                <p:nvPr/>
              </p:nvSpPr>
              <p:spPr>
                <a:xfrm>
                  <a:off x="5717736" y="1158461"/>
                  <a:ext cx="1099450" cy="1271365"/>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31" name="Hộp Văn bản 30">
              <a:extLst>
                <a:ext uri="{FF2B5EF4-FFF2-40B4-BE49-F238E27FC236}">
                  <a16:creationId xmlns:a16="http://schemas.microsoft.com/office/drawing/2014/main" id="{C4936654-FC0F-B798-A2BB-5251C441C5E0}"/>
                </a:ext>
              </a:extLst>
            </p:cNvPr>
            <p:cNvSpPr txBox="1"/>
            <p:nvPr/>
          </p:nvSpPr>
          <p:spPr>
            <a:xfrm>
              <a:off x="6546271" y="2764358"/>
              <a:ext cx="3974570" cy="3046988"/>
            </a:xfrm>
            <a:prstGeom prst="rect">
              <a:avLst/>
            </a:prstGeom>
            <a:noFill/>
          </p:spPr>
          <p:txBody>
            <a:bodyPr wrap="square">
              <a:spAutoFit/>
            </a:bodyPr>
            <a:lstStyle/>
            <a:p>
              <a:pPr algn="just" rtl="0"/>
              <a:r>
                <a:rPr lang="en-US" sz="2400" b="1" dirty="0">
                  <a:solidFill>
                    <a:srgbClr val="000000"/>
                  </a:solidFill>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Ăn uống ở hàng quán k</a:t>
              </a:r>
              <a:r>
                <a:rPr lang="en-US" sz="2400" b="1" i="0" dirty="0" err="1">
                  <a:solidFill>
                    <a:srgbClr val="000000"/>
                  </a:solidFill>
                  <a:effectLst/>
                  <a:latin typeface="Cambria" panose="02040503050406030204" pitchFamily="18" charset="0"/>
                  <a:ea typeface="Cambria" panose="02040503050406030204" pitchFamily="18" charset="0"/>
                </a:rPr>
                <a:t>hông</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bảo đảm an toàn thực phẩm, bảo vệ sức khỏe</a:t>
              </a:r>
              <a:r>
                <a:rPr lang="en-US" sz="2400" b="1" i="0" dirty="0">
                  <a:solidFill>
                    <a:srgbClr val="000000"/>
                  </a:solidFill>
                  <a:effectLst/>
                  <a:latin typeface="Cambria" panose="02040503050406030204" pitchFamily="18" charset="0"/>
                  <a:ea typeface="Cambria" panose="02040503050406030204" pitchFamily="18" charset="0"/>
                </a:rPr>
                <a:t>.</a:t>
              </a:r>
            </a:p>
            <a:p>
              <a:pPr algn="just" rtl="0"/>
              <a:r>
                <a:rPr lang="en-US" sz="2400" b="1" dirty="0">
                  <a:solidFill>
                    <a:srgbClr val="000000"/>
                  </a:solidFill>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Gây tốn kém, tăng chi phí cho gia đình.</a:t>
              </a:r>
            </a:p>
            <a:p>
              <a:pPr algn="just" rtl="0"/>
              <a:r>
                <a:rPr lang="en-US" sz="2400" b="1" dirty="0">
                  <a:solidFill>
                    <a:srgbClr val="000000"/>
                  </a:solidFill>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Không có không gian riêng cho gia đình.</a:t>
              </a:r>
            </a:p>
          </p:txBody>
        </p:sp>
      </p:grpSp>
      <p:grpSp>
        <p:nvGrpSpPr>
          <p:cNvPr id="34" name="Nhóm 33">
            <a:extLst>
              <a:ext uri="{FF2B5EF4-FFF2-40B4-BE49-F238E27FC236}">
                <a16:creationId xmlns:a16="http://schemas.microsoft.com/office/drawing/2014/main" id="{A7A1BDB5-6715-2EBD-08C0-424AA1E4D7C9}"/>
              </a:ext>
            </a:extLst>
          </p:cNvPr>
          <p:cNvGrpSpPr/>
          <p:nvPr/>
        </p:nvGrpSpPr>
        <p:grpSpPr>
          <a:xfrm>
            <a:off x="1060513" y="1551588"/>
            <a:ext cx="4398380" cy="4542250"/>
            <a:chOff x="1060513" y="1551588"/>
            <a:chExt cx="4398380" cy="4542250"/>
          </a:xfrm>
        </p:grpSpPr>
        <p:grpSp>
          <p:nvGrpSpPr>
            <p:cNvPr id="10" name="Đồ họa 30">
              <a:extLst>
                <a:ext uri="{FF2B5EF4-FFF2-40B4-BE49-F238E27FC236}">
                  <a16:creationId xmlns:a16="http://schemas.microsoft.com/office/drawing/2014/main" id="{121FE293-4B0B-A658-4D08-0DDE9377C9CD}"/>
                </a:ext>
              </a:extLst>
            </p:cNvPr>
            <p:cNvGrpSpPr/>
            <p:nvPr/>
          </p:nvGrpSpPr>
          <p:grpSpPr>
            <a:xfrm>
              <a:off x="1060513" y="1551588"/>
              <a:ext cx="4398380" cy="4542250"/>
              <a:chOff x="4114798" y="1157509"/>
              <a:chExt cx="4398380" cy="4542250"/>
            </a:xfrm>
          </p:grpSpPr>
          <p:grpSp>
            <p:nvGrpSpPr>
              <p:cNvPr id="11" name="Đồ họa 30">
                <a:extLst>
                  <a:ext uri="{FF2B5EF4-FFF2-40B4-BE49-F238E27FC236}">
                    <a16:creationId xmlns:a16="http://schemas.microsoft.com/office/drawing/2014/main" id="{6FDEB440-BC86-C6F8-CA3D-9ED92C71131B}"/>
                  </a:ext>
                </a:extLst>
              </p:cNvPr>
              <p:cNvGrpSpPr/>
              <p:nvPr/>
            </p:nvGrpSpPr>
            <p:grpSpPr>
              <a:xfrm>
                <a:off x="4114798" y="1344929"/>
                <a:ext cx="4398380" cy="4354830"/>
                <a:chOff x="4114798" y="1344929"/>
                <a:chExt cx="4398380" cy="4354830"/>
              </a:xfrm>
            </p:grpSpPr>
            <p:sp>
              <p:nvSpPr>
                <p:cNvPr id="17" name="Hình tự do: Hình 16">
                  <a:extLst>
                    <a:ext uri="{FF2B5EF4-FFF2-40B4-BE49-F238E27FC236}">
                      <a16:creationId xmlns:a16="http://schemas.microsoft.com/office/drawing/2014/main" id="{616AC907-8EB4-FE95-C8D0-EF6A6C1B0387}"/>
                    </a:ext>
                  </a:extLst>
                </p:cNvPr>
                <p:cNvSpPr/>
                <p:nvPr/>
              </p:nvSpPr>
              <p:spPr>
                <a:xfrm>
                  <a:off x="4248150" y="1585912"/>
                  <a:ext cx="4265028" cy="4113847"/>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CAE273C7-2871-FFA5-231D-F532327E2FDA}"/>
                    </a:ext>
                  </a:extLst>
                </p:cNvPr>
                <p:cNvSpPr/>
                <p:nvPr/>
              </p:nvSpPr>
              <p:spPr>
                <a:xfrm>
                  <a:off x="4137660" y="1367789"/>
                  <a:ext cx="4375518" cy="4112894"/>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DF70E8F5-04E5-3375-0B51-7BA89528FD3B}"/>
                    </a:ext>
                  </a:extLst>
                </p:cNvPr>
                <p:cNvSpPr/>
                <p:nvPr/>
              </p:nvSpPr>
              <p:spPr>
                <a:xfrm>
                  <a:off x="4114798" y="1344929"/>
                  <a:ext cx="4398380" cy="4158614"/>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12" name="Đồ họa 30">
                <a:extLst>
                  <a:ext uri="{FF2B5EF4-FFF2-40B4-BE49-F238E27FC236}">
                    <a16:creationId xmlns:a16="http://schemas.microsoft.com/office/drawing/2014/main" id="{4E31B8A8-3B76-9A63-07C6-CE2E32179AC0}"/>
                  </a:ext>
                </a:extLst>
              </p:cNvPr>
              <p:cNvGrpSpPr/>
              <p:nvPr/>
            </p:nvGrpSpPr>
            <p:grpSpPr>
              <a:xfrm>
                <a:off x="4424241" y="1157509"/>
                <a:ext cx="2392945" cy="1272317"/>
                <a:chOff x="4424241" y="1157509"/>
                <a:chExt cx="2392945" cy="1272317"/>
              </a:xfrm>
            </p:grpSpPr>
            <p:sp>
              <p:nvSpPr>
                <p:cNvPr id="13" name="Hình tự do: Hình 12">
                  <a:extLst>
                    <a:ext uri="{FF2B5EF4-FFF2-40B4-BE49-F238E27FC236}">
                      <a16:creationId xmlns:a16="http://schemas.microsoft.com/office/drawing/2014/main" id="{A0D54BF2-8E04-380B-BB06-F05C074F2891}"/>
                    </a:ext>
                  </a:extLst>
                </p:cNvPr>
                <p:cNvSpPr/>
                <p:nvPr/>
              </p:nvSpPr>
              <p:spPr>
                <a:xfrm>
                  <a:off x="4447222" y="1181099"/>
                  <a:ext cx="1053464" cy="1225867"/>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B62D97AB-C934-D0DA-16AD-86C85BE5C093}"/>
                    </a:ext>
                  </a:extLst>
                </p:cNvPr>
                <p:cNvSpPr/>
                <p:nvPr/>
              </p:nvSpPr>
              <p:spPr>
                <a:xfrm>
                  <a:off x="5739765" y="1181099"/>
                  <a:ext cx="1053465" cy="1225867"/>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1C9E2FB4-D725-23D4-42D6-A8C7B88A94EC}"/>
                    </a:ext>
                  </a:extLst>
                </p:cNvPr>
                <p:cNvSpPr/>
                <p:nvPr/>
              </p:nvSpPr>
              <p:spPr>
                <a:xfrm>
                  <a:off x="4424241" y="1157509"/>
                  <a:ext cx="1099450" cy="1272317"/>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F0911D70-315A-C88D-4FA4-C93E34D462C5}"/>
                    </a:ext>
                  </a:extLst>
                </p:cNvPr>
                <p:cNvSpPr/>
                <p:nvPr/>
              </p:nvSpPr>
              <p:spPr>
                <a:xfrm>
                  <a:off x="5717736" y="1158461"/>
                  <a:ext cx="1099450" cy="1271365"/>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32" name="Hộp Văn bản 31">
              <a:extLst>
                <a:ext uri="{FF2B5EF4-FFF2-40B4-BE49-F238E27FC236}">
                  <a16:creationId xmlns:a16="http://schemas.microsoft.com/office/drawing/2014/main" id="{C0F556DE-00BD-BE25-F293-27875E9F7C09}"/>
                </a:ext>
              </a:extLst>
            </p:cNvPr>
            <p:cNvSpPr txBox="1"/>
            <p:nvPr/>
          </p:nvSpPr>
          <p:spPr>
            <a:xfrm>
              <a:off x="1200041" y="2997136"/>
              <a:ext cx="3974570" cy="2308324"/>
            </a:xfrm>
            <a:prstGeom prst="rect">
              <a:avLst/>
            </a:prstGeom>
            <a:noFill/>
          </p:spPr>
          <p:txBody>
            <a:bodyPr wrap="square">
              <a:spAutoFit/>
            </a:bodyPr>
            <a:lstStyle/>
            <a:p>
              <a:pPr algn="just" rtl="0"/>
              <a:r>
                <a:rPr lang="vi-VN" sz="2400" b="1" i="0" dirty="0">
                  <a:solidFill>
                    <a:srgbClr val="000000"/>
                  </a:solidFill>
                  <a:effectLst/>
                  <a:latin typeface="Cambria" panose="02040503050406030204" pitchFamily="18" charset="0"/>
                  <a:ea typeface="Cambria" panose="02040503050406030204" pitchFamily="18" charset="0"/>
                </a:rPr>
                <a:t>-Món ăn ở hàng quán đa dạng hơn.</a:t>
              </a:r>
            </a:p>
            <a:p>
              <a:pPr algn="just" rtl="0"/>
              <a:r>
                <a:rPr lang="vi-VN" sz="2400" b="1" i="0" dirty="0">
                  <a:solidFill>
                    <a:srgbClr val="000000"/>
                  </a:solidFill>
                  <a:effectLst/>
                  <a:latin typeface="Cambria" panose="02040503050406030204" pitchFamily="18" charset="0"/>
                  <a:ea typeface="Cambria" panose="02040503050406030204" pitchFamily="18" charset="0"/>
                </a:rPr>
                <a:t>- Tiết kiệm thời gian.</a:t>
              </a:r>
            </a:p>
            <a:p>
              <a:pPr algn="just" rtl="0"/>
              <a:r>
                <a:rPr lang="vi-VN" sz="2400" b="1" i="0" dirty="0">
                  <a:solidFill>
                    <a:srgbClr val="000000"/>
                  </a:solidFill>
                  <a:effectLst/>
                  <a:latin typeface="Cambria" panose="02040503050406030204" pitchFamily="18" charset="0"/>
                  <a:ea typeface="Cambria" panose="02040503050406030204" pitchFamily="18" charset="0"/>
                </a:rPr>
                <a:t>- Cách chế biến ngon và hợp khẩu vị của người trẻ hiện nay.</a:t>
              </a:r>
            </a:p>
          </p:txBody>
        </p:sp>
      </p:grpSp>
    </p:spTree>
    <p:extLst>
      <p:ext uri="{BB962C8B-B14F-4D97-AF65-F5344CB8AC3E}">
        <p14:creationId xmlns:p14="http://schemas.microsoft.com/office/powerpoint/2010/main" val="994453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3">
            <a:extLst>
              <a:ext uri="{FF2B5EF4-FFF2-40B4-BE49-F238E27FC236}">
                <a16:creationId xmlns:a16="http://schemas.microsoft.com/office/drawing/2014/main" id="{91355763-DB56-23AA-0FE9-93460ED3E64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图片 9">
            <a:extLst>
              <a:ext uri="{FF2B5EF4-FFF2-40B4-BE49-F238E27FC236}">
                <a16:creationId xmlns:a16="http://schemas.microsoft.com/office/drawing/2014/main" id="{3D7DF1E1-71A5-425B-5340-48B45FB183AF}"/>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6" name="组合 29">
            <a:extLst>
              <a:ext uri="{FF2B5EF4-FFF2-40B4-BE49-F238E27FC236}">
                <a16:creationId xmlns:a16="http://schemas.microsoft.com/office/drawing/2014/main" id="{C101AF95-66FD-82AD-630D-E78E5ED44056}"/>
              </a:ext>
            </a:extLst>
          </p:cNvPr>
          <p:cNvGrpSpPr/>
          <p:nvPr/>
        </p:nvGrpSpPr>
        <p:grpSpPr>
          <a:xfrm>
            <a:off x="159650" y="65317"/>
            <a:ext cx="1995170" cy="1187450"/>
            <a:chOff x="965597" y="532844"/>
            <a:chExt cx="1950872" cy="1269647"/>
          </a:xfrm>
        </p:grpSpPr>
        <p:pic>
          <p:nvPicPr>
            <p:cNvPr id="7" name="图片 31">
              <a:extLst>
                <a:ext uri="{FF2B5EF4-FFF2-40B4-BE49-F238E27FC236}">
                  <a16:creationId xmlns:a16="http://schemas.microsoft.com/office/drawing/2014/main" id="{84ADCB3D-B84E-4DE0-B869-35C5902CC13D}"/>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8" name="图片 32">
              <a:extLst>
                <a:ext uri="{FF2B5EF4-FFF2-40B4-BE49-F238E27FC236}">
                  <a16:creationId xmlns:a16="http://schemas.microsoft.com/office/drawing/2014/main" id="{E7A382B6-7AE2-AB8C-466F-0861F208B446}"/>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5AF2E041-573D-9FF2-4587-6FF9A29EE693}"/>
              </a:ext>
            </a:extLst>
          </p:cNvPr>
          <p:cNvPicPr>
            <a:picLocks noChangeAspect="1"/>
          </p:cNvPicPr>
          <p:nvPr/>
        </p:nvPicPr>
        <p:blipFill>
          <a:blip r:embed="rId5"/>
          <a:stretch>
            <a:fillRect/>
          </a:stretch>
        </p:blipFill>
        <p:spPr>
          <a:xfrm>
            <a:off x="11017578" y="5965838"/>
            <a:ext cx="1174422" cy="783333"/>
          </a:xfrm>
          <a:prstGeom prst="rect">
            <a:avLst/>
          </a:prstGeom>
        </p:spPr>
      </p:pic>
      <p:grpSp>
        <p:nvGrpSpPr>
          <p:cNvPr id="35" name="Nhóm 34">
            <a:extLst>
              <a:ext uri="{FF2B5EF4-FFF2-40B4-BE49-F238E27FC236}">
                <a16:creationId xmlns:a16="http://schemas.microsoft.com/office/drawing/2014/main" id="{80C73455-4BCD-FECD-3B6F-C56D0C244689}"/>
              </a:ext>
            </a:extLst>
          </p:cNvPr>
          <p:cNvGrpSpPr/>
          <p:nvPr/>
        </p:nvGrpSpPr>
        <p:grpSpPr>
          <a:xfrm>
            <a:off x="1430149" y="999273"/>
            <a:ext cx="9587429" cy="4966565"/>
            <a:chOff x="1430149" y="999273"/>
            <a:chExt cx="9587429" cy="4966565"/>
          </a:xfrm>
        </p:grpSpPr>
        <p:pic>
          <p:nvPicPr>
            <p:cNvPr id="3" name="Đồ họa 2">
              <a:extLst>
                <a:ext uri="{FF2B5EF4-FFF2-40B4-BE49-F238E27FC236}">
                  <a16:creationId xmlns:a16="http://schemas.microsoft.com/office/drawing/2014/main" id="{74B91353-DF96-FFF6-83AB-85957D0653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0149" y="999273"/>
              <a:ext cx="9587429" cy="4966565"/>
            </a:xfrm>
            <a:prstGeom prst="rect">
              <a:avLst/>
            </a:prstGeom>
          </p:spPr>
        </p:pic>
        <p:sp>
          <p:nvSpPr>
            <p:cNvPr id="30" name="Hộp Văn bản 29">
              <a:extLst>
                <a:ext uri="{FF2B5EF4-FFF2-40B4-BE49-F238E27FC236}">
                  <a16:creationId xmlns:a16="http://schemas.microsoft.com/office/drawing/2014/main" id="{D800351B-8DFC-E10D-612C-BA3C217D1387}"/>
                </a:ext>
              </a:extLst>
            </p:cNvPr>
            <p:cNvSpPr txBox="1"/>
            <p:nvPr/>
          </p:nvSpPr>
          <p:spPr>
            <a:xfrm>
              <a:off x="2133177" y="2687297"/>
              <a:ext cx="8181372" cy="2062103"/>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lựa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hàng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hợp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vội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bận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hoặc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niệm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biệt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phải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lựa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đảm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bảo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sinh</a:t>
              </a:r>
              <a:r>
                <a:rPr lang="en-US" sz="3200" b="1" dirty="0">
                  <a:effectLst/>
                  <a:latin typeface="Cambria" panose="02040503050406030204" pitchFamily="18" charset="0"/>
                  <a:ea typeface="Cambria" panose="02040503050406030204" pitchFamily="18" charset="0"/>
                </a:rPr>
                <a:t> an </a:t>
              </a:r>
              <a:r>
                <a:rPr lang="en-US" sz="3200" b="1" dirty="0" err="1">
                  <a:effectLst/>
                  <a:latin typeface="Cambria" panose="02040503050406030204" pitchFamily="18" charset="0"/>
                  <a:ea typeface="Cambria" panose="02040503050406030204" pitchFamily="18" charset="0"/>
                </a:rPr>
                <a:t>toàn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200543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Hình ảnh 50">
            <a:extLst>
              <a:ext uri="{FF2B5EF4-FFF2-40B4-BE49-F238E27FC236}">
                <a16:creationId xmlns:a16="http://schemas.microsoft.com/office/drawing/2014/main" id="{E3E5E154-AF2C-F16C-C18A-A9106EA5E889}"/>
              </a:ext>
            </a:extLst>
          </p:cNvPr>
          <p:cNvPicPr>
            <a:picLocks noChangeAspect="1"/>
          </p:cNvPicPr>
          <p:nvPr/>
        </p:nvPicPr>
        <p:blipFill>
          <a:blip r:embed="rId2"/>
          <a:srcRect l="1740" t="9446" r="1692" b="48794"/>
          <a:stretch>
            <a:fillRect/>
          </a:stretch>
        </p:blipFill>
        <p:spPr>
          <a:xfrm>
            <a:off x="2921117" y="1303909"/>
            <a:ext cx="6387667" cy="947068"/>
          </a:xfrm>
          <a:custGeom>
            <a:avLst/>
            <a:gdLst/>
            <a:ahLst/>
            <a:cxnLst/>
            <a:rect l="l" t="t" r="r" b="b"/>
            <a:pathLst>
              <a:path w="6387667" h="947068">
                <a:moveTo>
                  <a:pt x="5233765" y="797682"/>
                </a:moveTo>
                <a:cubicBezTo>
                  <a:pt x="5243042" y="797682"/>
                  <a:pt x="5251705" y="799455"/>
                  <a:pt x="5259754" y="803003"/>
                </a:cubicBezTo>
                <a:cubicBezTo>
                  <a:pt x="5267803" y="806550"/>
                  <a:pt x="5274897" y="811393"/>
                  <a:pt x="5281037" y="817532"/>
                </a:cubicBezTo>
                <a:cubicBezTo>
                  <a:pt x="5287176" y="823671"/>
                  <a:pt x="5292018" y="830765"/>
                  <a:pt x="5295566" y="838814"/>
                </a:cubicBezTo>
                <a:cubicBezTo>
                  <a:pt x="5299113" y="846863"/>
                  <a:pt x="5300887" y="855526"/>
                  <a:pt x="5300887" y="864803"/>
                </a:cubicBezTo>
                <a:cubicBezTo>
                  <a:pt x="5300887" y="874080"/>
                  <a:pt x="5299113" y="882743"/>
                  <a:pt x="5295566" y="890793"/>
                </a:cubicBezTo>
                <a:cubicBezTo>
                  <a:pt x="5292018" y="898842"/>
                  <a:pt x="5287176" y="905868"/>
                  <a:pt x="5281037" y="911870"/>
                </a:cubicBezTo>
                <a:cubicBezTo>
                  <a:pt x="5274897" y="917873"/>
                  <a:pt x="5267803" y="922580"/>
                  <a:pt x="5259754" y="925990"/>
                </a:cubicBezTo>
                <a:cubicBezTo>
                  <a:pt x="5251705" y="929401"/>
                  <a:pt x="5243042" y="931106"/>
                  <a:pt x="5233765" y="931106"/>
                </a:cubicBezTo>
                <a:cubicBezTo>
                  <a:pt x="5224488" y="931106"/>
                  <a:pt x="5215825" y="929401"/>
                  <a:pt x="5207776" y="925990"/>
                </a:cubicBezTo>
                <a:cubicBezTo>
                  <a:pt x="5199726" y="922580"/>
                  <a:pt x="5192701" y="917873"/>
                  <a:pt x="5186698" y="911870"/>
                </a:cubicBezTo>
                <a:cubicBezTo>
                  <a:pt x="5180695" y="905868"/>
                  <a:pt x="5175988" y="898842"/>
                  <a:pt x="5172578" y="890793"/>
                </a:cubicBezTo>
                <a:cubicBezTo>
                  <a:pt x="5169167" y="882743"/>
                  <a:pt x="5167462" y="874080"/>
                  <a:pt x="5167462" y="864803"/>
                </a:cubicBezTo>
                <a:cubicBezTo>
                  <a:pt x="5167462" y="855526"/>
                  <a:pt x="5169167" y="846863"/>
                  <a:pt x="5172578" y="838814"/>
                </a:cubicBezTo>
                <a:cubicBezTo>
                  <a:pt x="5175988" y="830765"/>
                  <a:pt x="5180695" y="823671"/>
                  <a:pt x="5186698" y="817532"/>
                </a:cubicBezTo>
                <a:cubicBezTo>
                  <a:pt x="5192701" y="811393"/>
                  <a:pt x="5199726" y="806550"/>
                  <a:pt x="5207776" y="803003"/>
                </a:cubicBezTo>
                <a:cubicBezTo>
                  <a:pt x="5215825" y="799455"/>
                  <a:pt x="5224488" y="797682"/>
                  <a:pt x="5233765" y="797682"/>
                </a:cubicBezTo>
                <a:close/>
                <a:moveTo>
                  <a:pt x="6110177" y="782948"/>
                </a:moveTo>
                <a:cubicBezTo>
                  <a:pt x="6099262" y="787041"/>
                  <a:pt x="6088894" y="791474"/>
                  <a:pt x="6079071" y="796249"/>
                </a:cubicBezTo>
                <a:cubicBezTo>
                  <a:pt x="6069249" y="801024"/>
                  <a:pt x="6060585" y="806277"/>
                  <a:pt x="6053083" y="812007"/>
                </a:cubicBezTo>
                <a:cubicBezTo>
                  <a:pt x="6045579" y="817737"/>
                  <a:pt x="6039576" y="824080"/>
                  <a:pt x="6035074" y="831038"/>
                </a:cubicBezTo>
                <a:cubicBezTo>
                  <a:pt x="6030572" y="837996"/>
                  <a:pt x="6028321" y="845704"/>
                  <a:pt x="6028321" y="854162"/>
                </a:cubicBezTo>
                <a:cubicBezTo>
                  <a:pt x="6028321" y="857164"/>
                  <a:pt x="6028867" y="860301"/>
                  <a:pt x="6029958" y="863576"/>
                </a:cubicBezTo>
                <a:cubicBezTo>
                  <a:pt x="6031049" y="866850"/>
                  <a:pt x="6032755" y="869851"/>
                  <a:pt x="6035074" y="872580"/>
                </a:cubicBezTo>
                <a:cubicBezTo>
                  <a:pt x="6037393" y="875308"/>
                  <a:pt x="6040326" y="877491"/>
                  <a:pt x="6043873" y="879128"/>
                </a:cubicBezTo>
                <a:cubicBezTo>
                  <a:pt x="6047421" y="880765"/>
                  <a:pt x="6051650" y="881584"/>
                  <a:pt x="6056561" y="881584"/>
                </a:cubicBezTo>
                <a:cubicBezTo>
                  <a:pt x="6065292" y="881584"/>
                  <a:pt x="6074228" y="875513"/>
                  <a:pt x="6083369" y="863371"/>
                </a:cubicBezTo>
                <a:cubicBezTo>
                  <a:pt x="6092509" y="851229"/>
                  <a:pt x="6099808" y="832471"/>
                  <a:pt x="6105265" y="807095"/>
                </a:cubicBezTo>
                <a:close/>
                <a:moveTo>
                  <a:pt x="6158062" y="366304"/>
                </a:moveTo>
                <a:cubicBezTo>
                  <a:pt x="6146329" y="366304"/>
                  <a:pt x="6135211" y="370123"/>
                  <a:pt x="6124706" y="377763"/>
                </a:cubicBezTo>
                <a:cubicBezTo>
                  <a:pt x="6114201" y="385403"/>
                  <a:pt x="6104583" y="395567"/>
                  <a:pt x="6095851" y="408254"/>
                </a:cubicBezTo>
                <a:cubicBezTo>
                  <a:pt x="6087121" y="420942"/>
                  <a:pt x="6079344" y="435335"/>
                  <a:pt x="6072523" y="451433"/>
                </a:cubicBezTo>
                <a:cubicBezTo>
                  <a:pt x="6065701" y="467531"/>
                  <a:pt x="6059903" y="484107"/>
                  <a:pt x="6055129" y="501160"/>
                </a:cubicBezTo>
                <a:cubicBezTo>
                  <a:pt x="6050353" y="518214"/>
                  <a:pt x="6046739" y="534994"/>
                  <a:pt x="6044283" y="551502"/>
                </a:cubicBezTo>
                <a:cubicBezTo>
                  <a:pt x="6041827" y="568009"/>
                  <a:pt x="6040599" y="582811"/>
                  <a:pt x="6040599" y="595908"/>
                </a:cubicBezTo>
                <a:cubicBezTo>
                  <a:pt x="6040599" y="612006"/>
                  <a:pt x="6042100" y="624421"/>
                  <a:pt x="6045101" y="633152"/>
                </a:cubicBezTo>
                <a:cubicBezTo>
                  <a:pt x="6048103" y="641884"/>
                  <a:pt x="6051718" y="648364"/>
                  <a:pt x="6055947" y="652593"/>
                </a:cubicBezTo>
                <a:cubicBezTo>
                  <a:pt x="6060176" y="656822"/>
                  <a:pt x="6064747" y="659346"/>
                  <a:pt x="6069658" y="660165"/>
                </a:cubicBezTo>
                <a:cubicBezTo>
                  <a:pt x="6074569" y="660983"/>
                  <a:pt x="6078935" y="661393"/>
                  <a:pt x="6082755" y="661393"/>
                </a:cubicBezTo>
                <a:cubicBezTo>
                  <a:pt x="6088485" y="661393"/>
                  <a:pt x="6094624" y="659960"/>
                  <a:pt x="6101173" y="657095"/>
                </a:cubicBezTo>
                <a:cubicBezTo>
                  <a:pt x="6107721" y="654230"/>
                  <a:pt x="6114201" y="650069"/>
                  <a:pt x="6120613" y="644612"/>
                </a:cubicBezTo>
                <a:cubicBezTo>
                  <a:pt x="6127025" y="639155"/>
                  <a:pt x="6132823" y="632334"/>
                  <a:pt x="6138007" y="624148"/>
                </a:cubicBezTo>
                <a:cubicBezTo>
                  <a:pt x="6143191" y="615963"/>
                  <a:pt x="6147147" y="606549"/>
                  <a:pt x="6149877" y="595908"/>
                </a:cubicBezTo>
                <a:lnTo>
                  <a:pt x="6192441" y="397409"/>
                </a:lnTo>
                <a:cubicBezTo>
                  <a:pt x="6192441" y="394953"/>
                  <a:pt x="6191895" y="391952"/>
                  <a:pt x="6190804" y="388404"/>
                </a:cubicBezTo>
                <a:cubicBezTo>
                  <a:pt x="6189713" y="384857"/>
                  <a:pt x="6187871" y="381447"/>
                  <a:pt x="6185279" y="378173"/>
                </a:cubicBezTo>
                <a:cubicBezTo>
                  <a:pt x="6182687" y="374898"/>
                  <a:pt x="6179207" y="372102"/>
                  <a:pt x="6174843" y="369782"/>
                </a:cubicBezTo>
                <a:cubicBezTo>
                  <a:pt x="6170477" y="367463"/>
                  <a:pt x="6164883" y="366304"/>
                  <a:pt x="6158062" y="366304"/>
                </a:cubicBezTo>
                <a:close/>
                <a:moveTo>
                  <a:pt x="4938862" y="366304"/>
                </a:moveTo>
                <a:cubicBezTo>
                  <a:pt x="4927129" y="366304"/>
                  <a:pt x="4916011" y="370123"/>
                  <a:pt x="4905506" y="377763"/>
                </a:cubicBezTo>
                <a:cubicBezTo>
                  <a:pt x="4895001" y="385403"/>
                  <a:pt x="4885383" y="395567"/>
                  <a:pt x="4876652" y="408254"/>
                </a:cubicBezTo>
                <a:cubicBezTo>
                  <a:pt x="4867921" y="420942"/>
                  <a:pt x="4860144" y="435335"/>
                  <a:pt x="4853323" y="451433"/>
                </a:cubicBezTo>
                <a:cubicBezTo>
                  <a:pt x="4846502" y="467531"/>
                  <a:pt x="4840704" y="484107"/>
                  <a:pt x="4835929" y="501160"/>
                </a:cubicBezTo>
                <a:cubicBezTo>
                  <a:pt x="4831154" y="518214"/>
                  <a:pt x="4827539" y="534994"/>
                  <a:pt x="4825083" y="551502"/>
                </a:cubicBezTo>
                <a:cubicBezTo>
                  <a:pt x="4822627" y="568009"/>
                  <a:pt x="4821400" y="582811"/>
                  <a:pt x="4821400" y="595908"/>
                </a:cubicBezTo>
                <a:cubicBezTo>
                  <a:pt x="4821400" y="612006"/>
                  <a:pt x="4822900" y="624421"/>
                  <a:pt x="4825902" y="633152"/>
                </a:cubicBezTo>
                <a:cubicBezTo>
                  <a:pt x="4828903" y="641884"/>
                  <a:pt x="4832518" y="648364"/>
                  <a:pt x="4836747" y="652593"/>
                </a:cubicBezTo>
                <a:cubicBezTo>
                  <a:pt x="4840976" y="656822"/>
                  <a:pt x="4845547" y="659346"/>
                  <a:pt x="4850458" y="660165"/>
                </a:cubicBezTo>
                <a:cubicBezTo>
                  <a:pt x="4855370" y="660983"/>
                  <a:pt x="4859735" y="661393"/>
                  <a:pt x="4863555" y="661393"/>
                </a:cubicBezTo>
                <a:cubicBezTo>
                  <a:pt x="4869285" y="661393"/>
                  <a:pt x="4875629" y="659960"/>
                  <a:pt x="4882587" y="657095"/>
                </a:cubicBezTo>
                <a:cubicBezTo>
                  <a:pt x="4889544" y="654230"/>
                  <a:pt x="4896229" y="649933"/>
                  <a:pt x="4902641" y="644203"/>
                </a:cubicBezTo>
                <a:cubicBezTo>
                  <a:pt x="4909053" y="638473"/>
                  <a:pt x="4914919" y="631242"/>
                  <a:pt x="4920240" y="622511"/>
                </a:cubicBezTo>
                <a:cubicBezTo>
                  <a:pt x="4925561" y="613780"/>
                  <a:pt x="4929585" y="603548"/>
                  <a:pt x="4932314" y="591815"/>
                </a:cubicBezTo>
                <a:lnTo>
                  <a:pt x="4932314" y="587313"/>
                </a:lnTo>
                <a:lnTo>
                  <a:pt x="4973241" y="395362"/>
                </a:lnTo>
                <a:cubicBezTo>
                  <a:pt x="4972696" y="392907"/>
                  <a:pt x="4971809" y="390042"/>
                  <a:pt x="4970581" y="386767"/>
                </a:cubicBezTo>
                <a:cubicBezTo>
                  <a:pt x="4969353" y="383493"/>
                  <a:pt x="4967512" y="380287"/>
                  <a:pt x="4965056" y="377149"/>
                </a:cubicBezTo>
                <a:cubicBezTo>
                  <a:pt x="4962600" y="374012"/>
                  <a:pt x="4959257" y="371419"/>
                  <a:pt x="4955029" y="369373"/>
                </a:cubicBezTo>
                <a:cubicBezTo>
                  <a:pt x="4950799" y="367327"/>
                  <a:pt x="4945411" y="366304"/>
                  <a:pt x="4938862" y="366304"/>
                </a:cubicBezTo>
                <a:close/>
                <a:moveTo>
                  <a:pt x="3462487" y="366304"/>
                </a:moveTo>
                <a:cubicBezTo>
                  <a:pt x="3450754" y="366304"/>
                  <a:pt x="3439636" y="370123"/>
                  <a:pt x="3429131" y="377763"/>
                </a:cubicBezTo>
                <a:cubicBezTo>
                  <a:pt x="3418626" y="385403"/>
                  <a:pt x="3409008" y="395567"/>
                  <a:pt x="3400277" y="408254"/>
                </a:cubicBezTo>
                <a:cubicBezTo>
                  <a:pt x="3391545" y="420942"/>
                  <a:pt x="3383769" y="435335"/>
                  <a:pt x="3376948" y="451433"/>
                </a:cubicBezTo>
                <a:cubicBezTo>
                  <a:pt x="3370127" y="467531"/>
                  <a:pt x="3364328" y="484107"/>
                  <a:pt x="3359553" y="501160"/>
                </a:cubicBezTo>
                <a:cubicBezTo>
                  <a:pt x="3354779" y="518214"/>
                  <a:pt x="3351163" y="534994"/>
                  <a:pt x="3348708" y="551502"/>
                </a:cubicBezTo>
                <a:cubicBezTo>
                  <a:pt x="3346252" y="568009"/>
                  <a:pt x="3345024" y="582811"/>
                  <a:pt x="3345024" y="595908"/>
                </a:cubicBezTo>
                <a:cubicBezTo>
                  <a:pt x="3345024" y="612006"/>
                  <a:pt x="3346525" y="624421"/>
                  <a:pt x="3349526" y="633152"/>
                </a:cubicBezTo>
                <a:cubicBezTo>
                  <a:pt x="3352528" y="641884"/>
                  <a:pt x="3356143" y="648364"/>
                  <a:pt x="3360372" y="652593"/>
                </a:cubicBezTo>
                <a:cubicBezTo>
                  <a:pt x="3364601" y="656822"/>
                  <a:pt x="3369171" y="659346"/>
                  <a:pt x="3374083" y="660165"/>
                </a:cubicBezTo>
                <a:cubicBezTo>
                  <a:pt x="3378994" y="660983"/>
                  <a:pt x="3383360" y="661393"/>
                  <a:pt x="3387180" y="661393"/>
                </a:cubicBezTo>
                <a:cubicBezTo>
                  <a:pt x="3393455" y="661393"/>
                  <a:pt x="3400072" y="659824"/>
                  <a:pt x="3407030" y="656686"/>
                </a:cubicBezTo>
                <a:cubicBezTo>
                  <a:pt x="3413987" y="653548"/>
                  <a:pt x="3420672" y="648910"/>
                  <a:pt x="3427084" y="642770"/>
                </a:cubicBezTo>
                <a:cubicBezTo>
                  <a:pt x="3433496" y="636631"/>
                  <a:pt x="3439363" y="628923"/>
                  <a:pt x="3444683" y="619646"/>
                </a:cubicBezTo>
                <a:cubicBezTo>
                  <a:pt x="3450004" y="610369"/>
                  <a:pt x="3454029" y="599592"/>
                  <a:pt x="3456757" y="587313"/>
                </a:cubicBezTo>
                <a:lnTo>
                  <a:pt x="3496866" y="398227"/>
                </a:lnTo>
                <a:cubicBezTo>
                  <a:pt x="3496866" y="395771"/>
                  <a:pt x="3496320" y="392702"/>
                  <a:pt x="3495229" y="389018"/>
                </a:cubicBezTo>
                <a:cubicBezTo>
                  <a:pt x="3494138" y="385335"/>
                  <a:pt x="3492296" y="381788"/>
                  <a:pt x="3489704" y="378377"/>
                </a:cubicBezTo>
                <a:cubicBezTo>
                  <a:pt x="3487112" y="374967"/>
                  <a:pt x="3483633" y="372102"/>
                  <a:pt x="3479267" y="369782"/>
                </a:cubicBezTo>
                <a:cubicBezTo>
                  <a:pt x="3474902" y="367463"/>
                  <a:pt x="3469308" y="366304"/>
                  <a:pt x="3462487" y="366304"/>
                </a:cubicBezTo>
                <a:close/>
                <a:moveTo>
                  <a:pt x="633562" y="366304"/>
                </a:moveTo>
                <a:cubicBezTo>
                  <a:pt x="621829" y="366304"/>
                  <a:pt x="610711" y="370123"/>
                  <a:pt x="600206" y="377763"/>
                </a:cubicBezTo>
                <a:cubicBezTo>
                  <a:pt x="589701" y="385403"/>
                  <a:pt x="580083" y="395567"/>
                  <a:pt x="571352" y="408254"/>
                </a:cubicBezTo>
                <a:cubicBezTo>
                  <a:pt x="562620" y="420942"/>
                  <a:pt x="554844" y="435335"/>
                  <a:pt x="548023" y="451433"/>
                </a:cubicBezTo>
                <a:cubicBezTo>
                  <a:pt x="541202" y="467531"/>
                  <a:pt x="535403" y="484107"/>
                  <a:pt x="530629" y="501160"/>
                </a:cubicBezTo>
                <a:cubicBezTo>
                  <a:pt x="525854" y="518214"/>
                  <a:pt x="522238" y="534994"/>
                  <a:pt x="519783" y="551502"/>
                </a:cubicBezTo>
                <a:cubicBezTo>
                  <a:pt x="517327" y="568009"/>
                  <a:pt x="516099" y="582811"/>
                  <a:pt x="516099" y="595908"/>
                </a:cubicBezTo>
                <a:cubicBezTo>
                  <a:pt x="516099" y="612006"/>
                  <a:pt x="517600" y="624421"/>
                  <a:pt x="520601" y="633152"/>
                </a:cubicBezTo>
                <a:cubicBezTo>
                  <a:pt x="523603" y="641884"/>
                  <a:pt x="527218" y="648364"/>
                  <a:pt x="531447" y="652593"/>
                </a:cubicBezTo>
                <a:cubicBezTo>
                  <a:pt x="535677" y="656822"/>
                  <a:pt x="540247" y="659346"/>
                  <a:pt x="545158" y="660165"/>
                </a:cubicBezTo>
                <a:cubicBezTo>
                  <a:pt x="550069" y="660983"/>
                  <a:pt x="554435" y="661393"/>
                  <a:pt x="558255" y="661393"/>
                </a:cubicBezTo>
                <a:cubicBezTo>
                  <a:pt x="564530" y="661393"/>
                  <a:pt x="571147" y="659824"/>
                  <a:pt x="578105" y="656686"/>
                </a:cubicBezTo>
                <a:cubicBezTo>
                  <a:pt x="585063" y="653548"/>
                  <a:pt x="591747" y="648910"/>
                  <a:pt x="598159" y="642770"/>
                </a:cubicBezTo>
                <a:cubicBezTo>
                  <a:pt x="604571" y="636631"/>
                  <a:pt x="610438" y="628923"/>
                  <a:pt x="615758" y="619646"/>
                </a:cubicBezTo>
                <a:cubicBezTo>
                  <a:pt x="621079" y="610369"/>
                  <a:pt x="625104" y="599592"/>
                  <a:pt x="627832" y="587313"/>
                </a:cubicBezTo>
                <a:lnTo>
                  <a:pt x="667941" y="398227"/>
                </a:lnTo>
                <a:cubicBezTo>
                  <a:pt x="667941" y="395771"/>
                  <a:pt x="667396" y="392702"/>
                  <a:pt x="666304" y="389018"/>
                </a:cubicBezTo>
                <a:cubicBezTo>
                  <a:pt x="665213" y="385335"/>
                  <a:pt x="663371" y="381788"/>
                  <a:pt x="660779" y="378377"/>
                </a:cubicBezTo>
                <a:cubicBezTo>
                  <a:pt x="658187" y="374967"/>
                  <a:pt x="654708" y="372102"/>
                  <a:pt x="650342" y="369782"/>
                </a:cubicBezTo>
                <a:cubicBezTo>
                  <a:pt x="645977" y="367463"/>
                  <a:pt x="640383" y="366304"/>
                  <a:pt x="633562" y="366304"/>
                </a:cubicBezTo>
                <a:close/>
                <a:moveTo>
                  <a:pt x="5366371" y="361801"/>
                </a:moveTo>
                <a:cubicBezTo>
                  <a:pt x="5356275" y="361801"/>
                  <a:pt x="5346589" y="365690"/>
                  <a:pt x="5337312" y="373466"/>
                </a:cubicBezTo>
                <a:cubicBezTo>
                  <a:pt x="5328035" y="381242"/>
                  <a:pt x="5319235" y="391542"/>
                  <a:pt x="5310914" y="404366"/>
                </a:cubicBezTo>
                <a:cubicBezTo>
                  <a:pt x="5302592" y="417190"/>
                  <a:pt x="5295020" y="431856"/>
                  <a:pt x="5288199" y="448364"/>
                </a:cubicBezTo>
                <a:cubicBezTo>
                  <a:pt x="5281377" y="464871"/>
                  <a:pt x="5275443" y="481856"/>
                  <a:pt x="5270395" y="499319"/>
                </a:cubicBezTo>
                <a:cubicBezTo>
                  <a:pt x="5265347" y="516781"/>
                  <a:pt x="5261459" y="534039"/>
                  <a:pt x="5258731" y="551092"/>
                </a:cubicBezTo>
                <a:cubicBezTo>
                  <a:pt x="5256002" y="568145"/>
                  <a:pt x="5254638" y="583630"/>
                  <a:pt x="5254638" y="597545"/>
                </a:cubicBezTo>
                <a:cubicBezTo>
                  <a:pt x="5254638" y="611461"/>
                  <a:pt x="5255388" y="622784"/>
                  <a:pt x="5256889" y="631515"/>
                </a:cubicBezTo>
                <a:cubicBezTo>
                  <a:pt x="5258390" y="640247"/>
                  <a:pt x="5260845" y="647136"/>
                  <a:pt x="5264256" y="652184"/>
                </a:cubicBezTo>
                <a:cubicBezTo>
                  <a:pt x="5267666" y="657232"/>
                  <a:pt x="5272101" y="660710"/>
                  <a:pt x="5277558" y="662620"/>
                </a:cubicBezTo>
                <a:cubicBezTo>
                  <a:pt x="5283014" y="664530"/>
                  <a:pt x="5289699" y="665485"/>
                  <a:pt x="5297612" y="665485"/>
                </a:cubicBezTo>
                <a:cubicBezTo>
                  <a:pt x="5307708" y="665485"/>
                  <a:pt x="5317872" y="660983"/>
                  <a:pt x="5328104" y="651979"/>
                </a:cubicBezTo>
                <a:cubicBezTo>
                  <a:pt x="5338335" y="642975"/>
                  <a:pt x="5347817" y="630697"/>
                  <a:pt x="5356548" y="615144"/>
                </a:cubicBezTo>
                <a:cubicBezTo>
                  <a:pt x="5365279" y="599592"/>
                  <a:pt x="5372987" y="581174"/>
                  <a:pt x="5379672" y="559892"/>
                </a:cubicBezTo>
                <a:cubicBezTo>
                  <a:pt x="5386357" y="538609"/>
                  <a:pt x="5391337" y="515690"/>
                  <a:pt x="5394611" y="491133"/>
                </a:cubicBezTo>
                <a:cubicBezTo>
                  <a:pt x="5385880" y="488950"/>
                  <a:pt x="5379945" y="484653"/>
                  <a:pt x="5376808" y="478241"/>
                </a:cubicBezTo>
                <a:cubicBezTo>
                  <a:pt x="5373669" y="471829"/>
                  <a:pt x="5372101" y="464394"/>
                  <a:pt x="5372101" y="455935"/>
                </a:cubicBezTo>
                <a:cubicBezTo>
                  <a:pt x="5372101" y="444203"/>
                  <a:pt x="5374420" y="434585"/>
                  <a:pt x="5379059" y="427081"/>
                </a:cubicBezTo>
                <a:cubicBezTo>
                  <a:pt x="5383697" y="419578"/>
                  <a:pt x="5389972" y="414053"/>
                  <a:pt x="5397885" y="410505"/>
                </a:cubicBezTo>
                <a:cubicBezTo>
                  <a:pt x="5397339" y="401501"/>
                  <a:pt x="5396453" y="393930"/>
                  <a:pt x="5395225" y="387791"/>
                </a:cubicBezTo>
                <a:cubicBezTo>
                  <a:pt x="5393997" y="381651"/>
                  <a:pt x="5392155" y="376604"/>
                  <a:pt x="5389700" y="372647"/>
                </a:cubicBezTo>
                <a:cubicBezTo>
                  <a:pt x="5387244" y="368691"/>
                  <a:pt x="5384175" y="365894"/>
                  <a:pt x="5380491" y="364257"/>
                </a:cubicBezTo>
                <a:cubicBezTo>
                  <a:pt x="5376808" y="362620"/>
                  <a:pt x="5372101" y="361801"/>
                  <a:pt x="5366371" y="361801"/>
                </a:cubicBezTo>
                <a:close/>
                <a:moveTo>
                  <a:pt x="2311301" y="355253"/>
                </a:moveTo>
                <a:cubicBezTo>
                  <a:pt x="2300660" y="355253"/>
                  <a:pt x="2290223" y="360369"/>
                  <a:pt x="2279991" y="370601"/>
                </a:cubicBezTo>
                <a:cubicBezTo>
                  <a:pt x="2269760" y="380833"/>
                  <a:pt x="2260142" y="394134"/>
                  <a:pt x="2251137" y="410505"/>
                </a:cubicBezTo>
                <a:cubicBezTo>
                  <a:pt x="2242133" y="426877"/>
                  <a:pt x="2234152" y="445362"/>
                  <a:pt x="2227195" y="465963"/>
                </a:cubicBezTo>
                <a:cubicBezTo>
                  <a:pt x="2220237" y="486563"/>
                  <a:pt x="2214712" y="507231"/>
                  <a:pt x="2210619" y="527968"/>
                </a:cubicBezTo>
                <a:cubicBezTo>
                  <a:pt x="2226444" y="526877"/>
                  <a:pt x="2241724" y="522375"/>
                  <a:pt x="2256458" y="514462"/>
                </a:cubicBezTo>
                <a:cubicBezTo>
                  <a:pt x="2271192" y="506549"/>
                  <a:pt x="2284153" y="496249"/>
                  <a:pt x="2295339" y="483561"/>
                </a:cubicBezTo>
                <a:cubicBezTo>
                  <a:pt x="2306526" y="470874"/>
                  <a:pt x="2315462" y="456413"/>
                  <a:pt x="2322147" y="440178"/>
                </a:cubicBezTo>
                <a:cubicBezTo>
                  <a:pt x="2328832" y="423943"/>
                  <a:pt x="2332174" y="407095"/>
                  <a:pt x="2332174" y="389632"/>
                </a:cubicBezTo>
                <a:cubicBezTo>
                  <a:pt x="2332174" y="379264"/>
                  <a:pt x="2330674" y="370942"/>
                  <a:pt x="2327672" y="364666"/>
                </a:cubicBezTo>
                <a:cubicBezTo>
                  <a:pt x="2324671" y="358391"/>
                  <a:pt x="2319214" y="355253"/>
                  <a:pt x="2311301" y="355253"/>
                </a:cubicBezTo>
                <a:close/>
                <a:moveTo>
                  <a:pt x="5145956" y="150614"/>
                </a:moveTo>
                <a:lnTo>
                  <a:pt x="5129585" y="227149"/>
                </a:lnTo>
                <a:lnTo>
                  <a:pt x="5196707" y="227149"/>
                </a:lnTo>
                <a:lnTo>
                  <a:pt x="5184838" y="268896"/>
                </a:lnTo>
                <a:lnTo>
                  <a:pt x="5120581" y="268896"/>
                </a:lnTo>
                <a:lnTo>
                  <a:pt x="5049776" y="603275"/>
                </a:lnTo>
                <a:cubicBezTo>
                  <a:pt x="5048412" y="607914"/>
                  <a:pt x="5047457" y="612484"/>
                  <a:pt x="5046911" y="616986"/>
                </a:cubicBezTo>
                <a:cubicBezTo>
                  <a:pt x="5046365" y="621488"/>
                  <a:pt x="5046093" y="625922"/>
                  <a:pt x="5046093" y="630287"/>
                </a:cubicBezTo>
                <a:cubicBezTo>
                  <a:pt x="5046093" y="642020"/>
                  <a:pt x="5048889" y="650137"/>
                  <a:pt x="5054483" y="654639"/>
                </a:cubicBezTo>
                <a:cubicBezTo>
                  <a:pt x="5060076" y="659142"/>
                  <a:pt x="5068739" y="661393"/>
                  <a:pt x="5080472" y="661393"/>
                </a:cubicBezTo>
                <a:cubicBezTo>
                  <a:pt x="5088658" y="661393"/>
                  <a:pt x="5096229" y="659551"/>
                  <a:pt x="5103187" y="655867"/>
                </a:cubicBezTo>
                <a:cubicBezTo>
                  <a:pt x="5110145" y="652184"/>
                  <a:pt x="5116420" y="647068"/>
                  <a:pt x="5122014" y="640519"/>
                </a:cubicBezTo>
                <a:cubicBezTo>
                  <a:pt x="5124810" y="637245"/>
                  <a:pt x="5127454" y="633647"/>
                  <a:pt x="5129944" y="629725"/>
                </a:cubicBezTo>
                <a:lnTo>
                  <a:pt x="5131224" y="627398"/>
                </a:lnTo>
                <a:lnTo>
                  <a:pt x="5129809" y="608596"/>
                </a:lnTo>
                <a:cubicBezTo>
                  <a:pt x="5129809" y="592225"/>
                  <a:pt x="5131514" y="573603"/>
                  <a:pt x="5134925" y="552729"/>
                </a:cubicBezTo>
                <a:cubicBezTo>
                  <a:pt x="5138335" y="531856"/>
                  <a:pt x="5143724" y="510369"/>
                  <a:pt x="5151091" y="488268"/>
                </a:cubicBezTo>
                <a:cubicBezTo>
                  <a:pt x="5158458" y="466167"/>
                  <a:pt x="5168144" y="444544"/>
                  <a:pt x="5180150" y="423398"/>
                </a:cubicBezTo>
                <a:cubicBezTo>
                  <a:pt x="5192155" y="402252"/>
                  <a:pt x="5206616" y="383357"/>
                  <a:pt x="5223533" y="366713"/>
                </a:cubicBezTo>
                <a:cubicBezTo>
                  <a:pt x="5240450" y="350069"/>
                  <a:pt x="5260163" y="336631"/>
                  <a:pt x="5282674" y="326399"/>
                </a:cubicBezTo>
                <a:cubicBezTo>
                  <a:pt x="5305184" y="316167"/>
                  <a:pt x="5330764" y="311051"/>
                  <a:pt x="5359413" y="311051"/>
                </a:cubicBezTo>
                <a:cubicBezTo>
                  <a:pt x="5430900" y="311051"/>
                  <a:pt x="5466644" y="355662"/>
                  <a:pt x="5466644" y="444885"/>
                </a:cubicBezTo>
                <a:lnTo>
                  <a:pt x="5466644" y="445703"/>
                </a:lnTo>
                <a:cubicBezTo>
                  <a:pt x="5468007" y="446249"/>
                  <a:pt x="5469372" y="446522"/>
                  <a:pt x="5470737" y="446522"/>
                </a:cubicBezTo>
                <a:cubicBezTo>
                  <a:pt x="5472101" y="446522"/>
                  <a:pt x="5473874" y="446522"/>
                  <a:pt x="5476057" y="446522"/>
                </a:cubicBezTo>
                <a:cubicBezTo>
                  <a:pt x="5485879" y="446522"/>
                  <a:pt x="5496453" y="445089"/>
                  <a:pt x="5507776" y="442225"/>
                </a:cubicBezTo>
                <a:lnTo>
                  <a:pt x="5541564" y="431030"/>
                </a:lnTo>
                <a:lnTo>
                  <a:pt x="5565429" y="318418"/>
                </a:lnTo>
                <a:lnTo>
                  <a:pt x="5686165" y="318418"/>
                </a:lnTo>
                <a:lnTo>
                  <a:pt x="5677161" y="361801"/>
                </a:lnTo>
                <a:cubicBezTo>
                  <a:pt x="5686165" y="351706"/>
                  <a:pt x="5695101" y="343589"/>
                  <a:pt x="5703969" y="337449"/>
                </a:cubicBezTo>
                <a:cubicBezTo>
                  <a:pt x="5712836" y="331310"/>
                  <a:pt x="5721499" y="326604"/>
                  <a:pt x="5729958" y="323329"/>
                </a:cubicBezTo>
                <a:cubicBezTo>
                  <a:pt x="5738416" y="320055"/>
                  <a:pt x="5746397" y="317872"/>
                  <a:pt x="5753901" y="316781"/>
                </a:cubicBezTo>
                <a:cubicBezTo>
                  <a:pt x="5761403" y="315690"/>
                  <a:pt x="5768430" y="315144"/>
                  <a:pt x="5774979" y="315144"/>
                </a:cubicBezTo>
                <a:cubicBezTo>
                  <a:pt x="5788348" y="315144"/>
                  <a:pt x="5800763" y="316917"/>
                  <a:pt x="5812223" y="320464"/>
                </a:cubicBezTo>
                <a:cubicBezTo>
                  <a:pt x="5823683" y="324012"/>
                  <a:pt x="5833573" y="329605"/>
                  <a:pt x="5841895" y="337245"/>
                </a:cubicBezTo>
                <a:cubicBezTo>
                  <a:pt x="5850217" y="344885"/>
                  <a:pt x="5856697" y="354707"/>
                  <a:pt x="5861336" y="366713"/>
                </a:cubicBezTo>
                <a:cubicBezTo>
                  <a:pt x="5865974" y="378718"/>
                  <a:pt x="5868293" y="393043"/>
                  <a:pt x="5868293" y="409687"/>
                </a:cubicBezTo>
                <a:cubicBezTo>
                  <a:pt x="5868293" y="420874"/>
                  <a:pt x="5867271" y="432948"/>
                  <a:pt x="5865224" y="445908"/>
                </a:cubicBezTo>
                <a:cubicBezTo>
                  <a:pt x="5863177" y="458868"/>
                  <a:pt x="5860653" y="472102"/>
                  <a:pt x="5857653" y="485608"/>
                </a:cubicBezTo>
                <a:cubicBezTo>
                  <a:pt x="5854651" y="499114"/>
                  <a:pt x="5851445" y="512552"/>
                  <a:pt x="5848035" y="525922"/>
                </a:cubicBezTo>
                <a:cubicBezTo>
                  <a:pt x="5844623" y="539291"/>
                  <a:pt x="5841417" y="552115"/>
                  <a:pt x="5838417" y="564394"/>
                </a:cubicBezTo>
                <a:cubicBezTo>
                  <a:pt x="5835415" y="576672"/>
                  <a:pt x="5832891" y="588064"/>
                  <a:pt x="5830845" y="598568"/>
                </a:cubicBezTo>
                <a:cubicBezTo>
                  <a:pt x="5828799" y="609073"/>
                  <a:pt x="5827775" y="618282"/>
                  <a:pt x="5827775" y="626195"/>
                </a:cubicBezTo>
                <a:cubicBezTo>
                  <a:pt x="5827775" y="636563"/>
                  <a:pt x="5830162" y="645021"/>
                  <a:pt x="5834937" y="651570"/>
                </a:cubicBezTo>
                <a:cubicBezTo>
                  <a:pt x="5839712" y="658118"/>
                  <a:pt x="5848511" y="661393"/>
                  <a:pt x="5861336" y="661393"/>
                </a:cubicBezTo>
                <a:cubicBezTo>
                  <a:pt x="5870340" y="661393"/>
                  <a:pt x="5878252" y="659619"/>
                  <a:pt x="5885074" y="656072"/>
                </a:cubicBezTo>
                <a:cubicBezTo>
                  <a:pt x="5891895" y="652525"/>
                  <a:pt x="5898034" y="647477"/>
                  <a:pt x="5903491" y="640929"/>
                </a:cubicBezTo>
                <a:cubicBezTo>
                  <a:pt x="5906219" y="637654"/>
                  <a:pt x="5908829" y="634056"/>
                  <a:pt x="5911319" y="630134"/>
                </a:cubicBezTo>
                <a:lnTo>
                  <a:pt x="5917375" y="619283"/>
                </a:lnTo>
                <a:lnTo>
                  <a:pt x="5916589" y="607777"/>
                </a:lnTo>
                <a:cubicBezTo>
                  <a:pt x="5916589" y="588678"/>
                  <a:pt x="5918498" y="568214"/>
                  <a:pt x="5922318" y="546386"/>
                </a:cubicBezTo>
                <a:cubicBezTo>
                  <a:pt x="5926137" y="524558"/>
                  <a:pt x="5932004" y="502729"/>
                  <a:pt x="5939917" y="480901"/>
                </a:cubicBezTo>
                <a:cubicBezTo>
                  <a:pt x="5947829" y="459073"/>
                  <a:pt x="5957721" y="438132"/>
                  <a:pt x="5969589" y="418077"/>
                </a:cubicBezTo>
                <a:cubicBezTo>
                  <a:pt x="5981459" y="398023"/>
                  <a:pt x="5995374" y="380287"/>
                  <a:pt x="6011336" y="364871"/>
                </a:cubicBezTo>
                <a:cubicBezTo>
                  <a:pt x="6027298" y="349455"/>
                  <a:pt x="6045374" y="337177"/>
                  <a:pt x="6065565" y="328036"/>
                </a:cubicBezTo>
                <a:cubicBezTo>
                  <a:pt x="6085756" y="318896"/>
                  <a:pt x="6107993" y="314325"/>
                  <a:pt x="6132277" y="314325"/>
                </a:cubicBezTo>
                <a:cubicBezTo>
                  <a:pt x="6156015" y="314325"/>
                  <a:pt x="6173273" y="318418"/>
                  <a:pt x="6184051" y="326604"/>
                </a:cubicBezTo>
                <a:cubicBezTo>
                  <a:pt x="6194829" y="334789"/>
                  <a:pt x="6200217" y="344885"/>
                  <a:pt x="6200217" y="356890"/>
                </a:cubicBezTo>
                <a:lnTo>
                  <a:pt x="6200217" y="361801"/>
                </a:lnTo>
                <a:lnTo>
                  <a:pt x="6209221" y="318418"/>
                </a:lnTo>
                <a:lnTo>
                  <a:pt x="6329959" y="318418"/>
                </a:lnTo>
                <a:lnTo>
                  <a:pt x="6246875" y="707232"/>
                </a:lnTo>
                <a:cubicBezTo>
                  <a:pt x="6259699" y="702866"/>
                  <a:pt x="6271295" y="697614"/>
                  <a:pt x="6281663" y="691474"/>
                </a:cubicBezTo>
                <a:cubicBezTo>
                  <a:pt x="6292031" y="685335"/>
                  <a:pt x="6301513" y="677559"/>
                  <a:pt x="6310109" y="668146"/>
                </a:cubicBezTo>
                <a:cubicBezTo>
                  <a:pt x="6318703" y="658732"/>
                  <a:pt x="6326479" y="647477"/>
                  <a:pt x="6333437" y="634380"/>
                </a:cubicBezTo>
                <a:cubicBezTo>
                  <a:pt x="6340395" y="621283"/>
                  <a:pt x="6346739" y="605594"/>
                  <a:pt x="6352469" y="587313"/>
                </a:cubicBezTo>
                <a:lnTo>
                  <a:pt x="6387667" y="587313"/>
                </a:lnTo>
                <a:cubicBezTo>
                  <a:pt x="6379207" y="615144"/>
                  <a:pt x="6369181" y="638337"/>
                  <a:pt x="6357585" y="656890"/>
                </a:cubicBezTo>
                <a:cubicBezTo>
                  <a:pt x="6345988" y="675444"/>
                  <a:pt x="6333642" y="690656"/>
                  <a:pt x="6320545" y="702525"/>
                </a:cubicBezTo>
                <a:cubicBezTo>
                  <a:pt x="6307448" y="714394"/>
                  <a:pt x="6293942" y="723466"/>
                  <a:pt x="6280027" y="729742"/>
                </a:cubicBezTo>
                <a:cubicBezTo>
                  <a:pt x="6266111" y="736017"/>
                  <a:pt x="6252605" y="740792"/>
                  <a:pt x="6239508" y="744067"/>
                </a:cubicBezTo>
                <a:lnTo>
                  <a:pt x="6226821" y="804640"/>
                </a:lnTo>
                <a:cubicBezTo>
                  <a:pt x="6220817" y="834653"/>
                  <a:pt x="6212155" y="858937"/>
                  <a:pt x="6200831" y="877491"/>
                </a:cubicBezTo>
                <a:cubicBezTo>
                  <a:pt x="6189507" y="896045"/>
                  <a:pt x="6176889" y="910506"/>
                  <a:pt x="6162973" y="920874"/>
                </a:cubicBezTo>
                <a:cubicBezTo>
                  <a:pt x="6149058" y="931243"/>
                  <a:pt x="6134529" y="938200"/>
                  <a:pt x="6119385" y="941748"/>
                </a:cubicBezTo>
                <a:cubicBezTo>
                  <a:pt x="6104242" y="945295"/>
                  <a:pt x="6089713" y="947068"/>
                  <a:pt x="6075797" y="947068"/>
                </a:cubicBezTo>
                <a:cubicBezTo>
                  <a:pt x="6062973" y="947068"/>
                  <a:pt x="6050899" y="945363"/>
                  <a:pt x="6039576" y="941952"/>
                </a:cubicBezTo>
                <a:cubicBezTo>
                  <a:pt x="6028253" y="938542"/>
                  <a:pt x="6018361" y="933494"/>
                  <a:pt x="6009903" y="926809"/>
                </a:cubicBezTo>
                <a:cubicBezTo>
                  <a:pt x="6001445" y="920124"/>
                  <a:pt x="5994691" y="911666"/>
                  <a:pt x="5989645" y="901434"/>
                </a:cubicBezTo>
                <a:cubicBezTo>
                  <a:pt x="5984597" y="891202"/>
                  <a:pt x="5982073" y="879265"/>
                  <a:pt x="5982073" y="865622"/>
                </a:cubicBezTo>
                <a:cubicBezTo>
                  <a:pt x="5982073" y="848159"/>
                  <a:pt x="5986233" y="832743"/>
                  <a:pt x="5994555" y="819374"/>
                </a:cubicBezTo>
                <a:cubicBezTo>
                  <a:pt x="6002877" y="806004"/>
                  <a:pt x="6013587" y="794339"/>
                  <a:pt x="6026684" y="784380"/>
                </a:cubicBezTo>
                <a:cubicBezTo>
                  <a:pt x="6039781" y="774421"/>
                  <a:pt x="6054446" y="765895"/>
                  <a:pt x="6070681" y="758801"/>
                </a:cubicBezTo>
                <a:cubicBezTo>
                  <a:pt x="6086915" y="751706"/>
                  <a:pt x="6102945" y="745704"/>
                  <a:pt x="6118771" y="740792"/>
                </a:cubicBezTo>
                <a:lnTo>
                  <a:pt x="6129003" y="696590"/>
                </a:lnTo>
                <a:cubicBezTo>
                  <a:pt x="6116725" y="709687"/>
                  <a:pt x="6102331" y="720601"/>
                  <a:pt x="6085825" y="729333"/>
                </a:cubicBezTo>
                <a:cubicBezTo>
                  <a:pt x="6069317" y="738064"/>
                  <a:pt x="6050149" y="742429"/>
                  <a:pt x="6028321" y="742429"/>
                </a:cubicBezTo>
                <a:cubicBezTo>
                  <a:pt x="6013859" y="742429"/>
                  <a:pt x="5999944" y="740110"/>
                  <a:pt x="5986575" y="735472"/>
                </a:cubicBezTo>
                <a:cubicBezTo>
                  <a:pt x="5973205" y="730833"/>
                  <a:pt x="5961335" y="723193"/>
                  <a:pt x="5950967" y="712552"/>
                </a:cubicBezTo>
                <a:cubicBezTo>
                  <a:pt x="5945783" y="707232"/>
                  <a:pt x="5941111" y="701092"/>
                  <a:pt x="5936950" y="694135"/>
                </a:cubicBezTo>
                <a:lnTo>
                  <a:pt x="5926884" y="672687"/>
                </a:lnTo>
                <a:lnTo>
                  <a:pt x="5918916" y="684018"/>
                </a:lnTo>
                <a:cubicBezTo>
                  <a:pt x="5908735" y="697550"/>
                  <a:pt x="5898477" y="708357"/>
                  <a:pt x="5888143" y="716440"/>
                </a:cubicBezTo>
                <a:cubicBezTo>
                  <a:pt x="5874364" y="727218"/>
                  <a:pt x="5860858" y="734244"/>
                  <a:pt x="5847625" y="737518"/>
                </a:cubicBezTo>
                <a:cubicBezTo>
                  <a:pt x="5834391" y="740792"/>
                  <a:pt x="5822181" y="742429"/>
                  <a:pt x="5810995" y="742429"/>
                </a:cubicBezTo>
                <a:cubicBezTo>
                  <a:pt x="5792441" y="742429"/>
                  <a:pt x="5776888" y="739769"/>
                  <a:pt x="5764337" y="734449"/>
                </a:cubicBezTo>
                <a:cubicBezTo>
                  <a:pt x="5751785" y="729128"/>
                  <a:pt x="5741690" y="722034"/>
                  <a:pt x="5734051" y="713166"/>
                </a:cubicBezTo>
                <a:cubicBezTo>
                  <a:pt x="5726411" y="704298"/>
                  <a:pt x="5720885" y="694203"/>
                  <a:pt x="5717475" y="682880"/>
                </a:cubicBezTo>
                <a:cubicBezTo>
                  <a:pt x="5714064" y="671556"/>
                  <a:pt x="5712359" y="659892"/>
                  <a:pt x="5712359" y="647886"/>
                </a:cubicBezTo>
                <a:cubicBezTo>
                  <a:pt x="5712359" y="633698"/>
                  <a:pt x="5714337" y="617122"/>
                  <a:pt x="5718293" y="598159"/>
                </a:cubicBezTo>
                <a:cubicBezTo>
                  <a:pt x="5722249" y="579196"/>
                  <a:pt x="5726547" y="559755"/>
                  <a:pt x="5731185" y="539837"/>
                </a:cubicBezTo>
                <a:cubicBezTo>
                  <a:pt x="5735823" y="519919"/>
                  <a:pt x="5740121" y="500683"/>
                  <a:pt x="5744078" y="482129"/>
                </a:cubicBezTo>
                <a:cubicBezTo>
                  <a:pt x="5748034" y="463575"/>
                  <a:pt x="5750013" y="447613"/>
                  <a:pt x="5750013" y="434244"/>
                </a:cubicBezTo>
                <a:cubicBezTo>
                  <a:pt x="5750013" y="405594"/>
                  <a:pt x="5739917" y="391269"/>
                  <a:pt x="5719726" y="391269"/>
                </a:cubicBezTo>
                <a:cubicBezTo>
                  <a:pt x="5712085" y="391269"/>
                  <a:pt x="5704992" y="393316"/>
                  <a:pt x="5698443" y="397409"/>
                </a:cubicBezTo>
                <a:cubicBezTo>
                  <a:pt x="5691895" y="401501"/>
                  <a:pt x="5685892" y="407027"/>
                  <a:pt x="5680435" y="413984"/>
                </a:cubicBezTo>
                <a:cubicBezTo>
                  <a:pt x="5674978" y="420942"/>
                  <a:pt x="5670067" y="429128"/>
                  <a:pt x="5665701" y="438541"/>
                </a:cubicBezTo>
                <a:cubicBezTo>
                  <a:pt x="5661335" y="447954"/>
                  <a:pt x="5657515" y="457982"/>
                  <a:pt x="5654241" y="468623"/>
                </a:cubicBezTo>
                <a:lnTo>
                  <a:pt x="5597352" y="737518"/>
                </a:lnTo>
                <a:lnTo>
                  <a:pt x="5476615" y="737518"/>
                </a:lnTo>
                <a:lnTo>
                  <a:pt x="5533543" y="468878"/>
                </a:lnTo>
                <a:lnTo>
                  <a:pt x="5508595" y="478343"/>
                </a:lnTo>
                <a:cubicBezTo>
                  <a:pt x="5494406" y="482641"/>
                  <a:pt x="5479604" y="486085"/>
                  <a:pt x="5464188" y="488677"/>
                </a:cubicBezTo>
                <a:cubicBezTo>
                  <a:pt x="5460914" y="527422"/>
                  <a:pt x="5453478" y="562347"/>
                  <a:pt x="5441883" y="593452"/>
                </a:cubicBezTo>
                <a:cubicBezTo>
                  <a:pt x="5430286" y="624558"/>
                  <a:pt x="5415620" y="651024"/>
                  <a:pt x="5397885" y="672852"/>
                </a:cubicBezTo>
                <a:cubicBezTo>
                  <a:pt x="5380150" y="694680"/>
                  <a:pt x="5359822" y="711461"/>
                  <a:pt x="5336903" y="723193"/>
                </a:cubicBezTo>
                <a:cubicBezTo>
                  <a:pt x="5313983" y="734926"/>
                  <a:pt x="5289699" y="740792"/>
                  <a:pt x="5264052" y="740792"/>
                </a:cubicBezTo>
                <a:cubicBezTo>
                  <a:pt x="5244406" y="740792"/>
                  <a:pt x="5226398" y="738405"/>
                  <a:pt x="5210027" y="733630"/>
                </a:cubicBezTo>
                <a:cubicBezTo>
                  <a:pt x="5193656" y="728855"/>
                  <a:pt x="5179536" y="721215"/>
                  <a:pt x="5167667" y="710710"/>
                </a:cubicBezTo>
                <a:cubicBezTo>
                  <a:pt x="5161732" y="705458"/>
                  <a:pt x="5156445" y="699421"/>
                  <a:pt x="5151807" y="692600"/>
                </a:cubicBezTo>
                <a:lnTo>
                  <a:pt x="5140923" y="671855"/>
                </a:lnTo>
                <a:lnTo>
                  <a:pt x="5128971" y="686972"/>
                </a:lnTo>
                <a:cubicBezTo>
                  <a:pt x="5119012" y="698023"/>
                  <a:pt x="5108848" y="706890"/>
                  <a:pt x="5098480" y="713575"/>
                </a:cubicBezTo>
                <a:cubicBezTo>
                  <a:pt x="5088112" y="720260"/>
                  <a:pt x="5078016" y="725376"/>
                  <a:pt x="5068194" y="728923"/>
                </a:cubicBezTo>
                <a:cubicBezTo>
                  <a:pt x="5058371" y="732470"/>
                  <a:pt x="5048958" y="734790"/>
                  <a:pt x="5039954" y="735881"/>
                </a:cubicBezTo>
                <a:cubicBezTo>
                  <a:pt x="5030950" y="736972"/>
                  <a:pt x="5022764" y="737518"/>
                  <a:pt x="5015397" y="737518"/>
                </a:cubicBezTo>
                <a:cubicBezTo>
                  <a:pt x="4992204" y="737518"/>
                  <a:pt x="4973514" y="731447"/>
                  <a:pt x="4959326" y="719305"/>
                </a:cubicBezTo>
                <a:cubicBezTo>
                  <a:pt x="4945137" y="707163"/>
                  <a:pt x="4936406" y="689223"/>
                  <a:pt x="4933132" y="665485"/>
                </a:cubicBezTo>
                <a:cubicBezTo>
                  <a:pt x="4926856" y="675035"/>
                  <a:pt x="4919694" y="684380"/>
                  <a:pt x="4911645" y="693521"/>
                </a:cubicBezTo>
                <a:cubicBezTo>
                  <a:pt x="4903596" y="702661"/>
                  <a:pt x="4894456" y="710847"/>
                  <a:pt x="4884224" y="718077"/>
                </a:cubicBezTo>
                <a:cubicBezTo>
                  <a:pt x="4873992" y="725308"/>
                  <a:pt x="4862600" y="731174"/>
                  <a:pt x="4850049" y="735676"/>
                </a:cubicBezTo>
                <a:cubicBezTo>
                  <a:pt x="4837497" y="740178"/>
                  <a:pt x="4823855" y="742429"/>
                  <a:pt x="4809121" y="742429"/>
                </a:cubicBezTo>
                <a:cubicBezTo>
                  <a:pt x="4794660" y="742429"/>
                  <a:pt x="4780744" y="740110"/>
                  <a:pt x="4767375" y="735472"/>
                </a:cubicBezTo>
                <a:cubicBezTo>
                  <a:pt x="4754005" y="730833"/>
                  <a:pt x="4742136" y="723193"/>
                  <a:pt x="4731768" y="712552"/>
                </a:cubicBezTo>
                <a:cubicBezTo>
                  <a:pt x="4721399" y="701911"/>
                  <a:pt x="4713077" y="687996"/>
                  <a:pt x="4706802" y="670806"/>
                </a:cubicBezTo>
                <a:cubicBezTo>
                  <a:pt x="4700526" y="653616"/>
                  <a:pt x="4697389" y="632607"/>
                  <a:pt x="4697389" y="607777"/>
                </a:cubicBezTo>
                <a:cubicBezTo>
                  <a:pt x="4697389" y="588678"/>
                  <a:pt x="4699298" y="568214"/>
                  <a:pt x="4703118" y="546386"/>
                </a:cubicBezTo>
                <a:cubicBezTo>
                  <a:pt x="4706938" y="524558"/>
                  <a:pt x="4712804" y="502729"/>
                  <a:pt x="4720717" y="480901"/>
                </a:cubicBezTo>
                <a:cubicBezTo>
                  <a:pt x="4728630" y="459073"/>
                  <a:pt x="4738521" y="438132"/>
                  <a:pt x="4750390" y="418077"/>
                </a:cubicBezTo>
                <a:cubicBezTo>
                  <a:pt x="4762259" y="398023"/>
                  <a:pt x="4776174" y="380287"/>
                  <a:pt x="4792136" y="364871"/>
                </a:cubicBezTo>
                <a:cubicBezTo>
                  <a:pt x="4808098" y="349455"/>
                  <a:pt x="4826174" y="337177"/>
                  <a:pt x="4846365" y="328036"/>
                </a:cubicBezTo>
                <a:cubicBezTo>
                  <a:pt x="4866556" y="318896"/>
                  <a:pt x="4888794" y="314325"/>
                  <a:pt x="4913078" y="314325"/>
                </a:cubicBezTo>
                <a:cubicBezTo>
                  <a:pt x="4936816" y="314325"/>
                  <a:pt x="4954073" y="318418"/>
                  <a:pt x="4964851" y="326604"/>
                </a:cubicBezTo>
                <a:cubicBezTo>
                  <a:pt x="4975629" y="334789"/>
                  <a:pt x="4981018" y="344885"/>
                  <a:pt x="4981018" y="356890"/>
                </a:cubicBezTo>
                <a:lnTo>
                  <a:pt x="4981018" y="360164"/>
                </a:lnTo>
                <a:lnTo>
                  <a:pt x="5000254" y="268896"/>
                </a:lnTo>
                <a:lnTo>
                  <a:pt x="4926175" y="268896"/>
                </a:lnTo>
                <a:lnTo>
                  <a:pt x="4937634" y="227149"/>
                </a:lnTo>
                <a:lnTo>
                  <a:pt x="5009258" y="227149"/>
                </a:lnTo>
                <a:lnTo>
                  <a:pt x="5021945" y="167395"/>
                </a:lnTo>
                <a:close/>
                <a:moveTo>
                  <a:pt x="3026606" y="150614"/>
                </a:moveTo>
                <a:lnTo>
                  <a:pt x="2981586" y="361801"/>
                </a:lnTo>
                <a:cubicBezTo>
                  <a:pt x="2990590" y="351706"/>
                  <a:pt x="2999526" y="343589"/>
                  <a:pt x="3008394" y="337449"/>
                </a:cubicBezTo>
                <a:cubicBezTo>
                  <a:pt x="3017261" y="331310"/>
                  <a:pt x="3025924" y="326604"/>
                  <a:pt x="3034383" y="323329"/>
                </a:cubicBezTo>
                <a:cubicBezTo>
                  <a:pt x="3042841" y="320055"/>
                  <a:pt x="3050822" y="317872"/>
                  <a:pt x="3058325" y="316781"/>
                </a:cubicBezTo>
                <a:cubicBezTo>
                  <a:pt x="3065829" y="315690"/>
                  <a:pt x="3072855" y="315144"/>
                  <a:pt x="3079403" y="315144"/>
                </a:cubicBezTo>
                <a:cubicBezTo>
                  <a:pt x="3092773" y="315144"/>
                  <a:pt x="3105188" y="316917"/>
                  <a:pt x="3116647" y="320464"/>
                </a:cubicBezTo>
                <a:cubicBezTo>
                  <a:pt x="3128107" y="324012"/>
                  <a:pt x="3137998" y="329605"/>
                  <a:pt x="3146320" y="337245"/>
                </a:cubicBezTo>
                <a:cubicBezTo>
                  <a:pt x="3154642" y="344885"/>
                  <a:pt x="3161122" y="354707"/>
                  <a:pt x="3165761" y="366713"/>
                </a:cubicBezTo>
                <a:cubicBezTo>
                  <a:pt x="3170399" y="378718"/>
                  <a:pt x="3172718" y="393043"/>
                  <a:pt x="3172718" y="409687"/>
                </a:cubicBezTo>
                <a:cubicBezTo>
                  <a:pt x="3172718" y="420874"/>
                  <a:pt x="3171695" y="432948"/>
                  <a:pt x="3169649" y="445908"/>
                </a:cubicBezTo>
                <a:cubicBezTo>
                  <a:pt x="3167602" y="458868"/>
                  <a:pt x="3165079" y="472102"/>
                  <a:pt x="3162077" y="485608"/>
                </a:cubicBezTo>
                <a:cubicBezTo>
                  <a:pt x="3159076" y="499114"/>
                  <a:pt x="3155870" y="512552"/>
                  <a:pt x="3152459" y="525922"/>
                </a:cubicBezTo>
                <a:cubicBezTo>
                  <a:pt x="3149049" y="539291"/>
                  <a:pt x="3145843" y="552115"/>
                  <a:pt x="3142841" y="564394"/>
                </a:cubicBezTo>
                <a:cubicBezTo>
                  <a:pt x="3139840" y="576672"/>
                  <a:pt x="3137316" y="588064"/>
                  <a:pt x="3135269" y="598568"/>
                </a:cubicBezTo>
                <a:cubicBezTo>
                  <a:pt x="3133223" y="609073"/>
                  <a:pt x="3132200" y="618282"/>
                  <a:pt x="3132200" y="626195"/>
                </a:cubicBezTo>
                <a:cubicBezTo>
                  <a:pt x="3132200" y="636563"/>
                  <a:pt x="3134588" y="645021"/>
                  <a:pt x="3139362" y="651570"/>
                </a:cubicBezTo>
                <a:cubicBezTo>
                  <a:pt x="3144137" y="658118"/>
                  <a:pt x="3152937" y="661393"/>
                  <a:pt x="3165761" y="661393"/>
                </a:cubicBezTo>
                <a:cubicBezTo>
                  <a:pt x="3174765" y="661393"/>
                  <a:pt x="3182677" y="659619"/>
                  <a:pt x="3189499" y="656072"/>
                </a:cubicBezTo>
                <a:cubicBezTo>
                  <a:pt x="3196320" y="652525"/>
                  <a:pt x="3202459" y="647477"/>
                  <a:pt x="3207916" y="640929"/>
                </a:cubicBezTo>
                <a:cubicBezTo>
                  <a:pt x="3210645" y="637654"/>
                  <a:pt x="3213254" y="634056"/>
                  <a:pt x="3215744" y="630134"/>
                </a:cubicBezTo>
                <a:lnTo>
                  <a:pt x="3221801" y="619283"/>
                </a:lnTo>
                <a:lnTo>
                  <a:pt x="3221013" y="607777"/>
                </a:lnTo>
                <a:cubicBezTo>
                  <a:pt x="3221013" y="588678"/>
                  <a:pt x="3222923" y="568214"/>
                  <a:pt x="3226743" y="546386"/>
                </a:cubicBezTo>
                <a:cubicBezTo>
                  <a:pt x="3230563" y="524557"/>
                  <a:pt x="3236429" y="502729"/>
                  <a:pt x="3244342" y="480901"/>
                </a:cubicBezTo>
                <a:cubicBezTo>
                  <a:pt x="3252255" y="459073"/>
                  <a:pt x="3262145" y="438132"/>
                  <a:pt x="3274015" y="418077"/>
                </a:cubicBezTo>
                <a:cubicBezTo>
                  <a:pt x="3285884" y="398023"/>
                  <a:pt x="3299799" y="380287"/>
                  <a:pt x="3315761" y="364871"/>
                </a:cubicBezTo>
                <a:cubicBezTo>
                  <a:pt x="3331723" y="349455"/>
                  <a:pt x="3349799" y="337177"/>
                  <a:pt x="3369990" y="328036"/>
                </a:cubicBezTo>
                <a:cubicBezTo>
                  <a:pt x="3390181" y="318896"/>
                  <a:pt x="3412419" y="314325"/>
                  <a:pt x="3436702" y="314325"/>
                </a:cubicBezTo>
                <a:cubicBezTo>
                  <a:pt x="3460440" y="314325"/>
                  <a:pt x="3477698" y="318418"/>
                  <a:pt x="3488476" y="326604"/>
                </a:cubicBezTo>
                <a:cubicBezTo>
                  <a:pt x="3499254" y="334789"/>
                  <a:pt x="3504642" y="344885"/>
                  <a:pt x="3504642" y="356890"/>
                </a:cubicBezTo>
                <a:lnTo>
                  <a:pt x="3504642" y="363029"/>
                </a:lnTo>
                <a:lnTo>
                  <a:pt x="3513646" y="318418"/>
                </a:lnTo>
                <a:lnTo>
                  <a:pt x="3634383" y="318418"/>
                </a:lnTo>
                <a:lnTo>
                  <a:pt x="3574219" y="603275"/>
                </a:lnTo>
                <a:cubicBezTo>
                  <a:pt x="3572855" y="607914"/>
                  <a:pt x="3571900" y="612484"/>
                  <a:pt x="3571355" y="616986"/>
                </a:cubicBezTo>
                <a:cubicBezTo>
                  <a:pt x="3570809" y="621488"/>
                  <a:pt x="3570536" y="625922"/>
                  <a:pt x="3570536" y="630287"/>
                </a:cubicBezTo>
                <a:cubicBezTo>
                  <a:pt x="3570536" y="654298"/>
                  <a:pt x="3581996" y="666304"/>
                  <a:pt x="3604915" y="666304"/>
                </a:cubicBezTo>
                <a:cubicBezTo>
                  <a:pt x="3613101" y="666304"/>
                  <a:pt x="3620672" y="664189"/>
                  <a:pt x="3627630" y="659960"/>
                </a:cubicBezTo>
                <a:cubicBezTo>
                  <a:pt x="3634588" y="655731"/>
                  <a:pt x="3640932" y="650069"/>
                  <a:pt x="3646662" y="642975"/>
                </a:cubicBezTo>
                <a:cubicBezTo>
                  <a:pt x="3652391" y="635881"/>
                  <a:pt x="3657439" y="627491"/>
                  <a:pt x="3661805" y="617804"/>
                </a:cubicBezTo>
                <a:lnTo>
                  <a:pt x="3666270" y="605485"/>
                </a:lnTo>
                <a:lnTo>
                  <a:pt x="3727103" y="318418"/>
                </a:lnTo>
                <a:lnTo>
                  <a:pt x="3847840" y="318418"/>
                </a:lnTo>
                <a:lnTo>
                  <a:pt x="3838836" y="361801"/>
                </a:lnTo>
                <a:cubicBezTo>
                  <a:pt x="3847840" y="351706"/>
                  <a:pt x="3856776" y="343589"/>
                  <a:pt x="3865644" y="337449"/>
                </a:cubicBezTo>
                <a:cubicBezTo>
                  <a:pt x="3874511" y="331310"/>
                  <a:pt x="3883174" y="326604"/>
                  <a:pt x="3891633" y="323329"/>
                </a:cubicBezTo>
                <a:cubicBezTo>
                  <a:pt x="3900091" y="320055"/>
                  <a:pt x="3908072" y="317872"/>
                  <a:pt x="3915575" y="316781"/>
                </a:cubicBezTo>
                <a:cubicBezTo>
                  <a:pt x="3923079" y="315690"/>
                  <a:pt x="3930105" y="315144"/>
                  <a:pt x="3936653" y="315144"/>
                </a:cubicBezTo>
                <a:cubicBezTo>
                  <a:pt x="3950023" y="315144"/>
                  <a:pt x="3962438" y="316917"/>
                  <a:pt x="3973897" y="320464"/>
                </a:cubicBezTo>
                <a:cubicBezTo>
                  <a:pt x="3985357" y="324012"/>
                  <a:pt x="3995248" y="329605"/>
                  <a:pt x="4003570" y="337245"/>
                </a:cubicBezTo>
                <a:cubicBezTo>
                  <a:pt x="4011892" y="344885"/>
                  <a:pt x="4018372" y="354707"/>
                  <a:pt x="4023011" y="366713"/>
                </a:cubicBezTo>
                <a:cubicBezTo>
                  <a:pt x="4027649" y="378718"/>
                  <a:pt x="4029968" y="393043"/>
                  <a:pt x="4029968" y="409687"/>
                </a:cubicBezTo>
                <a:cubicBezTo>
                  <a:pt x="4029968" y="420874"/>
                  <a:pt x="4028945" y="432948"/>
                  <a:pt x="4026899" y="445908"/>
                </a:cubicBezTo>
                <a:cubicBezTo>
                  <a:pt x="4024853" y="458868"/>
                  <a:pt x="4022329" y="472102"/>
                  <a:pt x="4019327" y="485608"/>
                </a:cubicBezTo>
                <a:cubicBezTo>
                  <a:pt x="4016326" y="499114"/>
                  <a:pt x="4013120" y="512552"/>
                  <a:pt x="4009709" y="525922"/>
                </a:cubicBezTo>
                <a:cubicBezTo>
                  <a:pt x="4006299" y="539291"/>
                  <a:pt x="4003093" y="552115"/>
                  <a:pt x="4000091" y="564394"/>
                </a:cubicBezTo>
                <a:cubicBezTo>
                  <a:pt x="3997090" y="576672"/>
                  <a:pt x="3994566" y="588064"/>
                  <a:pt x="3992519" y="598568"/>
                </a:cubicBezTo>
                <a:cubicBezTo>
                  <a:pt x="3990473" y="609073"/>
                  <a:pt x="3989450" y="618282"/>
                  <a:pt x="3989450" y="626195"/>
                </a:cubicBezTo>
                <a:cubicBezTo>
                  <a:pt x="3989450" y="636563"/>
                  <a:pt x="3991838" y="645021"/>
                  <a:pt x="3996612" y="651570"/>
                </a:cubicBezTo>
                <a:cubicBezTo>
                  <a:pt x="4001387" y="658118"/>
                  <a:pt x="4010187" y="661393"/>
                  <a:pt x="4023011" y="661393"/>
                </a:cubicBezTo>
                <a:cubicBezTo>
                  <a:pt x="4032015" y="661393"/>
                  <a:pt x="4039928" y="659619"/>
                  <a:pt x="4046749" y="656072"/>
                </a:cubicBezTo>
                <a:cubicBezTo>
                  <a:pt x="4053570" y="652525"/>
                  <a:pt x="4059709" y="647477"/>
                  <a:pt x="4065166" y="640929"/>
                </a:cubicBezTo>
                <a:cubicBezTo>
                  <a:pt x="4070623" y="634380"/>
                  <a:pt x="4075603" y="626536"/>
                  <a:pt x="4080105" y="617395"/>
                </a:cubicBezTo>
                <a:lnTo>
                  <a:pt x="4085699" y="604746"/>
                </a:lnTo>
                <a:lnTo>
                  <a:pt x="4178945" y="167395"/>
                </a:lnTo>
                <a:lnTo>
                  <a:pt x="4302956" y="150614"/>
                </a:lnTo>
                <a:lnTo>
                  <a:pt x="4257936" y="361801"/>
                </a:lnTo>
                <a:cubicBezTo>
                  <a:pt x="4266940" y="351706"/>
                  <a:pt x="4275876" y="343589"/>
                  <a:pt x="4284744" y="337449"/>
                </a:cubicBezTo>
                <a:cubicBezTo>
                  <a:pt x="4293611" y="331310"/>
                  <a:pt x="4302275" y="326604"/>
                  <a:pt x="4310733" y="323329"/>
                </a:cubicBezTo>
                <a:cubicBezTo>
                  <a:pt x="4319191" y="320055"/>
                  <a:pt x="4327172" y="317872"/>
                  <a:pt x="4334675" y="316781"/>
                </a:cubicBezTo>
                <a:cubicBezTo>
                  <a:pt x="4342179" y="315690"/>
                  <a:pt x="4349205" y="315144"/>
                  <a:pt x="4355753" y="315144"/>
                </a:cubicBezTo>
                <a:cubicBezTo>
                  <a:pt x="4369123" y="315144"/>
                  <a:pt x="4381538" y="316917"/>
                  <a:pt x="4392998" y="320464"/>
                </a:cubicBezTo>
                <a:cubicBezTo>
                  <a:pt x="4404457" y="324012"/>
                  <a:pt x="4414348" y="329605"/>
                  <a:pt x="4422670" y="337245"/>
                </a:cubicBezTo>
                <a:cubicBezTo>
                  <a:pt x="4430992" y="344885"/>
                  <a:pt x="4437472" y="354707"/>
                  <a:pt x="4442111" y="366713"/>
                </a:cubicBezTo>
                <a:cubicBezTo>
                  <a:pt x="4446749" y="378718"/>
                  <a:pt x="4449068" y="393043"/>
                  <a:pt x="4449068" y="409687"/>
                </a:cubicBezTo>
                <a:cubicBezTo>
                  <a:pt x="4449068" y="420874"/>
                  <a:pt x="4448045" y="432948"/>
                  <a:pt x="4445999" y="445908"/>
                </a:cubicBezTo>
                <a:cubicBezTo>
                  <a:pt x="4443953" y="458868"/>
                  <a:pt x="4441429" y="472102"/>
                  <a:pt x="4438427" y="485608"/>
                </a:cubicBezTo>
                <a:cubicBezTo>
                  <a:pt x="4435426" y="499114"/>
                  <a:pt x="4432220" y="512552"/>
                  <a:pt x="4428809" y="525922"/>
                </a:cubicBezTo>
                <a:cubicBezTo>
                  <a:pt x="4425399" y="539291"/>
                  <a:pt x="4422193" y="552115"/>
                  <a:pt x="4419191" y="564394"/>
                </a:cubicBezTo>
                <a:cubicBezTo>
                  <a:pt x="4416190" y="576672"/>
                  <a:pt x="4413666" y="588064"/>
                  <a:pt x="4411620" y="598568"/>
                </a:cubicBezTo>
                <a:cubicBezTo>
                  <a:pt x="4409573" y="609073"/>
                  <a:pt x="4408550" y="618282"/>
                  <a:pt x="4408550" y="626195"/>
                </a:cubicBezTo>
                <a:cubicBezTo>
                  <a:pt x="4408550" y="636563"/>
                  <a:pt x="4410938" y="645021"/>
                  <a:pt x="4415712" y="651570"/>
                </a:cubicBezTo>
                <a:cubicBezTo>
                  <a:pt x="4420487" y="658118"/>
                  <a:pt x="4429287" y="661393"/>
                  <a:pt x="4442111" y="661393"/>
                </a:cubicBezTo>
                <a:cubicBezTo>
                  <a:pt x="4451115" y="661393"/>
                  <a:pt x="4459028" y="659619"/>
                  <a:pt x="4465849" y="656072"/>
                </a:cubicBezTo>
                <a:cubicBezTo>
                  <a:pt x="4472670" y="652525"/>
                  <a:pt x="4478809" y="647477"/>
                  <a:pt x="4484266" y="640929"/>
                </a:cubicBezTo>
                <a:cubicBezTo>
                  <a:pt x="4489724" y="634380"/>
                  <a:pt x="4494703" y="626536"/>
                  <a:pt x="4499205" y="617395"/>
                </a:cubicBezTo>
                <a:cubicBezTo>
                  <a:pt x="4503707" y="608255"/>
                  <a:pt x="4508141" y="598227"/>
                  <a:pt x="4512506" y="587313"/>
                </a:cubicBezTo>
                <a:lnTo>
                  <a:pt x="4547704" y="587313"/>
                </a:lnTo>
                <a:cubicBezTo>
                  <a:pt x="4535972" y="621693"/>
                  <a:pt x="4523352" y="649114"/>
                  <a:pt x="4509846" y="669578"/>
                </a:cubicBezTo>
                <a:cubicBezTo>
                  <a:pt x="4496340" y="690042"/>
                  <a:pt x="4482698" y="705663"/>
                  <a:pt x="4468918" y="716440"/>
                </a:cubicBezTo>
                <a:cubicBezTo>
                  <a:pt x="4455139" y="727218"/>
                  <a:pt x="4441633" y="734244"/>
                  <a:pt x="4428400" y="737518"/>
                </a:cubicBezTo>
                <a:cubicBezTo>
                  <a:pt x="4415167" y="740792"/>
                  <a:pt x="4402957" y="742429"/>
                  <a:pt x="4391770" y="742429"/>
                </a:cubicBezTo>
                <a:cubicBezTo>
                  <a:pt x="4373216" y="742429"/>
                  <a:pt x="4357663" y="739769"/>
                  <a:pt x="4345112" y="734449"/>
                </a:cubicBezTo>
                <a:cubicBezTo>
                  <a:pt x="4332561" y="729128"/>
                  <a:pt x="4322465" y="722034"/>
                  <a:pt x="4314826" y="713166"/>
                </a:cubicBezTo>
                <a:cubicBezTo>
                  <a:pt x="4307186" y="704298"/>
                  <a:pt x="4301661" y="694203"/>
                  <a:pt x="4298250" y="682880"/>
                </a:cubicBezTo>
                <a:cubicBezTo>
                  <a:pt x="4294839" y="671556"/>
                  <a:pt x="4293134" y="659892"/>
                  <a:pt x="4293134" y="647886"/>
                </a:cubicBezTo>
                <a:cubicBezTo>
                  <a:pt x="4293134" y="633698"/>
                  <a:pt x="4295112" y="617122"/>
                  <a:pt x="4299068" y="598159"/>
                </a:cubicBezTo>
                <a:cubicBezTo>
                  <a:pt x="4303025" y="579196"/>
                  <a:pt x="4307322" y="559755"/>
                  <a:pt x="4311961" y="539837"/>
                </a:cubicBezTo>
                <a:cubicBezTo>
                  <a:pt x="4316599" y="519919"/>
                  <a:pt x="4320897" y="500683"/>
                  <a:pt x="4324853" y="482129"/>
                </a:cubicBezTo>
                <a:cubicBezTo>
                  <a:pt x="4328809" y="463575"/>
                  <a:pt x="4330787" y="447613"/>
                  <a:pt x="4330787" y="434244"/>
                </a:cubicBezTo>
                <a:cubicBezTo>
                  <a:pt x="4330787" y="405594"/>
                  <a:pt x="4320692" y="391269"/>
                  <a:pt x="4300501" y="391269"/>
                </a:cubicBezTo>
                <a:cubicBezTo>
                  <a:pt x="4292861" y="391269"/>
                  <a:pt x="4285767" y="393316"/>
                  <a:pt x="4279218" y="397409"/>
                </a:cubicBezTo>
                <a:cubicBezTo>
                  <a:pt x="4272670" y="401501"/>
                  <a:pt x="4266667" y="407027"/>
                  <a:pt x="4261210" y="413984"/>
                </a:cubicBezTo>
                <a:cubicBezTo>
                  <a:pt x="4255753" y="420942"/>
                  <a:pt x="4250842" y="429128"/>
                  <a:pt x="4246476" y="438541"/>
                </a:cubicBezTo>
                <a:cubicBezTo>
                  <a:pt x="4242110" y="447954"/>
                  <a:pt x="4238291" y="457982"/>
                  <a:pt x="4235016" y="468623"/>
                </a:cubicBezTo>
                <a:lnTo>
                  <a:pt x="4178127" y="737518"/>
                </a:lnTo>
                <a:lnTo>
                  <a:pt x="4057390" y="737518"/>
                </a:lnTo>
                <a:lnTo>
                  <a:pt x="4064865" y="702457"/>
                </a:lnTo>
                <a:lnTo>
                  <a:pt x="4060127" y="707449"/>
                </a:lnTo>
                <a:cubicBezTo>
                  <a:pt x="4056699" y="710749"/>
                  <a:pt x="4053263" y="713746"/>
                  <a:pt x="4049818" y="716440"/>
                </a:cubicBezTo>
                <a:cubicBezTo>
                  <a:pt x="4036039" y="727218"/>
                  <a:pt x="4022533" y="734244"/>
                  <a:pt x="4009300" y="737518"/>
                </a:cubicBezTo>
                <a:cubicBezTo>
                  <a:pt x="3996067" y="740792"/>
                  <a:pt x="3983857" y="742429"/>
                  <a:pt x="3972670" y="742429"/>
                </a:cubicBezTo>
                <a:cubicBezTo>
                  <a:pt x="3954116" y="742429"/>
                  <a:pt x="3938563" y="739769"/>
                  <a:pt x="3926012" y="734449"/>
                </a:cubicBezTo>
                <a:cubicBezTo>
                  <a:pt x="3913461" y="729128"/>
                  <a:pt x="3903365" y="722034"/>
                  <a:pt x="3895725" y="713166"/>
                </a:cubicBezTo>
                <a:cubicBezTo>
                  <a:pt x="3888085" y="704298"/>
                  <a:pt x="3882561" y="694203"/>
                  <a:pt x="3879150" y="682880"/>
                </a:cubicBezTo>
                <a:cubicBezTo>
                  <a:pt x="3875739" y="671556"/>
                  <a:pt x="3874034" y="659892"/>
                  <a:pt x="3874034" y="647886"/>
                </a:cubicBezTo>
                <a:cubicBezTo>
                  <a:pt x="3874034" y="633698"/>
                  <a:pt x="3876012" y="617122"/>
                  <a:pt x="3879968" y="598159"/>
                </a:cubicBezTo>
                <a:cubicBezTo>
                  <a:pt x="3883925" y="579196"/>
                  <a:pt x="3888222" y="559755"/>
                  <a:pt x="3892860" y="539837"/>
                </a:cubicBezTo>
                <a:cubicBezTo>
                  <a:pt x="3897499" y="519919"/>
                  <a:pt x="3901797" y="500683"/>
                  <a:pt x="3905753" y="482129"/>
                </a:cubicBezTo>
                <a:cubicBezTo>
                  <a:pt x="3909709" y="463575"/>
                  <a:pt x="3911687" y="447613"/>
                  <a:pt x="3911687" y="434244"/>
                </a:cubicBezTo>
                <a:cubicBezTo>
                  <a:pt x="3911687" y="405594"/>
                  <a:pt x="3901592" y="391269"/>
                  <a:pt x="3881401" y="391269"/>
                </a:cubicBezTo>
                <a:cubicBezTo>
                  <a:pt x="3873761" y="391269"/>
                  <a:pt x="3866667" y="393316"/>
                  <a:pt x="3860118" y="397409"/>
                </a:cubicBezTo>
                <a:cubicBezTo>
                  <a:pt x="3853570" y="401501"/>
                  <a:pt x="3847567" y="407027"/>
                  <a:pt x="3842110" y="413984"/>
                </a:cubicBezTo>
                <a:cubicBezTo>
                  <a:pt x="3836653" y="420942"/>
                  <a:pt x="3831742" y="429128"/>
                  <a:pt x="3827376" y="438541"/>
                </a:cubicBezTo>
                <a:cubicBezTo>
                  <a:pt x="3823010" y="447954"/>
                  <a:pt x="3819191" y="457982"/>
                  <a:pt x="3815916" y="468623"/>
                </a:cubicBezTo>
                <a:lnTo>
                  <a:pt x="3759027" y="737518"/>
                </a:lnTo>
                <a:lnTo>
                  <a:pt x="3638290" y="737518"/>
                </a:lnTo>
                <a:lnTo>
                  <a:pt x="3647380" y="694624"/>
                </a:lnTo>
                <a:lnTo>
                  <a:pt x="3638323" y="703957"/>
                </a:lnTo>
                <a:cubicBezTo>
                  <a:pt x="3633241" y="708596"/>
                  <a:pt x="3628108" y="712689"/>
                  <a:pt x="3622923" y="716236"/>
                </a:cubicBezTo>
                <a:cubicBezTo>
                  <a:pt x="3612555" y="723330"/>
                  <a:pt x="3602460" y="728787"/>
                  <a:pt x="3592637" y="732607"/>
                </a:cubicBezTo>
                <a:cubicBezTo>
                  <a:pt x="3582814" y="736427"/>
                  <a:pt x="3573401" y="739019"/>
                  <a:pt x="3564397" y="740383"/>
                </a:cubicBezTo>
                <a:cubicBezTo>
                  <a:pt x="3555393" y="741747"/>
                  <a:pt x="3547207" y="742429"/>
                  <a:pt x="3539840" y="742429"/>
                </a:cubicBezTo>
                <a:cubicBezTo>
                  <a:pt x="3516102" y="742429"/>
                  <a:pt x="3497207" y="735949"/>
                  <a:pt x="3483155" y="722989"/>
                </a:cubicBezTo>
                <a:cubicBezTo>
                  <a:pt x="3469103" y="710028"/>
                  <a:pt x="3460577" y="690861"/>
                  <a:pt x="3457575" y="665485"/>
                </a:cubicBezTo>
                <a:cubicBezTo>
                  <a:pt x="3450754" y="675035"/>
                  <a:pt x="3443251" y="684380"/>
                  <a:pt x="3435065" y="693521"/>
                </a:cubicBezTo>
                <a:cubicBezTo>
                  <a:pt x="3426880" y="702661"/>
                  <a:pt x="3417739" y="710847"/>
                  <a:pt x="3407644" y="718077"/>
                </a:cubicBezTo>
                <a:cubicBezTo>
                  <a:pt x="3397548" y="725308"/>
                  <a:pt x="3386293" y="731174"/>
                  <a:pt x="3373878" y="735676"/>
                </a:cubicBezTo>
                <a:cubicBezTo>
                  <a:pt x="3361464" y="740178"/>
                  <a:pt x="3347753" y="742429"/>
                  <a:pt x="3332746" y="742429"/>
                </a:cubicBezTo>
                <a:cubicBezTo>
                  <a:pt x="3318285" y="742429"/>
                  <a:pt x="3304369" y="740110"/>
                  <a:pt x="3291000" y="735472"/>
                </a:cubicBezTo>
                <a:cubicBezTo>
                  <a:pt x="3277630" y="730833"/>
                  <a:pt x="3265761" y="723193"/>
                  <a:pt x="3255392" y="712552"/>
                </a:cubicBezTo>
                <a:cubicBezTo>
                  <a:pt x="3250208" y="707232"/>
                  <a:pt x="3245536" y="701092"/>
                  <a:pt x="3241375" y="694135"/>
                </a:cubicBezTo>
                <a:lnTo>
                  <a:pt x="3231310" y="672687"/>
                </a:lnTo>
                <a:lnTo>
                  <a:pt x="3223341" y="684018"/>
                </a:lnTo>
                <a:cubicBezTo>
                  <a:pt x="3213160" y="697550"/>
                  <a:pt x="3202903" y="708357"/>
                  <a:pt x="3192568" y="716440"/>
                </a:cubicBezTo>
                <a:cubicBezTo>
                  <a:pt x="3178790" y="727218"/>
                  <a:pt x="3165283" y="734244"/>
                  <a:pt x="3152050" y="737518"/>
                </a:cubicBezTo>
                <a:cubicBezTo>
                  <a:pt x="3138817" y="740792"/>
                  <a:pt x="3126607" y="742429"/>
                  <a:pt x="3115420" y="742429"/>
                </a:cubicBezTo>
                <a:cubicBezTo>
                  <a:pt x="3096866" y="742429"/>
                  <a:pt x="3081313" y="739769"/>
                  <a:pt x="3068762" y="734449"/>
                </a:cubicBezTo>
                <a:cubicBezTo>
                  <a:pt x="3056211" y="729128"/>
                  <a:pt x="3046115" y="722034"/>
                  <a:pt x="3038475" y="713166"/>
                </a:cubicBezTo>
                <a:cubicBezTo>
                  <a:pt x="3030836" y="704298"/>
                  <a:pt x="3025311" y="694203"/>
                  <a:pt x="3021900" y="682880"/>
                </a:cubicBezTo>
                <a:cubicBezTo>
                  <a:pt x="3018489" y="671556"/>
                  <a:pt x="3016784" y="659892"/>
                  <a:pt x="3016784" y="647886"/>
                </a:cubicBezTo>
                <a:cubicBezTo>
                  <a:pt x="3016784" y="633698"/>
                  <a:pt x="3018762" y="617122"/>
                  <a:pt x="3022718" y="598159"/>
                </a:cubicBezTo>
                <a:cubicBezTo>
                  <a:pt x="3026675" y="579196"/>
                  <a:pt x="3030972" y="559755"/>
                  <a:pt x="3035610" y="539837"/>
                </a:cubicBezTo>
                <a:cubicBezTo>
                  <a:pt x="3040249" y="519919"/>
                  <a:pt x="3044547" y="500683"/>
                  <a:pt x="3048503" y="482129"/>
                </a:cubicBezTo>
                <a:cubicBezTo>
                  <a:pt x="3052459" y="463575"/>
                  <a:pt x="3054437" y="447613"/>
                  <a:pt x="3054437" y="434244"/>
                </a:cubicBezTo>
                <a:cubicBezTo>
                  <a:pt x="3054437" y="405594"/>
                  <a:pt x="3044342" y="391269"/>
                  <a:pt x="3024151" y="391269"/>
                </a:cubicBezTo>
                <a:cubicBezTo>
                  <a:pt x="3016511" y="391269"/>
                  <a:pt x="3009417" y="393316"/>
                  <a:pt x="3002868" y="397409"/>
                </a:cubicBezTo>
                <a:cubicBezTo>
                  <a:pt x="2996320" y="401501"/>
                  <a:pt x="2990317" y="407027"/>
                  <a:pt x="2984860" y="413984"/>
                </a:cubicBezTo>
                <a:cubicBezTo>
                  <a:pt x="2979403" y="420942"/>
                  <a:pt x="2974492" y="429128"/>
                  <a:pt x="2970126" y="438541"/>
                </a:cubicBezTo>
                <a:cubicBezTo>
                  <a:pt x="2965761" y="447954"/>
                  <a:pt x="2961941" y="457982"/>
                  <a:pt x="2958666" y="468623"/>
                </a:cubicBezTo>
                <a:lnTo>
                  <a:pt x="2901777" y="737518"/>
                </a:lnTo>
                <a:lnTo>
                  <a:pt x="2781040" y="737518"/>
                </a:lnTo>
                <a:lnTo>
                  <a:pt x="2902595" y="167395"/>
                </a:lnTo>
                <a:close/>
                <a:moveTo>
                  <a:pt x="1864556" y="150614"/>
                </a:moveTo>
                <a:lnTo>
                  <a:pt x="1801937" y="445703"/>
                </a:lnTo>
                <a:lnTo>
                  <a:pt x="1963601" y="318418"/>
                </a:lnTo>
                <a:lnTo>
                  <a:pt x="2046685" y="318418"/>
                </a:lnTo>
                <a:lnTo>
                  <a:pt x="1878881" y="435062"/>
                </a:lnTo>
                <a:cubicBezTo>
                  <a:pt x="1888158" y="432606"/>
                  <a:pt x="1897435" y="431379"/>
                  <a:pt x="1906712" y="431379"/>
                </a:cubicBezTo>
                <a:cubicBezTo>
                  <a:pt x="1922264" y="431379"/>
                  <a:pt x="1935839" y="433971"/>
                  <a:pt x="1947435" y="439155"/>
                </a:cubicBezTo>
                <a:cubicBezTo>
                  <a:pt x="1959031" y="444339"/>
                  <a:pt x="1968649" y="451433"/>
                  <a:pt x="1976289" y="460437"/>
                </a:cubicBezTo>
                <a:cubicBezTo>
                  <a:pt x="1983929" y="469441"/>
                  <a:pt x="1989591" y="479878"/>
                  <a:pt x="1993274" y="491747"/>
                </a:cubicBezTo>
                <a:cubicBezTo>
                  <a:pt x="1996958" y="503616"/>
                  <a:pt x="1998799" y="516235"/>
                  <a:pt x="1998799" y="529605"/>
                </a:cubicBezTo>
                <a:cubicBezTo>
                  <a:pt x="1998799" y="534789"/>
                  <a:pt x="1998595" y="540042"/>
                  <a:pt x="1998186" y="545362"/>
                </a:cubicBezTo>
                <a:cubicBezTo>
                  <a:pt x="1997776" y="550683"/>
                  <a:pt x="1996889" y="556072"/>
                  <a:pt x="1995525" y="561529"/>
                </a:cubicBezTo>
                <a:lnTo>
                  <a:pt x="1986112" y="603275"/>
                </a:lnTo>
                <a:cubicBezTo>
                  <a:pt x="1984748" y="607914"/>
                  <a:pt x="1983724" y="612416"/>
                  <a:pt x="1983042" y="616781"/>
                </a:cubicBezTo>
                <a:cubicBezTo>
                  <a:pt x="1982360" y="621147"/>
                  <a:pt x="1982019" y="625649"/>
                  <a:pt x="1982019" y="630287"/>
                </a:cubicBezTo>
                <a:cubicBezTo>
                  <a:pt x="1982019" y="638746"/>
                  <a:pt x="1984202" y="646045"/>
                  <a:pt x="1988568" y="652184"/>
                </a:cubicBezTo>
                <a:cubicBezTo>
                  <a:pt x="1992933" y="658323"/>
                  <a:pt x="2001664" y="661393"/>
                  <a:pt x="2014761" y="661393"/>
                </a:cubicBezTo>
                <a:cubicBezTo>
                  <a:pt x="2023765" y="661393"/>
                  <a:pt x="2031678" y="659619"/>
                  <a:pt x="2038499" y="656072"/>
                </a:cubicBezTo>
                <a:cubicBezTo>
                  <a:pt x="2045321" y="652525"/>
                  <a:pt x="2051460" y="647477"/>
                  <a:pt x="2056917" y="640929"/>
                </a:cubicBezTo>
                <a:cubicBezTo>
                  <a:pt x="2062374" y="634380"/>
                  <a:pt x="2067353" y="626536"/>
                  <a:pt x="2071855" y="617395"/>
                </a:cubicBezTo>
                <a:lnTo>
                  <a:pt x="2078328" y="602758"/>
                </a:lnTo>
                <a:lnTo>
                  <a:pt x="2079241" y="583425"/>
                </a:lnTo>
                <a:cubicBezTo>
                  <a:pt x="2080060" y="574148"/>
                  <a:pt x="2081287" y="564257"/>
                  <a:pt x="2082924" y="553753"/>
                </a:cubicBezTo>
                <a:cubicBezTo>
                  <a:pt x="2086199" y="532743"/>
                  <a:pt x="2091383" y="511188"/>
                  <a:pt x="2098477" y="489087"/>
                </a:cubicBezTo>
                <a:cubicBezTo>
                  <a:pt x="2105571" y="466986"/>
                  <a:pt x="2114985" y="445294"/>
                  <a:pt x="2126717" y="424012"/>
                </a:cubicBezTo>
                <a:cubicBezTo>
                  <a:pt x="2138450" y="402729"/>
                  <a:pt x="2152638" y="383698"/>
                  <a:pt x="2169282" y="366917"/>
                </a:cubicBezTo>
                <a:cubicBezTo>
                  <a:pt x="2185926" y="350137"/>
                  <a:pt x="2205435" y="336631"/>
                  <a:pt x="2227809" y="326399"/>
                </a:cubicBezTo>
                <a:cubicBezTo>
                  <a:pt x="2250183" y="316167"/>
                  <a:pt x="2275694" y="311051"/>
                  <a:pt x="2304343" y="311051"/>
                </a:cubicBezTo>
                <a:cubicBezTo>
                  <a:pt x="2323170" y="311051"/>
                  <a:pt x="2338518" y="313302"/>
                  <a:pt x="2350387" y="317804"/>
                </a:cubicBezTo>
                <a:cubicBezTo>
                  <a:pt x="2362256" y="322306"/>
                  <a:pt x="2371670" y="328241"/>
                  <a:pt x="2378627" y="335608"/>
                </a:cubicBezTo>
                <a:cubicBezTo>
                  <a:pt x="2385585" y="342975"/>
                  <a:pt x="2390360" y="351501"/>
                  <a:pt x="2392952" y="361188"/>
                </a:cubicBezTo>
                <a:cubicBezTo>
                  <a:pt x="2395544" y="370874"/>
                  <a:pt x="2396840" y="380901"/>
                  <a:pt x="2396840" y="391269"/>
                </a:cubicBezTo>
                <a:cubicBezTo>
                  <a:pt x="2396840" y="415553"/>
                  <a:pt x="2391520" y="438132"/>
                  <a:pt x="2380878" y="459005"/>
                </a:cubicBezTo>
                <a:cubicBezTo>
                  <a:pt x="2370237" y="479878"/>
                  <a:pt x="2355981" y="498091"/>
                  <a:pt x="2338109" y="513643"/>
                </a:cubicBezTo>
                <a:cubicBezTo>
                  <a:pt x="2320237" y="529196"/>
                  <a:pt x="2299705" y="541747"/>
                  <a:pt x="2276513" y="551297"/>
                </a:cubicBezTo>
                <a:cubicBezTo>
                  <a:pt x="2253320" y="560847"/>
                  <a:pt x="2229173" y="566440"/>
                  <a:pt x="2204071" y="568077"/>
                </a:cubicBezTo>
                <a:cubicBezTo>
                  <a:pt x="2203525" y="574353"/>
                  <a:pt x="2203047" y="580287"/>
                  <a:pt x="2202638" y="585881"/>
                </a:cubicBezTo>
                <a:cubicBezTo>
                  <a:pt x="2202229" y="591474"/>
                  <a:pt x="2202024" y="596727"/>
                  <a:pt x="2202024" y="601638"/>
                </a:cubicBezTo>
                <a:cubicBezTo>
                  <a:pt x="2202024" y="615826"/>
                  <a:pt x="2203320" y="627491"/>
                  <a:pt x="2205912" y="636631"/>
                </a:cubicBezTo>
                <a:cubicBezTo>
                  <a:pt x="2208504" y="645772"/>
                  <a:pt x="2212324" y="652934"/>
                  <a:pt x="2217372" y="658118"/>
                </a:cubicBezTo>
                <a:cubicBezTo>
                  <a:pt x="2222420" y="663302"/>
                  <a:pt x="2228695" y="666918"/>
                  <a:pt x="2236199" y="668964"/>
                </a:cubicBezTo>
                <a:cubicBezTo>
                  <a:pt x="2243702" y="671011"/>
                  <a:pt x="2252502" y="672034"/>
                  <a:pt x="2262597" y="672034"/>
                </a:cubicBezTo>
                <a:cubicBezTo>
                  <a:pt x="2279241" y="672034"/>
                  <a:pt x="2294316" y="669851"/>
                  <a:pt x="2307822" y="665485"/>
                </a:cubicBezTo>
                <a:cubicBezTo>
                  <a:pt x="2321328" y="661120"/>
                  <a:pt x="2333948" y="655117"/>
                  <a:pt x="2345680" y="647477"/>
                </a:cubicBezTo>
                <a:cubicBezTo>
                  <a:pt x="2357413" y="639837"/>
                  <a:pt x="2368532" y="630833"/>
                  <a:pt x="2379037" y="620465"/>
                </a:cubicBezTo>
                <a:cubicBezTo>
                  <a:pt x="2389541" y="610096"/>
                  <a:pt x="2400114" y="599046"/>
                  <a:pt x="2410756" y="587313"/>
                </a:cubicBezTo>
                <a:lnTo>
                  <a:pt x="2412914" y="587313"/>
                </a:lnTo>
                <a:lnTo>
                  <a:pt x="2463255" y="351979"/>
                </a:lnTo>
                <a:lnTo>
                  <a:pt x="2435424" y="351979"/>
                </a:lnTo>
                <a:lnTo>
                  <a:pt x="2442382" y="318418"/>
                </a:lnTo>
                <a:lnTo>
                  <a:pt x="2469803" y="318418"/>
                </a:lnTo>
                <a:lnTo>
                  <a:pt x="2495178" y="202593"/>
                </a:lnTo>
                <a:lnTo>
                  <a:pt x="2619189" y="185812"/>
                </a:lnTo>
                <a:lnTo>
                  <a:pt x="2590540" y="318418"/>
                </a:lnTo>
                <a:lnTo>
                  <a:pt x="2640881" y="318418"/>
                </a:lnTo>
                <a:lnTo>
                  <a:pt x="2634333" y="351979"/>
                </a:lnTo>
                <a:lnTo>
                  <a:pt x="2583992" y="351979"/>
                </a:lnTo>
                <a:lnTo>
                  <a:pt x="2530376" y="603275"/>
                </a:lnTo>
                <a:cubicBezTo>
                  <a:pt x="2529012" y="607914"/>
                  <a:pt x="2528125" y="612484"/>
                  <a:pt x="2527716" y="616986"/>
                </a:cubicBezTo>
                <a:cubicBezTo>
                  <a:pt x="2527307" y="621488"/>
                  <a:pt x="2527102" y="625922"/>
                  <a:pt x="2527102" y="630287"/>
                </a:cubicBezTo>
                <a:cubicBezTo>
                  <a:pt x="2527102" y="642020"/>
                  <a:pt x="2529831" y="650137"/>
                  <a:pt x="2535288" y="654639"/>
                </a:cubicBezTo>
                <a:cubicBezTo>
                  <a:pt x="2540745" y="659141"/>
                  <a:pt x="2549340" y="661393"/>
                  <a:pt x="2561072" y="661393"/>
                </a:cubicBezTo>
                <a:cubicBezTo>
                  <a:pt x="2569258" y="661393"/>
                  <a:pt x="2577238" y="659551"/>
                  <a:pt x="2585015" y="655867"/>
                </a:cubicBezTo>
                <a:cubicBezTo>
                  <a:pt x="2592791" y="652184"/>
                  <a:pt x="2599953" y="647068"/>
                  <a:pt x="2606502" y="640519"/>
                </a:cubicBezTo>
                <a:cubicBezTo>
                  <a:pt x="2613050" y="633971"/>
                  <a:pt x="2618917" y="626126"/>
                  <a:pt x="2624101" y="616986"/>
                </a:cubicBezTo>
                <a:cubicBezTo>
                  <a:pt x="2629285" y="607845"/>
                  <a:pt x="2633514" y="597955"/>
                  <a:pt x="2636788" y="587313"/>
                </a:cubicBezTo>
                <a:lnTo>
                  <a:pt x="2671986" y="587313"/>
                </a:lnTo>
                <a:cubicBezTo>
                  <a:pt x="2664074" y="609960"/>
                  <a:pt x="2655274" y="629605"/>
                  <a:pt x="2645588" y="646249"/>
                </a:cubicBezTo>
                <a:cubicBezTo>
                  <a:pt x="2635902" y="662893"/>
                  <a:pt x="2625806" y="676945"/>
                  <a:pt x="2615301" y="688405"/>
                </a:cubicBezTo>
                <a:cubicBezTo>
                  <a:pt x="2604797" y="699865"/>
                  <a:pt x="2594019" y="709142"/>
                  <a:pt x="2582968" y="716236"/>
                </a:cubicBezTo>
                <a:cubicBezTo>
                  <a:pt x="2571918" y="723330"/>
                  <a:pt x="2561209" y="728787"/>
                  <a:pt x="2550840" y="732607"/>
                </a:cubicBezTo>
                <a:cubicBezTo>
                  <a:pt x="2540472" y="736427"/>
                  <a:pt x="2530581" y="739019"/>
                  <a:pt x="2521167" y="740383"/>
                </a:cubicBezTo>
                <a:cubicBezTo>
                  <a:pt x="2511754" y="741747"/>
                  <a:pt x="2503364" y="742429"/>
                  <a:pt x="2495997" y="742429"/>
                </a:cubicBezTo>
                <a:cubicBezTo>
                  <a:pt x="2483446" y="742429"/>
                  <a:pt x="2471713" y="740519"/>
                  <a:pt x="2460799" y="736700"/>
                </a:cubicBezTo>
                <a:cubicBezTo>
                  <a:pt x="2449885" y="732880"/>
                  <a:pt x="2440403" y="726877"/>
                  <a:pt x="2432354" y="718691"/>
                </a:cubicBezTo>
                <a:cubicBezTo>
                  <a:pt x="2424305" y="710506"/>
                  <a:pt x="2417961" y="700137"/>
                  <a:pt x="2413323" y="687586"/>
                </a:cubicBezTo>
                <a:cubicBezTo>
                  <a:pt x="2408684" y="675035"/>
                  <a:pt x="2406365" y="659892"/>
                  <a:pt x="2406365" y="642156"/>
                </a:cubicBezTo>
                <a:lnTo>
                  <a:pt x="2406872" y="634361"/>
                </a:lnTo>
                <a:lnTo>
                  <a:pt x="2399091" y="644612"/>
                </a:lnTo>
                <a:cubicBezTo>
                  <a:pt x="2383948" y="663166"/>
                  <a:pt x="2366895" y="679674"/>
                  <a:pt x="2347932" y="694135"/>
                </a:cubicBezTo>
                <a:cubicBezTo>
                  <a:pt x="2328968" y="708596"/>
                  <a:pt x="2307959" y="720260"/>
                  <a:pt x="2284903" y="729128"/>
                </a:cubicBezTo>
                <a:cubicBezTo>
                  <a:pt x="2261847" y="737996"/>
                  <a:pt x="2236540" y="742429"/>
                  <a:pt x="2208982" y="742429"/>
                </a:cubicBezTo>
                <a:cubicBezTo>
                  <a:pt x="2189064" y="742429"/>
                  <a:pt x="2171056" y="739906"/>
                  <a:pt x="2154957" y="734858"/>
                </a:cubicBezTo>
                <a:cubicBezTo>
                  <a:pt x="2138859" y="729810"/>
                  <a:pt x="2125080" y="721966"/>
                  <a:pt x="2113620" y="711324"/>
                </a:cubicBezTo>
                <a:cubicBezTo>
                  <a:pt x="2102160" y="700683"/>
                  <a:pt x="2093361" y="686972"/>
                  <a:pt x="2087222" y="670192"/>
                </a:cubicBezTo>
                <a:lnTo>
                  <a:pt x="2085768" y="664345"/>
                </a:lnTo>
                <a:lnTo>
                  <a:pt x="2081678" y="671011"/>
                </a:lnTo>
                <a:cubicBezTo>
                  <a:pt x="2067626" y="691611"/>
                  <a:pt x="2053642" y="707163"/>
                  <a:pt x="2039727" y="717668"/>
                </a:cubicBezTo>
                <a:cubicBezTo>
                  <a:pt x="2025812" y="728173"/>
                  <a:pt x="2012374" y="734926"/>
                  <a:pt x="1999413" y="737927"/>
                </a:cubicBezTo>
                <a:cubicBezTo>
                  <a:pt x="1986453" y="740929"/>
                  <a:pt x="1975334" y="742429"/>
                  <a:pt x="1966057" y="742429"/>
                </a:cubicBezTo>
                <a:cubicBezTo>
                  <a:pt x="1931132" y="742429"/>
                  <a:pt x="1904802" y="734176"/>
                  <a:pt x="1887067" y="717668"/>
                </a:cubicBezTo>
                <a:cubicBezTo>
                  <a:pt x="1869331" y="701161"/>
                  <a:pt x="1860464" y="677627"/>
                  <a:pt x="1860464" y="647068"/>
                </a:cubicBezTo>
                <a:cubicBezTo>
                  <a:pt x="1860464" y="633971"/>
                  <a:pt x="1862101" y="619373"/>
                  <a:pt x="1865375" y="603275"/>
                </a:cubicBezTo>
                <a:lnTo>
                  <a:pt x="1872333" y="570533"/>
                </a:lnTo>
                <a:cubicBezTo>
                  <a:pt x="1873697" y="565076"/>
                  <a:pt x="1874584" y="559755"/>
                  <a:pt x="1874993" y="554571"/>
                </a:cubicBezTo>
                <a:cubicBezTo>
                  <a:pt x="1875402" y="549387"/>
                  <a:pt x="1875607" y="544476"/>
                  <a:pt x="1875607" y="539837"/>
                </a:cubicBezTo>
                <a:cubicBezTo>
                  <a:pt x="1875607" y="527559"/>
                  <a:pt x="1873424" y="517736"/>
                  <a:pt x="1869058" y="510369"/>
                </a:cubicBezTo>
                <a:cubicBezTo>
                  <a:pt x="1864693" y="503002"/>
                  <a:pt x="1856780" y="499319"/>
                  <a:pt x="1845320" y="499319"/>
                </a:cubicBezTo>
                <a:cubicBezTo>
                  <a:pt x="1835771" y="499319"/>
                  <a:pt x="1826016" y="502115"/>
                  <a:pt x="1816057" y="507709"/>
                </a:cubicBezTo>
                <a:cubicBezTo>
                  <a:pt x="1806098" y="513302"/>
                  <a:pt x="1795252" y="520874"/>
                  <a:pt x="1783520" y="530424"/>
                </a:cubicBezTo>
                <a:lnTo>
                  <a:pt x="1739727" y="737518"/>
                </a:lnTo>
                <a:lnTo>
                  <a:pt x="1618990" y="737518"/>
                </a:lnTo>
                <a:lnTo>
                  <a:pt x="1740545" y="167395"/>
                </a:lnTo>
                <a:close/>
                <a:moveTo>
                  <a:pt x="2353866" y="117872"/>
                </a:moveTo>
                <a:lnTo>
                  <a:pt x="2369419" y="117872"/>
                </a:lnTo>
                <a:lnTo>
                  <a:pt x="2414030" y="257436"/>
                </a:lnTo>
                <a:lnTo>
                  <a:pt x="2390701" y="257436"/>
                </a:lnTo>
                <a:lnTo>
                  <a:pt x="2346090" y="198091"/>
                </a:lnTo>
                <a:lnTo>
                  <a:pt x="2229855" y="257436"/>
                </a:lnTo>
                <a:lnTo>
                  <a:pt x="2197113" y="257436"/>
                </a:lnTo>
                <a:close/>
                <a:moveTo>
                  <a:pt x="5404024" y="108868"/>
                </a:moveTo>
                <a:lnTo>
                  <a:pt x="5421623" y="108868"/>
                </a:lnTo>
                <a:lnTo>
                  <a:pt x="5471964" y="267258"/>
                </a:lnTo>
                <a:lnTo>
                  <a:pt x="5444952" y="267258"/>
                </a:lnTo>
                <a:lnTo>
                  <a:pt x="5394611" y="200137"/>
                </a:lnTo>
                <a:lnTo>
                  <a:pt x="5263233" y="267258"/>
                </a:lnTo>
                <a:lnTo>
                  <a:pt x="5226398" y="267258"/>
                </a:lnTo>
                <a:close/>
                <a:moveTo>
                  <a:pt x="3412964" y="108868"/>
                </a:moveTo>
                <a:lnTo>
                  <a:pt x="3500959" y="108868"/>
                </a:lnTo>
                <a:lnTo>
                  <a:pt x="3525515" y="267258"/>
                </a:lnTo>
                <a:lnTo>
                  <a:pt x="3462487" y="267258"/>
                </a:lnTo>
                <a:close/>
                <a:moveTo>
                  <a:pt x="292634" y="108868"/>
                </a:moveTo>
                <a:cubicBezTo>
                  <a:pt x="312006" y="108868"/>
                  <a:pt x="330219" y="110983"/>
                  <a:pt x="347273" y="115212"/>
                </a:cubicBezTo>
                <a:cubicBezTo>
                  <a:pt x="364326" y="119441"/>
                  <a:pt x="379196" y="126058"/>
                  <a:pt x="391884" y="135062"/>
                </a:cubicBezTo>
                <a:cubicBezTo>
                  <a:pt x="404571" y="144066"/>
                  <a:pt x="414530" y="155662"/>
                  <a:pt x="421761" y="169850"/>
                </a:cubicBezTo>
                <a:cubicBezTo>
                  <a:pt x="428992" y="184039"/>
                  <a:pt x="432607" y="201092"/>
                  <a:pt x="432607" y="221010"/>
                </a:cubicBezTo>
                <a:cubicBezTo>
                  <a:pt x="432607" y="232197"/>
                  <a:pt x="431583" y="242497"/>
                  <a:pt x="429537" y="251911"/>
                </a:cubicBezTo>
                <a:cubicBezTo>
                  <a:pt x="427491" y="261324"/>
                  <a:pt x="424080" y="269509"/>
                  <a:pt x="419305" y="276467"/>
                </a:cubicBezTo>
                <a:cubicBezTo>
                  <a:pt x="414530" y="283425"/>
                  <a:pt x="408391" y="288814"/>
                  <a:pt x="400888" y="292634"/>
                </a:cubicBezTo>
                <a:cubicBezTo>
                  <a:pt x="393384" y="296454"/>
                  <a:pt x="384312" y="298363"/>
                  <a:pt x="373671" y="298363"/>
                </a:cubicBezTo>
                <a:cubicBezTo>
                  <a:pt x="367122" y="298363"/>
                  <a:pt x="359551" y="297136"/>
                  <a:pt x="350956" y="294680"/>
                </a:cubicBezTo>
                <a:cubicBezTo>
                  <a:pt x="342361" y="292224"/>
                  <a:pt x="334107" y="286222"/>
                  <a:pt x="326195" y="276672"/>
                </a:cubicBezTo>
                <a:cubicBezTo>
                  <a:pt x="331106" y="274216"/>
                  <a:pt x="335881" y="270328"/>
                  <a:pt x="340519" y="265007"/>
                </a:cubicBezTo>
                <a:cubicBezTo>
                  <a:pt x="345158" y="259687"/>
                  <a:pt x="349250" y="253548"/>
                  <a:pt x="352798" y="246590"/>
                </a:cubicBezTo>
                <a:cubicBezTo>
                  <a:pt x="356345" y="239632"/>
                  <a:pt x="359210" y="232061"/>
                  <a:pt x="361392" y="223875"/>
                </a:cubicBezTo>
                <a:cubicBezTo>
                  <a:pt x="363575" y="215689"/>
                  <a:pt x="364667" y="207504"/>
                  <a:pt x="364667" y="199318"/>
                </a:cubicBezTo>
                <a:cubicBezTo>
                  <a:pt x="364667" y="192770"/>
                  <a:pt x="363780" y="186358"/>
                  <a:pt x="362006" y="180082"/>
                </a:cubicBezTo>
                <a:cubicBezTo>
                  <a:pt x="360233" y="173807"/>
                  <a:pt x="357300" y="168350"/>
                  <a:pt x="353207" y="163711"/>
                </a:cubicBezTo>
                <a:cubicBezTo>
                  <a:pt x="349114" y="159073"/>
                  <a:pt x="343793" y="155321"/>
                  <a:pt x="337245" y="152456"/>
                </a:cubicBezTo>
                <a:cubicBezTo>
                  <a:pt x="330697" y="149591"/>
                  <a:pt x="322784" y="148159"/>
                  <a:pt x="313507" y="148159"/>
                </a:cubicBezTo>
                <a:cubicBezTo>
                  <a:pt x="297955" y="148159"/>
                  <a:pt x="282879" y="153889"/>
                  <a:pt x="268282" y="165348"/>
                </a:cubicBezTo>
                <a:cubicBezTo>
                  <a:pt x="253684" y="176808"/>
                  <a:pt x="239906" y="192292"/>
                  <a:pt x="226945" y="211801"/>
                </a:cubicBezTo>
                <a:cubicBezTo>
                  <a:pt x="213985" y="231310"/>
                  <a:pt x="202115" y="254025"/>
                  <a:pt x="191338" y="279946"/>
                </a:cubicBezTo>
                <a:cubicBezTo>
                  <a:pt x="180560" y="305867"/>
                  <a:pt x="171351" y="333288"/>
                  <a:pt x="163712" y="362211"/>
                </a:cubicBezTo>
                <a:cubicBezTo>
                  <a:pt x="156072" y="391133"/>
                  <a:pt x="150069" y="420874"/>
                  <a:pt x="145703" y="451433"/>
                </a:cubicBezTo>
                <a:cubicBezTo>
                  <a:pt x="141338" y="481993"/>
                  <a:pt x="139155" y="511461"/>
                  <a:pt x="139155" y="539837"/>
                </a:cubicBezTo>
                <a:cubicBezTo>
                  <a:pt x="139155" y="559210"/>
                  <a:pt x="140587" y="576877"/>
                  <a:pt x="143452" y="592839"/>
                </a:cubicBezTo>
                <a:cubicBezTo>
                  <a:pt x="146317" y="608800"/>
                  <a:pt x="151501" y="622511"/>
                  <a:pt x="159005" y="633971"/>
                </a:cubicBezTo>
                <a:cubicBezTo>
                  <a:pt x="166508" y="645431"/>
                  <a:pt x="176741" y="654367"/>
                  <a:pt x="189701" y="660779"/>
                </a:cubicBezTo>
                <a:cubicBezTo>
                  <a:pt x="202661" y="667191"/>
                  <a:pt x="219373" y="670397"/>
                  <a:pt x="239837" y="670397"/>
                </a:cubicBezTo>
                <a:cubicBezTo>
                  <a:pt x="272852" y="670397"/>
                  <a:pt x="303412" y="663030"/>
                  <a:pt x="331515" y="648296"/>
                </a:cubicBezTo>
                <a:cubicBezTo>
                  <a:pt x="352593" y="637245"/>
                  <a:pt x="371292" y="622895"/>
                  <a:pt x="387612" y="605245"/>
                </a:cubicBezTo>
                <a:lnTo>
                  <a:pt x="392495" y="599348"/>
                </a:lnTo>
                <a:lnTo>
                  <a:pt x="393521" y="578105"/>
                </a:lnTo>
                <a:cubicBezTo>
                  <a:pt x="394476" y="567873"/>
                  <a:pt x="395908" y="557300"/>
                  <a:pt x="397818" y="546386"/>
                </a:cubicBezTo>
                <a:cubicBezTo>
                  <a:pt x="401638" y="524557"/>
                  <a:pt x="407504" y="502729"/>
                  <a:pt x="415417" y="480901"/>
                </a:cubicBezTo>
                <a:cubicBezTo>
                  <a:pt x="423330" y="459073"/>
                  <a:pt x="433221" y="438132"/>
                  <a:pt x="445090" y="418077"/>
                </a:cubicBezTo>
                <a:cubicBezTo>
                  <a:pt x="456959" y="398023"/>
                  <a:pt x="470874" y="380287"/>
                  <a:pt x="486836" y="364871"/>
                </a:cubicBezTo>
                <a:cubicBezTo>
                  <a:pt x="502798" y="349455"/>
                  <a:pt x="520874" y="337177"/>
                  <a:pt x="541065" y="328036"/>
                </a:cubicBezTo>
                <a:cubicBezTo>
                  <a:pt x="561256" y="318896"/>
                  <a:pt x="583494" y="314325"/>
                  <a:pt x="607778" y="314325"/>
                </a:cubicBezTo>
                <a:cubicBezTo>
                  <a:pt x="631515" y="314325"/>
                  <a:pt x="648773" y="318418"/>
                  <a:pt x="659551" y="326604"/>
                </a:cubicBezTo>
                <a:cubicBezTo>
                  <a:pt x="670329" y="334789"/>
                  <a:pt x="675718" y="344885"/>
                  <a:pt x="675718" y="356890"/>
                </a:cubicBezTo>
                <a:lnTo>
                  <a:pt x="675718" y="363029"/>
                </a:lnTo>
                <a:lnTo>
                  <a:pt x="684722" y="318418"/>
                </a:lnTo>
                <a:lnTo>
                  <a:pt x="805459" y="318418"/>
                </a:lnTo>
                <a:lnTo>
                  <a:pt x="745295" y="603275"/>
                </a:lnTo>
                <a:cubicBezTo>
                  <a:pt x="743930" y="607914"/>
                  <a:pt x="742975" y="612484"/>
                  <a:pt x="742430" y="616986"/>
                </a:cubicBezTo>
                <a:cubicBezTo>
                  <a:pt x="741884" y="621488"/>
                  <a:pt x="741611" y="625922"/>
                  <a:pt x="741611" y="630287"/>
                </a:cubicBezTo>
                <a:cubicBezTo>
                  <a:pt x="741611" y="654298"/>
                  <a:pt x="753071" y="666304"/>
                  <a:pt x="775990" y="666304"/>
                </a:cubicBezTo>
                <a:cubicBezTo>
                  <a:pt x="784176" y="666304"/>
                  <a:pt x="791748" y="664189"/>
                  <a:pt x="798705" y="659960"/>
                </a:cubicBezTo>
                <a:cubicBezTo>
                  <a:pt x="805663" y="655731"/>
                  <a:pt x="812007" y="650069"/>
                  <a:pt x="817737" y="642975"/>
                </a:cubicBezTo>
                <a:cubicBezTo>
                  <a:pt x="823467" y="635881"/>
                  <a:pt x="828514" y="627491"/>
                  <a:pt x="832880" y="617804"/>
                </a:cubicBezTo>
                <a:lnTo>
                  <a:pt x="837345" y="605485"/>
                </a:lnTo>
                <a:lnTo>
                  <a:pt x="898178" y="318418"/>
                </a:lnTo>
                <a:lnTo>
                  <a:pt x="1018915" y="318418"/>
                </a:lnTo>
                <a:lnTo>
                  <a:pt x="1009911" y="361801"/>
                </a:lnTo>
                <a:cubicBezTo>
                  <a:pt x="1018915" y="351706"/>
                  <a:pt x="1027919" y="343589"/>
                  <a:pt x="1036923" y="337449"/>
                </a:cubicBezTo>
                <a:cubicBezTo>
                  <a:pt x="1045927" y="331310"/>
                  <a:pt x="1054795" y="326535"/>
                  <a:pt x="1063526" y="323125"/>
                </a:cubicBezTo>
                <a:cubicBezTo>
                  <a:pt x="1072258" y="319714"/>
                  <a:pt x="1080716" y="317395"/>
                  <a:pt x="1088902" y="316167"/>
                </a:cubicBezTo>
                <a:cubicBezTo>
                  <a:pt x="1097087" y="314939"/>
                  <a:pt x="1104863" y="314325"/>
                  <a:pt x="1112230" y="314325"/>
                </a:cubicBezTo>
                <a:cubicBezTo>
                  <a:pt x="1123144" y="314325"/>
                  <a:pt x="1133376" y="315621"/>
                  <a:pt x="1142926" y="318213"/>
                </a:cubicBezTo>
                <a:cubicBezTo>
                  <a:pt x="1152476" y="320805"/>
                  <a:pt x="1160935" y="324967"/>
                  <a:pt x="1168301" y="330696"/>
                </a:cubicBezTo>
                <a:cubicBezTo>
                  <a:pt x="1175668" y="336426"/>
                  <a:pt x="1181944" y="343862"/>
                  <a:pt x="1187128" y="353002"/>
                </a:cubicBezTo>
                <a:cubicBezTo>
                  <a:pt x="1192312" y="362143"/>
                  <a:pt x="1195996" y="373261"/>
                  <a:pt x="1198178" y="386358"/>
                </a:cubicBezTo>
                <a:cubicBezTo>
                  <a:pt x="1208274" y="370806"/>
                  <a:pt x="1218642" y="358323"/>
                  <a:pt x="1229284" y="348909"/>
                </a:cubicBezTo>
                <a:cubicBezTo>
                  <a:pt x="1239925" y="339496"/>
                  <a:pt x="1250293" y="332334"/>
                  <a:pt x="1260389" y="327422"/>
                </a:cubicBezTo>
                <a:cubicBezTo>
                  <a:pt x="1270484" y="322511"/>
                  <a:pt x="1280170" y="319237"/>
                  <a:pt x="1289447" y="317600"/>
                </a:cubicBezTo>
                <a:cubicBezTo>
                  <a:pt x="1298724" y="315962"/>
                  <a:pt x="1307183" y="315144"/>
                  <a:pt x="1314823" y="315144"/>
                </a:cubicBezTo>
                <a:cubicBezTo>
                  <a:pt x="1328192" y="315144"/>
                  <a:pt x="1340539" y="316917"/>
                  <a:pt x="1351862" y="320464"/>
                </a:cubicBezTo>
                <a:cubicBezTo>
                  <a:pt x="1363185" y="324012"/>
                  <a:pt x="1373008" y="329605"/>
                  <a:pt x="1381330" y="337245"/>
                </a:cubicBezTo>
                <a:cubicBezTo>
                  <a:pt x="1389652" y="344885"/>
                  <a:pt x="1396132" y="354707"/>
                  <a:pt x="1400771" y="366713"/>
                </a:cubicBezTo>
                <a:cubicBezTo>
                  <a:pt x="1405409" y="378718"/>
                  <a:pt x="1407728" y="393043"/>
                  <a:pt x="1407728" y="409687"/>
                </a:cubicBezTo>
                <a:cubicBezTo>
                  <a:pt x="1407728" y="420874"/>
                  <a:pt x="1406705" y="432948"/>
                  <a:pt x="1404659" y="445908"/>
                </a:cubicBezTo>
                <a:cubicBezTo>
                  <a:pt x="1402613" y="458868"/>
                  <a:pt x="1400157" y="472102"/>
                  <a:pt x="1397292" y="485608"/>
                </a:cubicBezTo>
                <a:cubicBezTo>
                  <a:pt x="1394427" y="499114"/>
                  <a:pt x="1391221" y="512552"/>
                  <a:pt x="1387674" y="525922"/>
                </a:cubicBezTo>
                <a:cubicBezTo>
                  <a:pt x="1384127" y="539291"/>
                  <a:pt x="1380921" y="552115"/>
                  <a:pt x="1378056" y="564394"/>
                </a:cubicBezTo>
                <a:cubicBezTo>
                  <a:pt x="1375191" y="576672"/>
                  <a:pt x="1372735" y="588064"/>
                  <a:pt x="1370689" y="598568"/>
                </a:cubicBezTo>
                <a:cubicBezTo>
                  <a:pt x="1368643" y="609073"/>
                  <a:pt x="1367619" y="618282"/>
                  <a:pt x="1367619" y="626195"/>
                </a:cubicBezTo>
                <a:cubicBezTo>
                  <a:pt x="1367619" y="636563"/>
                  <a:pt x="1370007" y="645021"/>
                  <a:pt x="1374782" y="651570"/>
                </a:cubicBezTo>
                <a:cubicBezTo>
                  <a:pt x="1379557" y="658118"/>
                  <a:pt x="1388356" y="661393"/>
                  <a:pt x="1401180" y="661393"/>
                </a:cubicBezTo>
                <a:cubicBezTo>
                  <a:pt x="1410184" y="661393"/>
                  <a:pt x="1418097" y="659619"/>
                  <a:pt x="1424918" y="656072"/>
                </a:cubicBezTo>
                <a:cubicBezTo>
                  <a:pt x="1431739" y="652525"/>
                  <a:pt x="1437879" y="647477"/>
                  <a:pt x="1443336" y="640929"/>
                </a:cubicBezTo>
                <a:cubicBezTo>
                  <a:pt x="1448793" y="634380"/>
                  <a:pt x="1453772" y="626536"/>
                  <a:pt x="1458274" y="617395"/>
                </a:cubicBezTo>
                <a:cubicBezTo>
                  <a:pt x="1462776" y="608255"/>
                  <a:pt x="1467210" y="598227"/>
                  <a:pt x="1471576" y="587313"/>
                </a:cubicBezTo>
                <a:lnTo>
                  <a:pt x="1506774" y="587313"/>
                </a:lnTo>
                <a:cubicBezTo>
                  <a:pt x="1495041" y="621693"/>
                  <a:pt x="1482422" y="649114"/>
                  <a:pt x="1468915" y="669578"/>
                </a:cubicBezTo>
                <a:cubicBezTo>
                  <a:pt x="1455409" y="690042"/>
                  <a:pt x="1441767" y="705663"/>
                  <a:pt x="1427988" y="716440"/>
                </a:cubicBezTo>
                <a:cubicBezTo>
                  <a:pt x="1414209" y="727218"/>
                  <a:pt x="1400703" y="734244"/>
                  <a:pt x="1387469" y="737518"/>
                </a:cubicBezTo>
                <a:cubicBezTo>
                  <a:pt x="1374236" y="740792"/>
                  <a:pt x="1362026" y="742429"/>
                  <a:pt x="1350839" y="742429"/>
                </a:cubicBezTo>
                <a:cubicBezTo>
                  <a:pt x="1332285" y="742429"/>
                  <a:pt x="1316732" y="739769"/>
                  <a:pt x="1304181" y="734449"/>
                </a:cubicBezTo>
                <a:cubicBezTo>
                  <a:pt x="1291630" y="729128"/>
                  <a:pt x="1281535" y="722034"/>
                  <a:pt x="1273895" y="713166"/>
                </a:cubicBezTo>
                <a:cubicBezTo>
                  <a:pt x="1266255" y="704298"/>
                  <a:pt x="1260730" y="694203"/>
                  <a:pt x="1257319" y="682880"/>
                </a:cubicBezTo>
                <a:cubicBezTo>
                  <a:pt x="1253909" y="671556"/>
                  <a:pt x="1252203" y="659892"/>
                  <a:pt x="1252203" y="647886"/>
                </a:cubicBezTo>
                <a:cubicBezTo>
                  <a:pt x="1252203" y="633698"/>
                  <a:pt x="1254181" y="617122"/>
                  <a:pt x="1258138" y="598159"/>
                </a:cubicBezTo>
                <a:cubicBezTo>
                  <a:pt x="1262094" y="579196"/>
                  <a:pt x="1266391" y="559755"/>
                  <a:pt x="1271030" y="539837"/>
                </a:cubicBezTo>
                <a:cubicBezTo>
                  <a:pt x="1275668" y="519919"/>
                  <a:pt x="1279966" y="500683"/>
                  <a:pt x="1283922" y="482129"/>
                </a:cubicBezTo>
                <a:cubicBezTo>
                  <a:pt x="1287878" y="463575"/>
                  <a:pt x="1289857" y="447613"/>
                  <a:pt x="1289857" y="434244"/>
                </a:cubicBezTo>
                <a:cubicBezTo>
                  <a:pt x="1289857" y="405594"/>
                  <a:pt x="1279761" y="391269"/>
                  <a:pt x="1259570" y="391269"/>
                </a:cubicBezTo>
                <a:cubicBezTo>
                  <a:pt x="1251930" y="391269"/>
                  <a:pt x="1244836" y="393316"/>
                  <a:pt x="1238288" y="397409"/>
                </a:cubicBezTo>
                <a:cubicBezTo>
                  <a:pt x="1231739" y="401501"/>
                  <a:pt x="1225737" y="407027"/>
                  <a:pt x="1220279" y="413984"/>
                </a:cubicBezTo>
                <a:cubicBezTo>
                  <a:pt x="1214822" y="420942"/>
                  <a:pt x="1209911" y="429128"/>
                  <a:pt x="1205546" y="438541"/>
                </a:cubicBezTo>
                <a:cubicBezTo>
                  <a:pt x="1201180" y="447954"/>
                  <a:pt x="1197360" y="457982"/>
                  <a:pt x="1194086" y="468623"/>
                </a:cubicBezTo>
                <a:lnTo>
                  <a:pt x="1137196" y="737518"/>
                </a:lnTo>
                <a:lnTo>
                  <a:pt x="1016459" y="737518"/>
                </a:lnTo>
                <a:lnTo>
                  <a:pt x="1077851" y="448159"/>
                </a:lnTo>
                <a:cubicBezTo>
                  <a:pt x="1079488" y="441611"/>
                  <a:pt x="1080307" y="434653"/>
                  <a:pt x="1080307" y="427286"/>
                </a:cubicBezTo>
                <a:cubicBezTo>
                  <a:pt x="1080307" y="422375"/>
                  <a:pt x="1079897" y="417736"/>
                  <a:pt x="1079079" y="413370"/>
                </a:cubicBezTo>
                <a:cubicBezTo>
                  <a:pt x="1078260" y="409005"/>
                  <a:pt x="1076828" y="405117"/>
                  <a:pt x="1074781" y="401706"/>
                </a:cubicBezTo>
                <a:cubicBezTo>
                  <a:pt x="1072735" y="398295"/>
                  <a:pt x="1070143" y="395567"/>
                  <a:pt x="1067005" y="393520"/>
                </a:cubicBezTo>
                <a:cubicBezTo>
                  <a:pt x="1063867" y="391474"/>
                  <a:pt x="1059843" y="390451"/>
                  <a:pt x="1054931" y="390451"/>
                </a:cubicBezTo>
                <a:cubicBezTo>
                  <a:pt x="1046746" y="390451"/>
                  <a:pt x="1039174" y="392497"/>
                  <a:pt x="1032217" y="396590"/>
                </a:cubicBezTo>
                <a:cubicBezTo>
                  <a:pt x="1025259" y="400683"/>
                  <a:pt x="1018983" y="406276"/>
                  <a:pt x="1013390" y="413370"/>
                </a:cubicBezTo>
                <a:cubicBezTo>
                  <a:pt x="1007796" y="420465"/>
                  <a:pt x="1002817" y="428787"/>
                  <a:pt x="998451" y="438336"/>
                </a:cubicBezTo>
                <a:cubicBezTo>
                  <a:pt x="994086" y="447886"/>
                  <a:pt x="990266" y="457982"/>
                  <a:pt x="986991" y="468623"/>
                </a:cubicBezTo>
                <a:lnTo>
                  <a:pt x="930102" y="737518"/>
                </a:lnTo>
                <a:lnTo>
                  <a:pt x="809366" y="737518"/>
                </a:lnTo>
                <a:lnTo>
                  <a:pt x="818455" y="694624"/>
                </a:lnTo>
                <a:lnTo>
                  <a:pt x="809398" y="703957"/>
                </a:lnTo>
                <a:cubicBezTo>
                  <a:pt x="804316" y="708596"/>
                  <a:pt x="799183" y="712689"/>
                  <a:pt x="793999" y="716236"/>
                </a:cubicBezTo>
                <a:cubicBezTo>
                  <a:pt x="783630" y="723330"/>
                  <a:pt x="773535" y="728787"/>
                  <a:pt x="763712" y="732607"/>
                </a:cubicBezTo>
                <a:cubicBezTo>
                  <a:pt x="753890" y="736427"/>
                  <a:pt x="744476" y="739019"/>
                  <a:pt x="735472" y="740383"/>
                </a:cubicBezTo>
                <a:cubicBezTo>
                  <a:pt x="726468" y="741747"/>
                  <a:pt x="718282" y="742429"/>
                  <a:pt x="710915" y="742429"/>
                </a:cubicBezTo>
                <a:cubicBezTo>
                  <a:pt x="687177" y="742429"/>
                  <a:pt x="668282" y="735949"/>
                  <a:pt x="654230" y="722989"/>
                </a:cubicBezTo>
                <a:cubicBezTo>
                  <a:pt x="640179" y="710028"/>
                  <a:pt x="631652" y="690861"/>
                  <a:pt x="628651" y="665485"/>
                </a:cubicBezTo>
                <a:cubicBezTo>
                  <a:pt x="621829" y="675035"/>
                  <a:pt x="614326" y="684380"/>
                  <a:pt x="606140" y="693521"/>
                </a:cubicBezTo>
                <a:cubicBezTo>
                  <a:pt x="597955" y="702661"/>
                  <a:pt x="588814" y="710847"/>
                  <a:pt x="578719" y="718077"/>
                </a:cubicBezTo>
                <a:cubicBezTo>
                  <a:pt x="568623" y="725308"/>
                  <a:pt x="557368" y="731174"/>
                  <a:pt x="544953" y="735676"/>
                </a:cubicBezTo>
                <a:cubicBezTo>
                  <a:pt x="532538" y="740178"/>
                  <a:pt x="518828" y="742429"/>
                  <a:pt x="503821" y="742429"/>
                </a:cubicBezTo>
                <a:cubicBezTo>
                  <a:pt x="489360" y="742429"/>
                  <a:pt x="475444" y="740110"/>
                  <a:pt x="462075" y="735472"/>
                </a:cubicBezTo>
                <a:cubicBezTo>
                  <a:pt x="448705" y="730833"/>
                  <a:pt x="436836" y="723193"/>
                  <a:pt x="426468" y="712552"/>
                </a:cubicBezTo>
                <a:cubicBezTo>
                  <a:pt x="416099" y="701911"/>
                  <a:pt x="407777" y="687996"/>
                  <a:pt x="401502" y="670806"/>
                </a:cubicBezTo>
                <a:lnTo>
                  <a:pt x="394895" y="643997"/>
                </a:lnTo>
                <a:lnTo>
                  <a:pt x="376945" y="666918"/>
                </a:lnTo>
                <a:cubicBezTo>
                  <a:pt x="357845" y="686699"/>
                  <a:pt x="337177" y="702798"/>
                  <a:pt x="314940" y="715213"/>
                </a:cubicBezTo>
                <a:cubicBezTo>
                  <a:pt x="292702" y="727627"/>
                  <a:pt x="270055" y="736700"/>
                  <a:pt x="246999" y="742429"/>
                </a:cubicBezTo>
                <a:cubicBezTo>
                  <a:pt x="223943" y="748159"/>
                  <a:pt x="202729" y="751024"/>
                  <a:pt x="183357" y="751024"/>
                </a:cubicBezTo>
                <a:cubicBezTo>
                  <a:pt x="152252" y="751024"/>
                  <a:pt x="125239" y="747341"/>
                  <a:pt x="102320" y="739974"/>
                </a:cubicBezTo>
                <a:cubicBezTo>
                  <a:pt x="79401" y="732607"/>
                  <a:pt x="60369" y="720738"/>
                  <a:pt x="45226" y="704367"/>
                </a:cubicBezTo>
                <a:cubicBezTo>
                  <a:pt x="30082" y="687996"/>
                  <a:pt x="18759" y="666713"/>
                  <a:pt x="11256" y="640519"/>
                </a:cubicBezTo>
                <a:cubicBezTo>
                  <a:pt x="3752" y="614326"/>
                  <a:pt x="0" y="582402"/>
                  <a:pt x="0" y="544748"/>
                </a:cubicBezTo>
                <a:cubicBezTo>
                  <a:pt x="0" y="525649"/>
                  <a:pt x="1160" y="504844"/>
                  <a:pt x="3479" y="482334"/>
                </a:cubicBezTo>
                <a:cubicBezTo>
                  <a:pt x="5799" y="459823"/>
                  <a:pt x="9551" y="436563"/>
                  <a:pt x="14734" y="412552"/>
                </a:cubicBezTo>
                <a:cubicBezTo>
                  <a:pt x="19919" y="388541"/>
                  <a:pt x="26536" y="364394"/>
                  <a:pt x="34585" y="340110"/>
                </a:cubicBezTo>
                <a:cubicBezTo>
                  <a:pt x="42634" y="315826"/>
                  <a:pt x="52388" y="292429"/>
                  <a:pt x="63848" y="269919"/>
                </a:cubicBezTo>
                <a:cubicBezTo>
                  <a:pt x="75308" y="247408"/>
                  <a:pt x="88541" y="226331"/>
                  <a:pt x="103548" y="206685"/>
                </a:cubicBezTo>
                <a:cubicBezTo>
                  <a:pt x="118555" y="187040"/>
                  <a:pt x="135471" y="169987"/>
                  <a:pt x="154298" y="155526"/>
                </a:cubicBezTo>
                <a:cubicBezTo>
                  <a:pt x="173125" y="141065"/>
                  <a:pt x="193998" y="129673"/>
                  <a:pt x="216917" y="121351"/>
                </a:cubicBezTo>
                <a:cubicBezTo>
                  <a:pt x="239837" y="113029"/>
                  <a:pt x="265076" y="108868"/>
                  <a:pt x="292634" y="108868"/>
                </a:cubicBezTo>
                <a:close/>
                <a:moveTo>
                  <a:pt x="2485244" y="0"/>
                </a:moveTo>
                <a:lnTo>
                  <a:pt x="2558095" y="0"/>
                </a:lnTo>
                <a:lnTo>
                  <a:pt x="2468464" y="139564"/>
                </a:lnTo>
                <a:lnTo>
                  <a:pt x="2417713" y="139564"/>
                </a:lnTo>
                <a:close/>
              </a:path>
            </a:pathLst>
          </a:custGeom>
          <a:effectLst>
            <a:outerShdw blurRad="50800" dist="38100" dir="5400000" algn="t" rotWithShape="0">
              <a:prstClr val="black">
                <a:alpha val="40000"/>
              </a:prstClr>
            </a:outerShdw>
          </a:effectLst>
        </p:spPr>
      </p:pic>
      <p:grpSp>
        <p:nvGrpSpPr>
          <p:cNvPr id="19" name="Nhóm 18">
            <a:extLst>
              <a:ext uri="{FF2B5EF4-FFF2-40B4-BE49-F238E27FC236}">
                <a16:creationId xmlns:a16="http://schemas.microsoft.com/office/drawing/2014/main" id="{BDF71060-D9C1-F287-0CF1-54A2B6C1D00A}"/>
              </a:ext>
            </a:extLst>
          </p:cNvPr>
          <p:cNvGrpSpPr/>
          <p:nvPr/>
        </p:nvGrpSpPr>
        <p:grpSpPr>
          <a:xfrm>
            <a:off x="1678329" y="2410005"/>
            <a:ext cx="9021013" cy="3531801"/>
            <a:chOff x="1678329" y="2410005"/>
            <a:chExt cx="9021013" cy="3531801"/>
          </a:xfrm>
        </p:grpSpPr>
        <p:grpSp>
          <p:nvGrpSpPr>
            <p:cNvPr id="6" name="Đồ họa 3">
              <a:extLst>
                <a:ext uri="{FF2B5EF4-FFF2-40B4-BE49-F238E27FC236}">
                  <a16:creationId xmlns:a16="http://schemas.microsoft.com/office/drawing/2014/main" id="{5EFE4821-2022-56DE-1C6F-2E4A34BC5855}"/>
                </a:ext>
              </a:extLst>
            </p:cNvPr>
            <p:cNvGrpSpPr/>
            <p:nvPr/>
          </p:nvGrpSpPr>
          <p:grpSpPr>
            <a:xfrm>
              <a:off x="1678329" y="2410005"/>
              <a:ext cx="9021013" cy="3531801"/>
              <a:chOff x="1678329" y="2410005"/>
              <a:chExt cx="9021013" cy="3531801"/>
            </a:xfrm>
          </p:grpSpPr>
          <p:sp>
            <p:nvSpPr>
              <p:cNvPr id="7" name="Hình tự do: Hình 6">
                <a:extLst>
                  <a:ext uri="{FF2B5EF4-FFF2-40B4-BE49-F238E27FC236}">
                    <a16:creationId xmlns:a16="http://schemas.microsoft.com/office/drawing/2014/main" id="{05E14AAB-DC1F-3DFC-FBBF-15040B14D833}"/>
                  </a:ext>
                </a:extLst>
              </p:cNvPr>
              <p:cNvSpPr/>
              <p:nvPr/>
            </p:nvSpPr>
            <p:spPr>
              <a:xfrm>
                <a:off x="1853171" y="2792073"/>
                <a:ext cx="8846171" cy="3149733"/>
              </a:xfrm>
              <a:custGeom>
                <a:avLst/>
                <a:gdLst>
                  <a:gd name="connsiteX0" fmla="*/ 8846171 w 8846171"/>
                  <a:gd name="connsiteY0" fmla="*/ 1288648 h 3149733"/>
                  <a:gd name="connsiteX1" fmla="*/ 7778331 w 8846171"/>
                  <a:gd name="connsiteY1" fmla="*/ 3149733 h 3149733"/>
                  <a:gd name="connsiteX2" fmla="*/ 0 w 8846171"/>
                  <a:gd name="connsiteY2" fmla="*/ 3089827 h 3149733"/>
                  <a:gd name="connsiteX3" fmla="*/ 18785 w 8846171"/>
                  <a:gd name="connsiteY3" fmla="*/ 0 h 3149733"/>
                  <a:gd name="connsiteX4" fmla="*/ 7404081 w 8846171"/>
                  <a:gd name="connsiteY4" fmla="*/ 15975 h 3149733"/>
                  <a:gd name="connsiteX5" fmla="*/ 8846171 w 8846171"/>
                  <a:gd name="connsiteY5" fmla="*/ 1288648 h 314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6171" h="3149733">
                    <a:moveTo>
                      <a:pt x="8846171" y="1288648"/>
                    </a:moveTo>
                    <a:lnTo>
                      <a:pt x="7778331" y="3149733"/>
                    </a:lnTo>
                    <a:cubicBezTo>
                      <a:pt x="5174476" y="3147071"/>
                      <a:pt x="2603855" y="3091159"/>
                      <a:pt x="0" y="3089827"/>
                    </a:cubicBezTo>
                    <a:cubicBezTo>
                      <a:pt x="20230" y="2060772"/>
                      <a:pt x="-1445" y="1029055"/>
                      <a:pt x="18785" y="0"/>
                    </a:cubicBezTo>
                    <a:cubicBezTo>
                      <a:pt x="2481032" y="5325"/>
                      <a:pt x="4941834" y="10650"/>
                      <a:pt x="7404081" y="15975"/>
                    </a:cubicBezTo>
                    <a:cubicBezTo>
                      <a:pt x="7886705" y="423337"/>
                      <a:pt x="8363548" y="879955"/>
                      <a:pt x="8846171" y="1288648"/>
                    </a:cubicBezTo>
                    <a:close/>
                  </a:path>
                </a:pathLst>
              </a:custGeom>
              <a:solidFill>
                <a:srgbClr val="CCCCCC"/>
              </a:solidFill>
              <a:ln w="14440"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338FBE0A-DB45-9F5C-5BB4-1B3A8EED601E}"/>
                  </a:ext>
                </a:extLst>
              </p:cNvPr>
              <p:cNvSpPr/>
              <p:nvPr/>
            </p:nvSpPr>
            <p:spPr>
              <a:xfrm>
                <a:off x="1713008" y="2441954"/>
                <a:ext cx="8846170" cy="3151064"/>
              </a:xfrm>
              <a:custGeom>
                <a:avLst/>
                <a:gdLst>
                  <a:gd name="connsiteX0" fmla="*/ 8846171 w 8846170"/>
                  <a:gd name="connsiteY0" fmla="*/ 1289980 h 3151064"/>
                  <a:gd name="connsiteX1" fmla="*/ 7778331 w 8846170"/>
                  <a:gd name="connsiteY1" fmla="*/ 3151065 h 3151064"/>
                  <a:gd name="connsiteX2" fmla="*/ 0 w 8846170"/>
                  <a:gd name="connsiteY2" fmla="*/ 3091159 h 3151064"/>
                  <a:gd name="connsiteX3" fmla="*/ 18785 w 8846170"/>
                  <a:gd name="connsiteY3" fmla="*/ 0 h 3151064"/>
                  <a:gd name="connsiteX4" fmla="*/ 7404081 w 8846170"/>
                  <a:gd name="connsiteY4" fmla="*/ 15975 h 3151064"/>
                  <a:gd name="connsiteX5" fmla="*/ 8846171 w 8846170"/>
                  <a:gd name="connsiteY5" fmla="*/ 1289980 h 315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6170" h="3151064">
                    <a:moveTo>
                      <a:pt x="8846171" y="1289980"/>
                    </a:moveTo>
                    <a:lnTo>
                      <a:pt x="7778331" y="3151065"/>
                    </a:lnTo>
                    <a:cubicBezTo>
                      <a:pt x="5174476" y="3148402"/>
                      <a:pt x="2603855" y="3092490"/>
                      <a:pt x="0" y="3091159"/>
                    </a:cubicBezTo>
                    <a:cubicBezTo>
                      <a:pt x="20230" y="2062104"/>
                      <a:pt x="-1445" y="1029055"/>
                      <a:pt x="18785" y="0"/>
                    </a:cubicBezTo>
                    <a:cubicBezTo>
                      <a:pt x="2481032" y="5325"/>
                      <a:pt x="4941834" y="10650"/>
                      <a:pt x="7404081" y="15975"/>
                    </a:cubicBezTo>
                    <a:cubicBezTo>
                      <a:pt x="7886705" y="424668"/>
                      <a:pt x="8363548" y="881286"/>
                      <a:pt x="8846171" y="1289980"/>
                    </a:cubicBezTo>
                    <a:close/>
                  </a:path>
                </a:pathLst>
              </a:custGeom>
              <a:solidFill>
                <a:srgbClr val="DEEBF7"/>
              </a:solidFill>
              <a:ln w="14440"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5087C336-F3A0-6907-315D-E9A7FA5530E5}"/>
                  </a:ext>
                </a:extLst>
              </p:cNvPr>
              <p:cNvSpPr/>
              <p:nvPr/>
            </p:nvSpPr>
            <p:spPr>
              <a:xfrm>
                <a:off x="1678329" y="2410005"/>
                <a:ext cx="8913689" cy="3214964"/>
              </a:xfrm>
              <a:custGeom>
                <a:avLst/>
                <a:gdLst>
                  <a:gd name="connsiteX0" fmla="*/ 7813011 w 8913689"/>
                  <a:gd name="connsiteY0" fmla="*/ 3214965 h 3214964"/>
                  <a:gd name="connsiteX1" fmla="*/ 7813011 w 8913689"/>
                  <a:gd name="connsiteY1" fmla="*/ 3214965 h 3214964"/>
                  <a:gd name="connsiteX2" fmla="*/ 3918788 w 8913689"/>
                  <a:gd name="connsiteY2" fmla="*/ 3184346 h 3214964"/>
                  <a:gd name="connsiteX3" fmla="*/ 34680 w 8913689"/>
                  <a:gd name="connsiteY3" fmla="*/ 3155059 h 3214964"/>
                  <a:gd name="connsiteX4" fmla="*/ 10115 w 8913689"/>
                  <a:gd name="connsiteY4" fmla="*/ 3145740 h 3214964"/>
                  <a:gd name="connsiteX5" fmla="*/ 0 w 8913689"/>
                  <a:gd name="connsiteY5" fmla="*/ 3123109 h 3214964"/>
                  <a:gd name="connsiteX6" fmla="*/ 8670 w 8913689"/>
                  <a:gd name="connsiteY6" fmla="*/ 1576198 h 3214964"/>
                  <a:gd name="connsiteX7" fmla="*/ 17340 w 8913689"/>
                  <a:gd name="connsiteY7" fmla="*/ 33281 h 3214964"/>
                  <a:gd name="connsiteX8" fmla="*/ 53464 w 8913689"/>
                  <a:gd name="connsiteY8" fmla="*/ 0 h 3214964"/>
                  <a:gd name="connsiteX9" fmla="*/ 53464 w 8913689"/>
                  <a:gd name="connsiteY9" fmla="*/ 0 h 3214964"/>
                  <a:gd name="connsiteX10" fmla="*/ 7438760 w 8913689"/>
                  <a:gd name="connsiteY10" fmla="*/ 15975 h 3214964"/>
                  <a:gd name="connsiteX11" fmla="*/ 7461880 w 8913689"/>
                  <a:gd name="connsiteY11" fmla="*/ 23962 h 3214964"/>
                  <a:gd name="connsiteX12" fmla="*/ 8182925 w 8913689"/>
                  <a:gd name="connsiteY12" fmla="*/ 661630 h 3214964"/>
                  <a:gd name="connsiteX13" fmla="*/ 8902525 w 8913689"/>
                  <a:gd name="connsiteY13" fmla="*/ 1297967 h 3214964"/>
                  <a:gd name="connsiteX14" fmla="*/ 8909750 w 8913689"/>
                  <a:gd name="connsiteY14" fmla="*/ 1336573 h 3214964"/>
                  <a:gd name="connsiteX15" fmla="*/ 7841910 w 8913689"/>
                  <a:gd name="connsiteY15" fmla="*/ 3197659 h 3214964"/>
                  <a:gd name="connsiteX16" fmla="*/ 7813011 w 8913689"/>
                  <a:gd name="connsiteY16" fmla="*/ 3214965 h 3214964"/>
                  <a:gd name="connsiteX17" fmla="*/ 70804 w 8913689"/>
                  <a:gd name="connsiteY17" fmla="*/ 3089828 h 3214964"/>
                  <a:gd name="connsiteX18" fmla="*/ 3920232 w 8913689"/>
                  <a:gd name="connsiteY18" fmla="*/ 3120446 h 3214964"/>
                  <a:gd name="connsiteX19" fmla="*/ 7792780 w 8913689"/>
                  <a:gd name="connsiteY19" fmla="*/ 3151065 h 3214964"/>
                  <a:gd name="connsiteX20" fmla="*/ 8837501 w 8913689"/>
                  <a:gd name="connsiteY20" fmla="*/ 1329917 h 3214964"/>
                  <a:gd name="connsiteX21" fmla="*/ 8135241 w 8913689"/>
                  <a:gd name="connsiteY21" fmla="*/ 709555 h 3214964"/>
                  <a:gd name="connsiteX22" fmla="*/ 7425756 w 8913689"/>
                  <a:gd name="connsiteY22" fmla="*/ 82537 h 3214964"/>
                  <a:gd name="connsiteX23" fmla="*/ 88144 w 8913689"/>
                  <a:gd name="connsiteY23" fmla="*/ 65231 h 3214964"/>
                  <a:gd name="connsiteX24" fmla="*/ 79474 w 8913689"/>
                  <a:gd name="connsiteY24" fmla="*/ 1574867 h 3214964"/>
                  <a:gd name="connsiteX25" fmla="*/ 70804 w 8913689"/>
                  <a:gd name="connsiteY25" fmla="*/ 3089828 h 321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13689" h="3214964">
                    <a:moveTo>
                      <a:pt x="7813011" y="3214965"/>
                    </a:moveTo>
                    <a:cubicBezTo>
                      <a:pt x="7813011" y="3214965"/>
                      <a:pt x="7813011" y="3214965"/>
                      <a:pt x="7813011" y="3214965"/>
                    </a:cubicBezTo>
                    <a:cubicBezTo>
                      <a:pt x="6509638" y="3213633"/>
                      <a:pt x="5191815" y="3198990"/>
                      <a:pt x="3918788" y="3184346"/>
                    </a:cubicBezTo>
                    <a:cubicBezTo>
                      <a:pt x="2648650" y="3171034"/>
                      <a:pt x="1335162" y="3155059"/>
                      <a:pt x="34680" y="3155059"/>
                    </a:cubicBezTo>
                    <a:cubicBezTo>
                      <a:pt x="26010" y="3155059"/>
                      <a:pt x="15895" y="3151065"/>
                      <a:pt x="10115" y="3145740"/>
                    </a:cubicBezTo>
                    <a:cubicBezTo>
                      <a:pt x="2890" y="3139084"/>
                      <a:pt x="0" y="3131096"/>
                      <a:pt x="0" y="3123109"/>
                    </a:cubicBezTo>
                    <a:cubicBezTo>
                      <a:pt x="10115" y="2607915"/>
                      <a:pt x="10115" y="2083404"/>
                      <a:pt x="8670" y="1576198"/>
                    </a:cubicBezTo>
                    <a:cubicBezTo>
                      <a:pt x="8670" y="1070324"/>
                      <a:pt x="8670" y="547143"/>
                      <a:pt x="17340" y="33281"/>
                    </a:cubicBezTo>
                    <a:cubicBezTo>
                      <a:pt x="18785" y="14644"/>
                      <a:pt x="34680" y="0"/>
                      <a:pt x="53464" y="0"/>
                    </a:cubicBezTo>
                    <a:cubicBezTo>
                      <a:pt x="53464" y="0"/>
                      <a:pt x="53464" y="0"/>
                      <a:pt x="53464" y="0"/>
                    </a:cubicBezTo>
                    <a:lnTo>
                      <a:pt x="7438760" y="15975"/>
                    </a:lnTo>
                    <a:cubicBezTo>
                      <a:pt x="7447431" y="15975"/>
                      <a:pt x="7456100" y="18637"/>
                      <a:pt x="7461880" y="23962"/>
                    </a:cubicBezTo>
                    <a:cubicBezTo>
                      <a:pt x="7703192" y="228975"/>
                      <a:pt x="7947394" y="448631"/>
                      <a:pt x="8182925" y="661630"/>
                    </a:cubicBezTo>
                    <a:cubicBezTo>
                      <a:pt x="8418457" y="874630"/>
                      <a:pt x="8662659" y="1094286"/>
                      <a:pt x="8902525" y="1297967"/>
                    </a:cubicBezTo>
                    <a:cubicBezTo>
                      <a:pt x="8914086" y="1307286"/>
                      <a:pt x="8916975" y="1323261"/>
                      <a:pt x="8909750" y="1336573"/>
                    </a:cubicBezTo>
                    <a:lnTo>
                      <a:pt x="7841910" y="3197659"/>
                    </a:lnTo>
                    <a:cubicBezTo>
                      <a:pt x="7839020" y="3208309"/>
                      <a:pt x="7826015" y="3214965"/>
                      <a:pt x="7813011" y="3214965"/>
                    </a:cubicBezTo>
                    <a:close/>
                    <a:moveTo>
                      <a:pt x="70804" y="3089828"/>
                    </a:moveTo>
                    <a:cubicBezTo>
                      <a:pt x="1359727" y="3091159"/>
                      <a:pt x="2661654" y="3105802"/>
                      <a:pt x="3920232" y="3120446"/>
                    </a:cubicBezTo>
                    <a:cubicBezTo>
                      <a:pt x="5187481" y="3135090"/>
                      <a:pt x="6496633" y="3149734"/>
                      <a:pt x="7792780" y="3151065"/>
                    </a:cubicBezTo>
                    <a:lnTo>
                      <a:pt x="8837501" y="1329917"/>
                    </a:lnTo>
                    <a:cubicBezTo>
                      <a:pt x="8601969" y="1130230"/>
                      <a:pt x="8364993" y="915899"/>
                      <a:pt x="8135241" y="709555"/>
                    </a:cubicBezTo>
                    <a:cubicBezTo>
                      <a:pt x="7902600" y="500549"/>
                      <a:pt x="7662732" y="283556"/>
                      <a:pt x="7425756" y="82537"/>
                    </a:cubicBezTo>
                    <a:lnTo>
                      <a:pt x="88144" y="65231"/>
                    </a:lnTo>
                    <a:cubicBezTo>
                      <a:pt x="78029" y="567112"/>
                      <a:pt x="79474" y="1079642"/>
                      <a:pt x="79474" y="1574867"/>
                    </a:cubicBezTo>
                    <a:cubicBezTo>
                      <a:pt x="79474" y="2071423"/>
                      <a:pt x="79474" y="2585284"/>
                      <a:pt x="70804" y="3089828"/>
                    </a:cubicBezTo>
                    <a:close/>
                  </a:path>
                </a:pathLst>
              </a:custGeom>
              <a:solidFill>
                <a:srgbClr val="454E5F"/>
              </a:solidFill>
              <a:ln w="14440" cap="flat">
                <a:noFill/>
                <a:prstDash val="solid"/>
                <a:miter/>
              </a:ln>
            </p:spPr>
            <p:txBody>
              <a:bodyPr rtlCol="0" anchor="ctr"/>
              <a:lstStyle/>
              <a:p>
                <a:endParaRPr lang="vi-VN"/>
              </a:p>
            </p:txBody>
          </p:sp>
          <p:grpSp>
            <p:nvGrpSpPr>
              <p:cNvPr id="10" name="Đồ họa 3">
                <a:extLst>
                  <a:ext uri="{FF2B5EF4-FFF2-40B4-BE49-F238E27FC236}">
                    <a16:creationId xmlns:a16="http://schemas.microsoft.com/office/drawing/2014/main" id="{A6EEDAF3-871C-EC34-60A3-00575257991D}"/>
                  </a:ext>
                </a:extLst>
              </p:cNvPr>
              <p:cNvGrpSpPr/>
              <p:nvPr/>
            </p:nvGrpSpPr>
            <p:grpSpPr>
              <a:xfrm>
                <a:off x="1821382" y="2539136"/>
                <a:ext cx="8600128" cy="2956702"/>
                <a:chOff x="1821382" y="2539136"/>
                <a:chExt cx="8600128" cy="2956702"/>
              </a:xfrm>
              <a:solidFill>
                <a:srgbClr val="454E5F"/>
              </a:solidFill>
            </p:grpSpPr>
            <p:sp>
              <p:nvSpPr>
                <p:cNvPr id="11" name="Hình tự do: Hình 10">
                  <a:extLst>
                    <a:ext uri="{FF2B5EF4-FFF2-40B4-BE49-F238E27FC236}">
                      <a16:creationId xmlns:a16="http://schemas.microsoft.com/office/drawing/2014/main" id="{6334B594-1C91-735A-7171-4A3E734147B3}"/>
                    </a:ext>
                  </a:extLst>
                </p:cNvPr>
                <p:cNvSpPr/>
                <p:nvPr/>
              </p:nvSpPr>
              <p:spPr>
                <a:xfrm>
                  <a:off x="9338170" y="5402975"/>
                  <a:ext cx="121027" cy="92863"/>
                </a:xfrm>
                <a:custGeom>
                  <a:avLst/>
                  <a:gdLst>
                    <a:gd name="connsiteX0" fmla="*/ 69360 w 121027"/>
                    <a:gd name="connsiteY0" fmla="*/ 92863 h 92863"/>
                    <a:gd name="connsiteX1" fmla="*/ 69360 w 121027"/>
                    <a:gd name="connsiteY1" fmla="*/ 92863 h 92863"/>
                    <a:gd name="connsiteX2" fmla="*/ 34680 w 121027"/>
                    <a:gd name="connsiteY2" fmla="*/ 92863 h 92863"/>
                    <a:gd name="connsiteX3" fmla="*/ 0 w 121027"/>
                    <a:gd name="connsiteY3" fmla="*/ 60913 h 92863"/>
                    <a:gd name="connsiteX4" fmla="*/ 34680 w 121027"/>
                    <a:gd name="connsiteY4" fmla="*/ 28963 h 92863"/>
                    <a:gd name="connsiteX5" fmla="*/ 34680 w 121027"/>
                    <a:gd name="connsiteY5" fmla="*/ 28963 h 92863"/>
                    <a:gd name="connsiteX6" fmla="*/ 49130 w 121027"/>
                    <a:gd name="connsiteY6" fmla="*/ 28963 h 92863"/>
                    <a:gd name="connsiteX7" fmla="*/ 54910 w 121027"/>
                    <a:gd name="connsiteY7" fmla="*/ 16982 h 92863"/>
                    <a:gd name="connsiteX8" fmla="*/ 102594 w 121027"/>
                    <a:gd name="connsiteY8" fmla="*/ 3670 h 92863"/>
                    <a:gd name="connsiteX9" fmla="*/ 117044 w 121027"/>
                    <a:gd name="connsiteY9" fmla="*/ 47601 h 92863"/>
                    <a:gd name="connsiteX10" fmla="*/ 101149 w 121027"/>
                    <a:gd name="connsiteY10" fmla="*/ 75557 h 92863"/>
                    <a:gd name="connsiteX11" fmla="*/ 69360 w 121027"/>
                    <a:gd name="connsiteY11" fmla="*/ 92863 h 9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027" h="92863">
                      <a:moveTo>
                        <a:pt x="69360" y="92863"/>
                      </a:moveTo>
                      <a:cubicBezTo>
                        <a:pt x="69360" y="92863"/>
                        <a:pt x="69360" y="92863"/>
                        <a:pt x="69360" y="92863"/>
                      </a:cubicBezTo>
                      <a:lnTo>
                        <a:pt x="34680" y="92863"/>
                      </a:lnTo>
                      <a:cubicBezTo>
                        <a:pt x="15895" y="92863"/>
                        <a:pt x="0" y="78220"/>
                        <a:pt x="0" y="60913"/>
                      </a:cubicBezTo>
                      <a:cubicBezTo>
                        <a:pt x="0" y="43607"/>
                        <a:pt x="15895" y="28963"/>
                        <a:pt x="34680" y="28963"/>
                      </a:cubicBezTo>
                      <a:cubicBezTo>
                        <a:pt x="34680" y="28963"/>
                        <a:pt x="34680" y="28963"/>
                        <a:pt x="34680" y="28963"/>
                      </a:cubicBezTo>
                      <a:lnTo>
                        <a:pt x="49130" y="28963"/>
                      </a:lnTo>
                      <a:lnTo>
                        <a:pt x="54910" y="16982"/>
                      </a:lnTo>
                      <a:cubicBezTo>
                        <a:pt x="63580" y="1007"/>
                        <a:pt x="85254" y="-4318"/>
                        <a:pt x="102594" y="3670"/>
                      </a:cubicBezTo>
                      <a:cubicBezTo>
                        <a:pt x="119934" y="11657"/>
                        <a:pt x="125713" y="31626"/>
                        <a:pt x="117044" y="47601"/>
                      </a:cubicBezTo>
                      <a:lnTo>
                        <a:pt x="101149" y="75557"/>
                      </a:lnTo>
                      <a:cubicBezTo>
                        <a:pt x="93924" y="86207"/>
                        <a:pt x="82364" y="92863"/>
                        <a:pt x="69360" y="92863"/>
                      </a:cubicBezTo>
                      <a:close/>
                    </a:path>
                  </a:pathLst>
                </a:custGeom>
                <a:solidFill>
                  <a:srgbClr val="454E5F"/>
                </a:solidFill>
                <a:ln w="14440"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8EAAD173-8F55-96D1-3A21-1B6726DD6986}"/>
                    </a:ext>
                  </a:extLst>
                </p:cNvPr>
                <p:cNvSpPr/>
                <p:nvPr/>
              </p:nvSpPr>
              <p:spPr>
                <a:xfrm>
                  <a:off x="1996224" y="5372032"/>
                  <a:ext cx="7271142" cy="123806"/>
                </a:xfrm>
                <a:custGeom>
                  <a:avLst/>
                  <a:gdLst>
                    <a:gd name="connsiteX0" fmla="*/ 7236463 w 7271142"/>
                    <a:gd name="connsiteY0" fmla="*/ 123806 h 123806"/>
                    <a:gd name="connsiteX1" fmla="*/ 7236463 w 7271142"/>
                    <a:gd name="connsiteY1" fmla="*/ 123806 h 123806"/>
                    <a:gd name="connsiteX2" fmla="*/ 7167104 w 7271142"/>
                    <a:gd name="connsiteY2" fmla="*/ 123806 h 123806"/>
                    <a:gd name="connsiteX3" fmla="*/ 7132424 w 7271142"/>
                    <a:gd name="connsiteY3" fmla="*/ 91856 h 123806"/>
                    <a:gd name="connsiteX4" fmla="*/ 7167104 w 7271142"/>
                    <a:gd name="connsiteY4" fmla="*/ 59906 h 123806"/>
                    <a:gd name="connsiteX5" fmla="*/ 7167104 w 7271142"/>
                    <a:gd name="connsiteY5" fmla="*/ 59906 h 123806"/>
                    <a:gd name="connsiteX6" fmla="*/ 7236463 w 7271142"/>
                    <a:gd name="connsiteY6" fmla="*/ 59906 h 123806"/>
                    <a:gd name="connsiteX7" fmla="*/ 7271143 w 7271142"/>
                    <a:gd name="connsiteY7" fmla="*/ 91856 h 123806"/>
                    <a:gd name="connsiteX8" fmla="*/ 7236463 w 7271142"/>
                    <a:gd name="connsiteY8" fmla="*/ 123806 h 123806"/>
                    <a:gd name="connsiteX9" fmla="*/ 7026941 w 7271142"/>
                    <a:gd name="connsiteY9" fmla="*/ 122475 h 123806"/>
                    <a:gd name="connsiteX10" fmla="*/ 7026941 w 7271142"/>
                    <a:gd name="connsiteY10" fmla="*/ 122475 h 123806"/>
                    <a:gd name="connsiteX11" fmla="*/ 6957582 w 7271142"/>
                    <a:gd name="connsiteY11" fmla="*/ 122475 h 123806"/>
                    <a:gd name="connsiteX12" fmla="*/ 6922902 w 7271142"/>
                    <a:gd name="connsiteY12" fmla="*/ 90525 h 123806"/>
                    <a:gd name="connsiteX13" fmla="*/ 6957582 w 7271142"/>
                    <a:gd name="connsiteY13" fmla="*/ 58575 h 123806"/>
                    <a:gd name="connsiteX14" fmla="*/ 6957582 w 7271142"/>
                    <a:gd name="connsiteY14" fmla="*/ 58575 h 123806"/>
                    <a:gd name="connsiteX15" fmla="*/ 7026941 w 7271142"/>
                    <a:gd name="connsiteY15" fmla="*/ 58575 h 123806"/>
                    <a:gd name="connsiteX16" fmla="*/ 7061621 w 7271142"/>
                    <a:gd name="connsiteY16" fmla="*/ 90525 h 123806"/>
                    <a:gd name="connsiteX17" fmla="*/ 7026941 w 7271142"/>
                    <a:gd name="connsiteY17" fmla="*/ 122475 h 123806"/>
                    <a:gd name="connsiteX18" fmla="*/ 6817419 w 7271142"/>
                    <a:gd name="connsiteY18" fmla="*/ 122475 h 123806"/>
                    <a:gd name="connsiteX19" fmla="*/ 6817419 w 7271142"/>
                    <a:gd name="connsiteY19" fmla="*/ 122475 h 123806"/>
                    <a:gd name="connsiteX20" fmla="*/ 6746615 w 7271142"/>
                    <a:gd name="connsiteY20" fmla="*/ 122475 h 123806"/>
                    <a:gd name="connsiteX21" fmla="*/ 6711935 w 7271142"/>
                    <a:gd name="connsiteY21" fmla="*/ 90525 h 123806"/>
                    <a:gd name="connsiteX22" fmla="*/ 6746615 w 7271142"/>
                    <a:gd name="connsiteY22" fmla="*/ 58575 h 123806"/>
                    <a:gd name="connsiteX23" fmla="*/ 6815974 w 7271142"/>
                    <a:gd name="connsiteY23" fmla="*/ 58575 h 123806"/>
                    <a:gd name="connsiteX24" fmla="*/ 6850653 w 7271142"/>
                    <a:gd name="connsiteY24" fmla="*/ 90525 h 123806"/>
                    <a:gd name="connsiteX25" fmla="*/ 6817419 w 7271142"/>
                    <a:gd name="connsiteY25" fmla="*/ 122475 h 123806"/>
                    <a:gd name="connsiteX26" fmla="*/ 6606452 w 7271142"/>
                    <a:gd name="connsiteY26" fmla="*/ 121144 h 123806"/>
                    <a:gd name="connsiteX27" fmla="*/ 6606452 w 7271142"/>
                    <a:gd name="connsiteY27" fmla="*/ 121144 h 123806"/>
                    <a:gd name="connsiteX28" fmla="*/ 6535647 w 7271142"/>
                    <a:gd name="connsiteY28" fmla="*/ 121144 h 123806"/>
                    <a:gd name="connsiteX29" fmla="*/ 6500968 w 7271142"/>
                    <a:gd name="connsiteY29" fmla="*/ 89194 h 123806"/>
                    <a:gd name="connsiteX30" fmla="*/ 6535647 w 7271142"/>
                    <a:gd name="connsiteY30" fmla="*/ 57244 h 123806"/>
                    <a:gd name="connsiteX31" fmla="*/ 6535647 w 7271142"/>
                    <a:gd name="connsiteY31" fmla="*/ 57244 h 123806"/>
                    <a:gd name="connsiteX32" fmla="*/ 6605007 w 7271142"/>
                    <a:gd name="connsiteY32" fmla="*/ 57244 h 123806"/>
                    <a:gd name="connsiteX33" fmla="*/ 6639686 w 7271142"/>
                    <a:gd name="connsiteY33" fmla="*/ 89194 h 123806"/>
                    <a:gd name="connsiteX34" fmla="*/ 6606452 w 7271142"/>
                    <a:gd name="connsiteY34" fmla="*/ 121144 h 123806"/>
                    <a:gd name="connsiteX35" fmla="*/ 6396930 w 7271142"/>
                    <a:gd name="connsiteY35" fmla="*/ 119812 h 123806"/>
                    <a:gd name="connsiteX36" fmla="*/ 6396930 w 7271142"/>
                    <a:gd name="connsiteY36" fmla="*/ 119812 h 123806"/>
                    <a:gd name="connsiteX37" fmla="*/ 6326125 w 7271142"/>
                    <a:gd name="connsiteY37" fmla="*/ 119812 h 123806"/>
                    <a:gd name="connsiteX38" fmla="*/ 6291446 w 7271142"/>
                    <a:gd name="connsiteY38" fmla="*/ 87862 h 123806"/>
                    <a:gd name="connsiteX39" fmla="*/ 6326125 w 7271142"/>
                    <a:gd name="connsiteY39" fmla="*/ 55912 h 123806"/>
                    <a:gd name="connsiteX40" fmla="*/ 6326125 w 7271142"/>
                    <a:gd name="connsiteY40" fmla="*/ 55912 h 123806"/>
                    <a:gd name="connsiteX41" fmla="*/ 6395485 w 7271142"/>
                    <a:gd name="connsiteY41" fmla="*/ 55912 h 123806"/>
                    <a:gd name="connsiteX42" fmla="*/ 6430164 w 7271142"/>
                    <a:gd name="connsiteY42" fmla="*/ 87862 h 123806"/>
                    <a:gd name="connsiteX43" fmla="*/ 6396930 w 7271142"/>
                    <a:gd name="connsiteY43" fmla="*/ 119812 h 123806"/>
                    <a:gd name="connsiteX44" fmla="*/ 6187407 w 7271142"/>
                    <a:gd name="connsiteY44" fmla="*/ 118481 h 123806"/>
                    <a:gd name="connsiteX45" fmla="*/ 6187407 w 7271142"/>
                    <a:gd name="connsiteY45" fmla="*/ 118481 h 123806"/>
                    <a:gd name="connsiteX46" fmla="*/ 6116603 w 7271142"/>
                    <a:gd name="connsiteY46" fmla="*/ 118481 h 123806"/>
                    <a:gd name="connsiteX47" fmla="*/ 6081924 w 7271142"/>
                    <a:gd name="connsiteY47" fmla="*/ 86531 h 123806"/>
                    <a:gd name="connsiteX48" fmla="*/ 6116603 w 7271142"/>
                    <a:gd name="connsiteY48" fmla="*/ 54581 h 123806"/>
                    <a:gd name="connsiteX49" fmla="*/ 6185962 w 7271142"/>
                    <a:gd name="connsiteY49" fmla="*/ 54581 h 123806"/>
                    <a:gd name="connsiteX50" fmla="*/ 6220642 w 7271142"/>
                    <a:gd name="connsiteY50" fmla="*/ 86531 h 123806"/>
                    <a:gd name="connsiteX51" fmla="*/ 6187407 w 7271142"/>
                    <a:gd name="connsiteY51" fmla="*/ 118481 h 123806"/>
                    <a:gd name="connsiteX52" fmla="*/ 5977885 w 7271142"/>
                    <a:gd name="connsiteY52" fmla="*/ 117150 h 123806"/>
                    <a:gd name="connsiteX53" fmla="*/ 5977885 w 7271142"/>
                    <a:gd name="connsiteY53" fmla="*/ 117150 h 123806"/>
                    <a:gd name="connsiteX54" fmla="*/ 5907081 w 7271142"/>
                    <a:gd name="connsiteY54" fmla="*/ 117150 h 123806"/>
                    <a:gd name="connsiteX55" fmla="*/ 5872401 w 7271142"/>
                    <a:gd name="connsiteY55" fmla="*/ 85200 h 123806"/>
                    <a:gd name="connsiteX56" fmla="*/ 5907081 w 7271142"/>
                    <a:gd name="connsiteY56" fmla="*/ 53250 h 123806"/>
                    <a:gd name="connsiteX57" fmla="*/ 5976440 w 7271142"/>
                    <a:gd name="connsiteY57" fmla="*/ 53250 h 123806"/>
                    <a:gd name="connsiteX58" fmla="*/ 6011120 w 7271142"/>
                    <a:gd name="connsiteY58" fmla="*/ 85200 h 123806"/>
                    <a:gd name="connsiteX59" fmla="*/ 5977885 w 7271142"/>
                    <a:gd name="connsiteY59" fmla="*/ 117150 h 123806"/>
                    <a:gd name="connsiteX60" fmla="*/ 5768363 w 7271142"/>
                    <a:gd name="connsiteY60" fmla="*/ 115819 h 123806"/>
                    <a:gd name="connsiteX61" fmla="*/ 5768363 w 7271142"/>
                    <a:gd name="connsiteY61" fmla="*/ 115819 h 123806"/>
                    <a:gd name="connsiteX62" fmla="*/ 5697559 w 7271142"/>
                    <a:gd name="connsiteY62" fmla="*/ 115819 h 123806"/>
                    <a:gd name="connsiteX63" fmla="*/ 5662879 w 7271142"/>
                    <a:gd name="connsiteY63" fmla="*/ 83869 h 123806"/>
                    <a:gd name="connsiteX64" fmla="*/ 5697559 w 7271142"/>
                    <a:gd name="connsiteY64" fmla="*/ 51919 h 123806"/>
                    <a:gd name="connsiteX65" fmla="*/ 5697559 w 7271142"/>
                    <a:gd name="connsiteY65" fmla="*/ 51919 h 123806"/>
                    <a:gd name="connsiteX66" fmla="*/ 5766918 w 7271142"/>
                    <a:gd name="connsiteY66" fmla="*/ 51919 h 123806"/>
                    <a:gd name="connsiteX67" fmla="*/ 5801597 w 7271142"/>
                    <a:gd name="connsiteY67" fmla="*/ 83869 h 123806"/>
                    <a:gd name="connsiteX68" fmla="*/ 5768363 w 7271142"/>
                    <a:gd name="connsiteY68" fmla="*/ 115819 h 123806"/>
                    <a:gd name="connsiteX69" fmla="*/ 5557396 w 7271142"/>
                    <a:gd name="connsiteY69" fmla="*/ 113156 h 123806"/>
                    <a:gd name="connsiteX70" fmla="*/ 5557396 w 7271142"/>
                    <a:gd name="connsiteY70" fmla="*/ 113156 h 123806"/>
                    <a:gd name="connsiteX71" fmla="*/ 5486592 w 7271142"/>
                    <a:gd name="connsiteY71" fmla="*/ 113156 h 123806"/>
                    <a:gd name="connsiteX72" fmla="*/ 5451912 w 7271142"/>
                    <a:gd name="connsiteY72" fmla="*/ 81206 h 123806"/>
                    <a:gd name="connsiteX73" fmla="*/ 5486592 w 7271142"/>
                    <a:gd name="connsiteY73" fmla="*/ 49256 h 123806"/>
                    <a:gd name="connsiteX74" fmla="*/ 5555951 w 7271142"/>
                    <a:gd name="connsiteY74" fmla="*/ 49256 h 123806"/>
                    <a:gd name="connsiteX75" fmla="*/ 5590630 w 7271142"/>
                    <a:gd name="connsiteY75" fmla="*/ 81206 h 123806"/>
                    <a:gd name="connsiteX76" fmla="*/ 5557396 w 7271142"/>
                    <a:gd name="connsiteY76" fmla="*/ 113156 h 123806"/>
                    <a:gd name="connsiteX77" fmla="*/ 5347874 w 7271142"/>
                    <a:gd name="connsiteY77" fmla="*/ 111825 h 123806"/>
                    <a:gd name="connsiteX78" fmla="*/ 5347874 w 7271142"/>
                    <a:gd name="connsiteY78" fmla="*/ 111825 h 123806"/>
                    <a:gd name="connsiteX79" fmla="*/ 5277070 w 7271142"/>
                    <a:gd name="connsiteY79" fmla="*/ 111825 h 123806"/>
                    <a:gd name="connsiteX80" fmla="*/ 5242390 w 7271142"/>
                    <a:gd name="connsiteY80" fmla="*/ 79875 h 123806"/>
                    <a:gd name="connsiteX81" fmla="*/ 5277070 w 7271142"/>
                    <a:gd name="connsiteY81" fmla="*/ 47925 h 123806"/>
                    <a:gd name="connsiteX82" fmla="*/ 5277070 w 7271142"/>
                    <a:gd name="connsiteY82" fmla="*/ 47925 h 123806"/>
                    <a:gd name="connsiteX83" fmla="*/ 5346429 w 7271142"/>
                    <a:gd name="connsiteY83" fmla="*/ 47925 h 123806"/>
                    <a:gd name="connsiteX84" fmla="*/ 5381108 w 7271142"/>
                    <a:gd name="connsiteY84" fmla="*/ 79875 h 123806"/>
                    <a:gd name="connsiteX85" fmla="*/ 5347874 w 7271142"/>
                    <a:gd name="connsiteY85" fmla="*/ 111825 h 123806"/>
                    <a:gd name="connsiteX86" fmla="*/ 5138351 w 7271142"/>
                    <a:gd name="connsiteY86" fmla="*/ 110494 h 123806"/>
                    <a:gd name="connsiteX87" fmla="*/ 5138351 w 7271142"/>
                    <a:gd name="connsiteY87" fmla="*/ 110494 h 123806"/>
                    <a:gd name="connsiteX88" fmla="*/ 5067547 w 7271142"/>
                    <a:gd name="connsiteY88" fmla="*/ 109162 h 123806"/>
                    <a:gd name="connsiteX89" fmla="*/ 5032868 w 7271142"/>
                    <a:gd name="connsiteY89" fmla="*/ 77212 h 123806"/>
                    <a:gd name="connsiteX90" fmla="*/ 5067547 w 7271142"/>
                    <a:gd name="connsiteY90" fmla="*/ 45262 h 123806"/>
                    <a:gd name="connsiteX91" fmla="*/ 5136906 w 7271142"/>
                    <a:gd name="connsiteY91" fmla="*/ 46594 h 123806"/>
                    <a:gd name="connsiteX92" fmla="*/ 5171586 w 7271142"/>
                    <a:gd name="connsiteY92" fmla="*/ 78544 h 123806"/>
                    <a:gd name="connsiteX93" fmla="*/ 5138351 w 7271142"/>
                    <a:gd name="connsiteY93" fmla="*/ 110494 h 123806"/>
                    <a:gd name="connsiteX94" fmla="*/ 4928829 w 7271142"/>
                    <a:gd name="connsiteY94" fmla="*/ 107831 h 123806"/>
                    <a:gd name="connsiteX95" fmla="*/ 4928829 w 7271142"/>
                    <a:gd name="connsiteY95" fmla="*/ 107831 h 123806"/>
                    <a:gd name="connsiteX96" fmla="*/ 4858025 w 7271142"/>
                    <a:gd name="connsiteY96" fmla="*/ 106500 h 123806"/>
                    <a:gd name="connsiteX97" fmla="*/ 4823345 w 7271142"/>
                    <a:gd name="connsiteY97" fmla="*/ 73219 h 123806"/>
                    <a:gd name="connsiteX98" fmla="*/ 4858025 w 7271142"/>
                    <a:gd name="connsiteY98" fmla="*/ 41269 h 123806"/>
                    <a:gd name="connsiteX99" fmla="*/ 4858025 w 7271142"/>
                    <a:gd name="connsiteY99" fmla="*/ 41269 h 123806"/>
                    <a:gd name="connsiteX100" fmla="*/ 4927384 w 7271142"/>
                    <a:gd name="connsiteY100" fmla="*/ 42600 h 123806"/>
                    <a:gd name="connsiteX101" fmla="*/ 4962064 w 7271142"/>
                    <a:gd name="connsiteY101" fmla="*/ 75881 h 123806"/>
                    <a:gd name="connsiteX102" fmla="*/ 4928829 w 7271142"/>
                    <a:gd name="connsiteY102" fmla="*/ 107831 h 123806"/>
                    <a:gd name="connsiteX103" fmla="*/ 4719307 w 7271142"/>
                    <a:gd name="connsiteY103" fmla="*/ 105169 h 123806"/>
                    <a:gd name="connsiteX104" fmla="*/ 4719307 w 7271142"/>
                    <a:gd name="connsiteY104" fmla="*/ 105169 h 123806"/>
                    <a:gd name="connsiteX105" fmla="*/ 4648503 w 7271142"/>
                    <a:gd name="connsiteY105" fmla="*/ 103837 h 123806"/>
                    <a:gd name="connsiteX106" fmla="*/ 4613823 w 7271142"/>
                    <a:gd name="connsiteY106" fmla="*/ 70556 h 123806"/>
                    <a:gd name="connsiteX107" fmla="*/ 4649948 w 7271142"/>
                    <a:gd name="connsiteY107" fmla="*/ 38606 h 123806"/>
                    <a:gd name="connsiteX108" fmla="*/ 4719307 w 7271142"/>
                    <a:gd name="connsiteY108" fmla="*/ 39937 h 123806"/>
                    <a:gd name="connsiteX109" fmla="*/ 4753986 w 7271142"/>
                    <a:gd name="connsiteY109" fmla="*/ 73219 h 123806"/>
                    <a:gd name="connsiteX110" fmla="*/ 4719307 w 7271142"/>
                    <a:gd name="connsiteY110" fmla="*/ 105169 h 123806"/>
                    <a:gd name="connsiteX111" fmla="*/ 4508340 w 7271142"/>
                    <a:gd name="connsiteY111" fmla="*/ 103837 h 123806"/>
                    <a:gd name="connsiteX112" fmla="*/ 4508340 w 7271142"/>
                    <a:gd name="connsiteY112" fmla="*/ 103837 h 123806"/>
                    <a:gd name="connsiteX113" fmla="*/ 4437536 w 7271142"/>
                    <a:gd name="connsiteY113" fmla="*/ 102506 h 123806"/>
                    <a:gd name="connsiteX114" fmla="*/ 4402856 w 7271142"/>
                    <a:gd name="connsiteY114" fmla="*/ 69225 h 123806"/>
                    <a:gd name="connsiteX115" fmla="*/ 4438981 w 7271142"/>
                    <a:gd name="connsiteY115" fmla="*/ 37275 h 123806"/>
                    <a:gd name="connsiteX116" fmla="*/ 4508340 w 7271142"/>
                    <a:gd name="connsiteY116" fmla="*/ 38606 h 123806"/>
                    <a:gd name="connsiteX117" fmla="*/ 4543019 w 7271142"/>
                    <a:gd name="connsiteY117" fmla="*/ 71887 h 123806"/>
                    <a:gd name="connsiteX118" fmla="*/ 4508340 w 7271142"/>
                    <a:gd name="connsiteY118" fmla="*/ 103837 h 123806"/>
                    <a:gd name="connsiteX119" fmla="*/ 4298818 w 7271142"/>
                    <a:gd name="connsiteY119" fmla="*/ 101175 h 123806"/>
                    <a:gd name="connsiteX120" fmla="*/ 4298818 w 7271142"/>
                    <a:gd name="connsiteY120" fmla="*/ 101175 h 123806"/>
                    <a:gd name="connsiteX121" fmla="*/ 4228014 w 7271142"/>
                    <a:gd name="connsiteY121" fmla="*/ 99844 h 123806"/>
                    <a:gd name="connsiteX122" fmla="*/ 4193334 w 7271142"/>
                    <a:gd name="connsiteY122" fmla="*/ 66562 h 123806"/>
                    <a:gd name="connsiteX123" fmla="*/ 4228014 w 7271142"/>
                    <a:gd name="connsiteY123" fmla="*/ 34613 h 123806"/>
                    <a:gd name="connsiteX124" fmla="*/ 4228014 w 7271142"/>
                    <a:gd name="connsiteY124" fmla="*/ 34613 h 123806"/>
                    <a:gd name="connsiteX125" fmla="*/ 4297372 w 7271142"/>
                    <a:gd name="connsiteY125" fmla="*/ 35944 h 123806"/>
                    <a:gd name="connsiteX126" fmla="*/ 4332052 w 7271142"/>
                    <a:gd name="connsiteY126" fmla="*/ 69225 h 123806"/>
                    <a:gd name="connsiteX127" fmla="*/ 4298818 w 7271142"/>
                    <a:gd name="connsiteY127" fmla="*/ 101175 h 123806"/>
                    <a:gd name="connsiteX128" fmla="*/ 4089295 w 7271142"/>
                    <a:gd name="connsiteY128" fmla="*/ 98512 h 123806"/>
                    <a:gd name="connsiteX129" fmla="*/ 4089295 w 7271142"/>
                    <a:gd name="connsiteY129" fmla="*/ 98512 h 123806"/>
                    <a:gd name="connsiteX130" fmla="*/ 4018491 w 7271142"/>
                    <a:gd name="connsiteY130" fmla="*/ 97181 h 123806"/>
                    <a:gd name="connsiteX131" fmla="*/ 3983812 w 7271142"/>
                    <a:gd name="connsiteY131" fmla="*/ 63900 h 123806"/>
                    <a:gd name="connsiteX132" fmla="*/ 4018491 w 7271142"/>
                    <a:gd name="connsiteY132" fmla="*/ 31950 h 123806"/>
                    <a:gd name="connsiteX133" fmla="*/ 4018491 w 7271142"/>
                    <a:gd name="connsiteY133" fmla="*/ 31950 h 123806"/>
                    <a:gd name="connsiteX134" fmla="*/ 4087850 w 7271142"/>
                    <a:gd name="connsiteY134" fmla="*/ 33281 h 123806"/>
                    <a:gd name="connsiteX135" fmla="*/ 4122530 w 7271142"/>
                    <a:gd name="connsiteY135" fmla="*/ 66562 h 123806"/>
                    <a:gd name="connsiteX136" fmla="*/ 4089295 w 7271142"/>
                    <a:gd name="connsiteY136" fmla="*/ 98512 h 123806"/>
                    <a:gd name="connsiteX137" fmla="*/ 3878328 w 7271142"/>
                    <a:gd name="connsiteY137" fmla="*/ 97181 h 123806"/>
                    <a:gd name="connsiteX138" fmla="*/ 3878328 w 7271142"/>
                    <a:gd name="connsiteY138" fmla="*/ 97181 h 123806"/>
                    <a:gd name="connsiteX139" fmla="*/ 3807524 w 7271142"/>
                    <a:gd name="connsiteY139" fmla="*/ 95850 h 123806"/>
                    <a:gd name="connsiteX140" fmla="*/ 3772845 w 7271142"/>
                    <a:gd name="connsiteY140" fmla="*/ 62569 h 123806"/>
                    <a:gd name="connsiteX141" fmla="*/ 3807524 w 7271142"/>
                    <a:gd name="connsiteY141" fmla="*/ 30619 h 123806"/>
                    <a:gd name="connsiteX142" fmla="*/ 3807524 w 7271142"/>
                    <a:gd name="connsiteY142" fmla="*/ 30619 h 123806"/>
                    <a:gd name="connsiteX143" fmla="*/ 3876883 w 7271142"/>
                    <a:gd name="connsiteY143" fmla="*/ 31950 h 123806"/>
                    <a:gd name="connsiteX144" fmla="*/ 3911563 w 7271142"/>
                    <a:gd name="connsiteY144" fmla="*/ 65231 h 123806"/>
                    <a:gd name="connsiteX145" fmla="*/ 3878328 w 7271142"/>
                    <a:gd name="connsiteY145" fmla="*/ 97181 h 123806"/>
                    <a:gd name="connsiteX146" fmla="*/ 3668806 w 7271142"/>
                    <a:gd name="connsiteY146" fmla="*/ 94519 h 123806"/>
                    <a:gd name="connsiteX147" fmla="*/ 3668806 w 7271142"/>
                    <a:gd name="connsiteY147" fmla="*/ 94519 h 123806"/>
                    <a:gd name="connsiteX148" fmla="*/ 3598002 w 7271142"/>
                    <a:gd name="connsiteY148" fmla="*/ 93187 h 123806"/>
                    <a:gd name="connsiteX149" fmla="*/ 3563322 w 7271142"/>
                    <a:gd name="connsiteY149" fmla="*/ 61238 h 123806"/>
                    <a:gd name="connsiteX150" fmla="*/ 3598002 w 7271142"/>
                    <a:gd name="connsiteY150" fmla="*/ 29287 h 123806"/>
                    <a:gd name="connsiteX151" fmla="*/ 3598002 w 7271142"/>
                    <a:gd name="connsiteY151" fmla="*/ 29287 h 123806"/>
                    <a:gd name="connsiteX152" fmla="*/ 3667361 w 7271142"/>
                    <a:gd name="connsiteY152" fmla="*/ 30619 h 123806"/>
                    <a:gd name="connsiteX153" fmla="*/ 3702041 w 7271142"/>
                    <a:gd name="connsiteY153" fmla="*/ 63900 h 123806"/>
                    <a:gd name="connsiteX154" fmla="*/ 3668806 w 7271142"/>
                    <a:gd name="connsiteY154" fmla="*/ 94519 h 123806"/>
                    <a:gd name="connsiteX155" fmla="*/ 3459284 w 7271142"/>
                    <a:gd name="connsiteY155" fmla="*/ 91856 h 123806"/>
                    <a:gd name="connsiteX156" fmla="*/ 3459284 w 7271142"/>
                    <a:gd name="connsiteY156" fmla="*/ 91856 h 123806"/>
                    <a:gd name="connsiteX157" fmla="*/ 3388480 w 7271142"/>
                    <a:gd name="connsiteY157" fmla="*/ 90525 h 123806"/>
                    <a:gd name="connsiteX158" fmla="*/ 3353800 w 7271142"/>
                    <a:gd name="connsiteY158" fmla="*/ 57244 h 123806"/>
                    <a:gd name="connsiteX159" fmla="*/ 3389925 w 7271142"/>
                    <a:gd name="connsiteY159" fmla="*/ 25294 h 123806"/>
                    <a:gd name="connsiteX160" fmla="*/ 3459284 w 7271142"/>
                    <a:gd name="connsiteY160" fmla="*/ 26625 h 123806"/>
                    <a:gd name="connsiteX161" fmla="*/ 3493963 w 7271142"/>
                    <a:gd name="connsiteY161" fmla="*/ 59906 h 123806"/>
                    <a:gd name="connsiteX162" fmla="*/ 3459284 w 7271142"/>
                    <a:gd name="connsiteY162" fmla="*/ 91856 h 123806"/>
                    <a:gd name="connsiteX163" fmla="*/ 3249761 w 7271142"/>
                    <a:gd name="connsiteY163" fmla="*/ 89194 h 123806"/>
                    <a:gd name="connsiteX164" fmla="*/ 3249761 w 7271142"/>
                    <a:gd name="connsiteY164" fmla="*/ 89194 h 123806"/>
                    <a:gd name="connsiteX165" fmla="*/ 3178957 w 7271142"/>
                    <a:gd name="connsiteY165" fmla="*/ 87862 h 123806"/>
                    <a:gd name="connsiteX166" fmla="*/ 3144278 w 7271142"/>
                    <a:gd name="connsiteY166" fmla="*/ 54581 h 123806"/>
                    <a:gd name="connsiteX167" fmla="*/ 3180403 w 7271142"/>
                    <a:gd name="connsiteY167" fmla="*/ 22631 h 123806"/>
                    <a:gd name="connsiteX168" fmla="*/ 3249761 w 7271142"/>
                    <a:gd name="connsiteY168" fmla="*/ 23963 h 123806"/>
                    <a:gd name="connsiteX169" fmla="*/ 3284441 w 7271142"/>
                    <a:gd name="connsiteY169" fmla="*/ 57244 h 123806"/>
                    <a:gd name="connsiteX170" fmla="*/ 3249761 w 7271142"/>
                    <a:gd name="connsiteY170" fmla="*/ 89194 h 123806"/>
                    <a:gd name="connsiteX171" fmla="*/ 3040239 w 7271142"/>
                    <a:gd name="connsiteY171" fmla="*/ 87862 h 123806"/>
                    <a:gd name="connsiteX172" fmla="*/ 3040239 w 7271142"/>
                    <a:gd name="connsiteY172" fmla="*/ 87862 h 123806"/>
                    <a:gd name="connsiteX173" fmla="*/ 2969435 w 7271142"/>
                    <a:gd name="connsiteY173" fmla="*/ 86531 h 123806"/>
                    <a:gd name="connsiteX174" fmla="*/ 2934756 w 7271142"/>
                    <a:gd name="connsiteY174" fmla="*/ 53250 h 123806"/>
                    <a:gd name="connsiteX175" fmla="*/ 2970880 w 7271142"/>
                    <a:gd name="connsiteY175" fmla="*/ 21300 h 123806"/>
                    <a:gd name="connsiteX176" fmla="*/ 3040239 w 7271142"/>
                    <a:gd name="connsiteY176" fmla="*/ 22631 h 123806"/>
                    <a:gd name="connsiteX177" fmla="*/ 3074919 w 7271142"/>
                    <a:gd name="connsiteY177" fmla="*/ 55912 h 123806"/>
                    <a:gd name="connsiteX178" fmla="*/ 3040239 w 7271142"/>
                    <a:gd name="connsiteY178" fmla="*/ 87862 h 123806"/>
                    <a:gd name="connsiteX179" fmla="*/ 2830717 w 7271142"/>
                    <a:gd name="connsiteY179" fmla="*/ 85200 h 123806"/>
                    <a:gd name="connsiteX180" fmla="*/ 2830717 w 7271142"/>
                    <a:gd name="connsiteY180" fmla="*/ 85200 h 123806"/>
                    <a:gd name="connsiteX181" fmla="*/ 2759913 w 7271142"/>
                    <a:gd name="connsiteY181" fmla="*/ 83869 h 123806"/>
                    <a:gd name="connsiteX182" fmla="*/ 2725234 w 7271142"/>
                    <a:gd name="connsiteY182" fmla="*/ 50587 h 123806"/>
                    <a:gd name="connsiteX183" fmla="*/ 2761358 w 7271142"/>
                    <a:gd name="connsiteY183" fmla="*/ 18637 h 123806"/>
                    <a:gd name="connsiteX184" fmla="*/ 2830717 w 7271142"/>
                    <a:gd name="connsiteY184" fmla="*/ 19969 h 123806"/>
                    <a:gd name="connsiteX185" fmla="*/ 2865397 w 7271142"/>
                    <a:gd name="connsiteY185" fmla="*/ 53250 h 123806"/>
                    <a:gd name="connsiteX186" fmla="*/ 2830717 w 7271142"/>
                    <a:gd name="connsiteY186" fmla="*/ 85200 h 123806"/>
                    <a:gd name="connsiteX187" fmla="*/ 2621195 w 7271142"/>
                    <a:gd name="connsiteY187" fmla="*/ 82537 h 123806"/>
                    <a:gd name="connsiteX188" fmla="*/ 2621195 w 7271142"/>
                    <a:gd name="connsiteY188" fmla="*/ 82537 h 123806"/>
                    <a:gd name="connsiteX189" fmla="*/ 2550391 w 7271142"/>
                    <a:gd name="connsiteY189" fmla="*/ 81206 h 123806"/>
                    <a:gd name="connsiteX190" fmla="*/ 2515711 w 7271142"/>
                    <a:gd name="connsiteY190" fmla="*/ 47925 h 123806"/>
                    <a:gd name="connsiteX191" fmla="*/ 2550391 w 7271142"/>
                    <a:gd name="connsiteY191" fmla="*/ 15975 h 123806"/>
                    <a:gd name="connsiteX192" fmla="*/ 2550391 w 7271142"/>
                    <a:gd name="connsiteY192" fmla="*/ 15975 h 123806"/>
                    <a:gd name="connsiteX193" fmla="*/ 2619750 w 7271142"/>
                    <a:gd name="connsiteY193" fmla="*/ 17306 h 123806"/>
                    <a:gd name="connsiteX194" fmla="*/ 2654429 w 7271142"/>
                    <a:gd name="connsiteY194" fmla="*/ 50587 h 123806"/>
                    <a:gd name="connsiteX195" fmla="*/ 2621195 w 7271142"/>
                    <a:gd name="connsiteY195" fmla="*/ 82537 h 123806"/>
                    <a:gd name="connsiteX196" fmla="*/ 2411673 w 7271142"/>
                    <a:gd name="connsiteY196" fmla="*/ 81206 h 123806"/>
                    <a:gd name="connsiteX197" fmla="*/ 2411673 w 7271142"/>
                    <a:gd name="connsiteY197" fmla="*/ 81206 h 123806"/>
                    <a:gd name="connsiteX198" fmla="*/ 2340869 w 7271142"/>
                    <a:gd name="connsiteY198" fmla="*/ 79875 h 123806"/>
                    <a:gd name="connsiteX199" fmla="*/ 2306189 w 7271142"/>
                    <a:gd name="connsiteY199" fmla="*/ 47925 h 123806"/>
                    <a:gd name="connsiteX200" fmla="*/ 2340869 w 7271142"/>
                    <a:gd name="connsiteY200" fmla="*/ 15975 h 123806"/>
                    <a:gd name="connsiteX201" fmla="*/ 2340869 w 7271142"/>
                    <a:gd name="connsiteY201" fmla="*/ 15975 h 123806"/>
                    <a:gd name="connsiteX202" fmla="*/ 2410228 w 7271142"/>
                    <a:gd name="connsiteY202" fmla="*/ 17306 h 123806"/>
                    <a:gd name="connsiteX203" fmla="*/ 2444907 w 7271142"/>
                    <a:gd name="connsiteY203" fmla="*/ 50587 h 123806"/>
                    <a:gd name="connsiteX204" fmla="*/ 2411673 w 7271142"/>
                    <a:gd name="connsiteY204" fmla="*/ 81206 h 123806"/>
                    <a:gd name="connsiteX205" fmla="*/ 2202150 w 7271142"/>
                    <a:gd name="connsiteY205" fmla="*/ 78544 h 123806"/>
                    <a:gd name="connsiteX206" fmla="*/ 2202150 w 7271142"/>
                    <a:gd name="connsiteY206" fmla="*/ 78544 h 123806"/>
                    <a:gd name="connsiteX207" fmla="*/ 2131347 w 7271142"/>
                    <a:gd name="connsiteY207" fmla="*/ 77212 h 123806"/>
                    <a:gd name="connsiteX208" fmla="*/ 2096667 w 7271142"/>
                    <a:gd name="connsiteY208" fmla="*/ 45262 h 123806"/>
                    <a:gd name="connsiteX209" fmla="*/ 2131347 w 7271142"/>
                    <a:gd name="connsiteY209" fmla="*/ 13312 h 123806"/>
                    <a:gd name="connsiteX210" fmla="*/ 2200706 w 7271142"/>
                    <a:gd name="connsiteY210" fmla="*/ 14644 h 123806"/>
                    <a:gd name="connsiteX211" fmla="*/ 2235385 w 7271142"/>
                    <a:gd name="connsiteY211" fmla="*/ 46594 h 123806"/>
                    <a:gd name="connsiteX212" fmla="*/ 2202150 w 7271142"/>
                    <a:gd name="connsiteY212" fmla="*/ 78544 h 123806"/>
                    <a:gd name="connsiteX213" fmla="*/ 1992628 w 7271142"/>
                    <a:gd name="connsiteY213" fmla="*/ 75881 h 123806"/>
                    <a:gd name="connsiteX214" fmla="*/ 1992628 w 7271142"/>
                    <a:gd name="connsiteY214" fmla="*/ 75881 h 123806"/>
                    <a:gd name="connsiteX215" fmla="*/ 1921824 w 7271142"/>
                    <a:gd name="connsiteY215" fmla="*/ 75881 h 123806"/>
                    <a:gd name="connsiteX216" fmla="*/ 1887145 w 7271142"/>
                    <a:gd name="connsiteY216" fmla="*/ 43931 h 123806"/>
                    <a:gd name="connsiteX217" fmla="*/ 1921824 w 7271142"/>
                    <a:gd name="connsiteY217" fmla="*/ 11981 h 123806"/>
                    <a:gd name="connsiteX218" fmla="*/ 1991183 w 7271142"/>
                    <a:gd name="connsiteY218" fmla="*/ 11981 h 123806"/>
                    <a:gd name="connsiteX219" fmla="*/ 2025863 w 7271142"/>
                    <a:gd name="connsiteY219" fmla="*/ 43931 h 123806"/>
                    <a:gd name="connsiteX220" fmla="*/ 1992628 w 7271142"/>
                    <a:gd name="connsiteY220" fmla="*/ 75881 h 123806"/>
                    <a:gd name="connsiteX221" fmla="*/ 1781661 w 7271142"/>
                    <a:gd name="connsiteY221" fmla="*/ 74550 h 123806"/>
                    <a:gd name="connsiteX222" fmla="*/ 1781661 w 7271142"/>
                    <a:gd name="connsiteY222" fmla="*/ 74550 h 123806"/>
                    <a:gd name="connsiteX223" fmla="*/ 1710857 w 7271142"/>
                    <a:gd name="connsiteY223" fmla="*/ 74550 h 123806"/>
                    <a:gd name="connsiteX224" fmla="*/ 1676178 w 7271142"/>
                    <a:gd name="connsiteY224" fmla="*/ 42600 h 123806"/>
                    <a:gd name="connsiteX225" fmla="*/ 1710857 w 7271142"/>
                    <a:gd name="connsiteY225" fmla="*/ 10650 h 123806"/>
                    <a:gd name="connsiteX226" fmla="*/ 1710857 w 7271142"/>
                    <a:gd name="connsiteY226" fmla="*/ 10650 h 123806"/>
                    <a:gd name="connsiteX227" fmla="*/ 1780216 w 7271142"/>
                    <a:gd name="connsiteY227" fmla="*/ 10650 h 123806"/>
                    <a:gd name="connsiteX228" fmla="*/ 1814896 w 7271142"/>
                    <a:gd name="connsiteY228" fmla="*/ 42600 h 123806"/>
                    <a:gd name="connsiteX229" fmla="*/ 1781661 w 7271142"/>
                    <a:gd name="connsiteY229" fmla="*/ 74550 h 123806"/>
                    <a:gd name="connsiteX230" fmla="*/ 1572139 w 7271142"/>
                    <a:gd name="connsiteY230" fmla="*/ 73219 h 123806"/>
                    <a:gd name="connsiteX231" fmla="*/ 1572139 w 7271142"/>
                    <a:gd name="connsiteY231" fmla="*/ 73219 h 123806"/>
                    <a:gd name="connsiteX232" fmla="*/ 1501335 w 7271142"/>
                    <a:gd name="connsiteY232" fmla="*/ 73219 h 123806"/>
                    <a:gd name="connsiteX233" fmla="*/ 1466655 w 7271142"/>
                    <a:gd name="connsiteY233" fmla="*/ 41269 h 123806"/>
                    <a:gd name="connsiteX234" fmla="*/ 1501335 w 7271142"/>
                    <a:gd name="connsiteY234" fmla="*/ 9319 h 123806"/>
                    <a:gd name="connsiteX235" fmla="*/ 1570694 w 7271142"/>
                    <a:gd name="connsiteY235" fmla="*/ 9319 h 123806"/>
                    <a:gd name="connsiteX236" fmla="*/ 1605374 w 7271142"/>
                    <a:gd name="connsiteY236" fmla="*/ 41269 h 123806"/>
                    <a:gd name="connsiteX237" fmla="*/ 1572139 w 7271142"/>
                    <a:gd name="connsiteY237" fmla="*/ 73219 h 123806"/>
                    <a:gd name="connsiteX238" fmla="*/ 1362617 w 7271142"/>
                    <a:gd name="connsiteY238" fmla="*/ 70556 h 123806"/>
                    <a:gd name="connsiteX239" fmla="*/ 1362617 w 7271142"/>
                    <a:gd name="connsiteY239" fmla="*/ 70556 h 123806"/>
                    <a:gd name="connsiteX240" fmla="*/ 1291813 w 7271142"/>
                    <a:gd name="connsiteY240" fmla="*/ 70556 h 123806"/>
                    <a:gd name="connsiteX241" fmla="*/ 1257133 w 7271142"/>
                    <a:gd name="connsiteY241" fmla="*/ 38606 h 123806"/>
                    <a:gd name="connsiteX242" fmla="*/ 1291813 w 7271142"/>
                    <a:gd name="connsiteY242" fmla="*/ 6656 h 123806"/>
                    <a:gd name="connsiteX243" fmla="*/ 1361172 w 7271142"/>
                    <a:gd name="connsiteY243" fmla="*/ 6656 h 123806"/>
                    <a:gd name="connsiteX244" fmla="*/ 1395851 w 7271142"/>
                    <a:gd name="connsiteY244" fmla="*/ 38606 h 123806"/>
                    <a:gd name="connsiteX245" fmla="*/ 1362617 w 7271142"/>
                    <a:gd name="connsiteY245" fmla="*/ 70556 h 123806"/>
                    <a:gd name="connsiteX246" fmla="*/ 1153095 w 7271142"/>
                    <a:gd name="connsiteY246" fmla="*/ 69225 h 123806"/>
                    <a:gd name="connsiteX247" fmla="*/ 1153095 w 7271142"/>
                    <a:gd name="connsiteY247" fmla="*/ 69225 h 123806"/>
                    <a:gd name="connsiteX248" fmla="*/ 1082291 w 7271142"/>
                    <a:gd name="connsiteY248" fmla="*/ 69225 h 123806"/>
                    <a:gd name="connsiteX249" fmla="*/ 1047611 w 7271142"/>
                    <a:gd name="connsiteY249" fmla="*/ 37275 h 123806"/>
                    <a:gd name="connsiteX250" fmla="*/ 1082291 w 7271142"/>
                    <a:gd name="connsiteY250" fmla="*/ 5325 h 123806"/>
                    <a:gd name="connsiteX251" fmla="*/ 1151650 w 7271142"/>
                    <a:gd name="connsiteY251" fmla="*/ 5325 h 123806"/>
                    <a:gd name="connsiteX252" fmla="*/ 1186329 w 7271142"/>
                    <a:gd name="connsiteY252" fmla="*/ 37275 h 123806"/>
                    <a:gd name="connsiteX253" fmla="*/ 1153095 w 7271142"/>
                    <a:gd name="connsiteY253" fmla="*/ 69225 h 123806"/>
                    <a:gd name="connsiteX254" fmla="*/ 943572 w 7271142"/>
                    <a:gd name="connsiteY254" fmla="*/ 67894 h 123806"/>
                    <a:gd name="connsiteX255" fmla="*/ 943572 w 7271142"/>
                    <a:gd name="connsiteY255" fmla="*/ 67894 h 123806"/>
                    <a:gd name="connsiteX256" fmla="*/ 872768 w 7271142"/>
                    <a:gd name="connsiteY256" fmla="*/ 67894 h 123806"/>
                    <a:gd name="connsiteX257" fmla="*/ 838089 w 7271142"/>
                    <a:gd name="connsiteY257" fmla="*/ 35944 h 123806"/>
                    <a:gd name="connsiteX258" fmla="*/ 872768 w 7271142"/>
                    <a:gd name="connsiteY258" fmla="*/ 3994 h 123806"/>
                    <a:gd name="connsiteX259" fmla="*/ 872768 w 7271142"/>
                    <a:gd name="connsiteY259" fmla="*/ 3994 h 123806"/>
                    <a:gd name="connsiteX260" fmla="*/ 942127 w 7271142"/>
                    <a:gd name="connsiteY260" fmla="*/ 3994 h 123806"/>
                    <a:gd name="connsiteX261" fmla="*/ 976807 w 7271142"/>
                    <a:gd name="connsiteY261" fmla="*/ 35944 h 123806"/>
                    <a:gd name="connsiteX262" fmla="*/ 943572 w 7271142"/>
                    <a:gd name="connsiteY262" fmla="*/ 67894 h 123806"/>
                    <a:gd name="connsiteX263" fmla="*/ 734050 w 7271142"/>
                    <a:gd name="connsiteY263" fmla="*/ 66562 h 123806"/>
                    <a:gd name="connsiteX264" fmla="*/ 734050 w 7271142"/>
                    <a:gd name="connsiteY264" fmla="*/ 66562 h 123806"/>
                    <a:gd name="connsiteX265" fmla="*/ 663246 w 7271142"/>
                    <a:gd name="connsiteY265" fmla="*/ 66562 h 123806"/>
                    <a:gd name="connsiteX266" fmla="*/ 628567 w 7271142"/>
                    <a:gd name="connsiteY266" fmla="*/ 34613 h 123806"/>
                    <a:gd name="connsiteX267" fmla="*/ 663246 w 7271142"/>
                    <a:gd name="connsiteY267" fmla="*/ 2662 h 123806"/>
                    <a:gd name="connsiteX268" fmla="*/ 732605 w 7271142"/>
                    <a:gd name="connsiteY268" fmla="*/ 2662 h 123806"/>
                    <a:gd name="connsiteX269" fmla="*/ 767285 w 7271142"/>
                    <a:gd name="connsiteY269" fmla="*/ 34613 h 123806"/>
                    <a:gd name="connsiteX270" fmla="*/ 734050 w 7271142"/>
                    <a:gd name="connsiteY270" fmla="*/ 66562 h 123806"/>
                    <a:gd name="connsiteX271" fmla="*/ 524528 w 7271142"/>
                    <a:gd name="connsiteY271" fmla="*/ 65231 h 123806"/>
                    <a:gd name="connsiteX272" fmla="*/ 524528 w 7271142"/>
                    <a:gd name="connsiteY272" fmla="*/ 65231 h 123806"/>
                    <a:gd name="connsiteX273" fmla="*/ 453724 w 7271142"/>
                    <a:gd name="connsiteY273" fmla="*/ 65231 h 123806"/>
                    <a:gd name="connsiteX274" fmla="*/ 419044 w 7271142"/>
                    <a:gd name="connsiteY274" fmla="*/ 33281 h 123806"/>
                    <a:gd name="connsiteX275" fmla="*/ 453724 w 7271142"/>
                    <a:gd name="connsiteY275" fmla="*/ 1331 h 123806"/>
                    <a:gd name="connsiteX276" fmla="*/ 523083 w 7271142"/>
                    <a:gd name="connsiteY276" fmla="*/ 1331 h 123806"/>
                    <a:gd name="connsiteX277" fmla="*/ 557763 w 7271142"/>
                    <a:gd name="connsiteY277" fmla="*/ 33281 h 123806"/>
                    <a:gd name="connsiteX278" fmla="*/ 524528 w 7271142"/>
                    <a:gd name="connsiteY278" fmla="*/ 65231 h 123806"/>
                    <a:gd name="connsiteX279" fmla="*/ 313561 w 7271142"/>
                    <a:gd name="connsiteY279" fmla="*/ 65231 h 123806"/>
                    <a:gd name="connsiteX280" fmla="*/ 313561 w 7271142"/>
                    <a:gd name="connsiteY280" fmla="*/ 65231 h 123806"/>
                    <a:gd name="connsiteX281" fmla="*/ 244202 w 7271142"/>
                    <a:gd name="connsiteY281" fmla="*/ 65231 h 123806"/>
                    <a:gd name="connsiteX282" fmla="*/ 244202 w 7271142"/>
                    <a:gd name="connsiteY282" fmla="*/ 33281 h 123806"/>
                    <a:gd name="connsiteX283" fmla="*/ 244202 w 7271142"/>
                    <a:gd name="connsiteY283" fmla="*/ 1331 h 123806"/>
                    <a:gd name="connsiteX284" fmla="*/ 313561 w 7271142"/>
                    <a:gd name="connsiteY284" fmla="*/ 1331 h 123806"/>
                    <a:gd name="connsiteX285" fmla="*/ 348240 w 7271142"/>
                    <a:gd name="connsiteY285" fmla="*/ 33281 h 123806"/>
                    <a:gd name="connsiteX286" fmla="*/ 313561 w 7271142"/>
                    <a:gd name="connsiteY286" fmla="*/ 65231 h 123806"/>
                    <a:gd name="connsiteX287" fmla="*/ 104039 w 7271142"/>
                    <a:gd name="connsiteY287" fmla="*/ 63900 h 123806"/>
                    <a:gd name="connsiteX288" fmla="*/ 104039 w 7271142"/>
                    <a:gd name="connsiteY288" fmla="*/ 63900 h 123806"/>
                    <a:gd name="connsiteX289" fmla="*/ 34680 w 7271142"/>
                    <a:gd name="connsiteY289" fmla="*/ 63900 h 123806"/>
                    <a:gd name="connsiteX290" fmla="*/ 0 w 7271142"/>
                    <a:gd name="connsiteY290" fmla="*/ 31950 h 123806"/>
                    <a:gd name="connsiteX291" fmla="*/ 34680 w 7271142"/>
                    <a:gd name="connsiteY291" fmla="*/ 0 h 123806"/>
                    <a:gd name="connsiteX292" fmla="*/ 34680 w 7271142"/>
                    <a:gd name="connsiteY292" fmla="*/ 0 h 123806"/>
                    <a:gd name="connsiteX293" fmla="*/ 104039 w 7271142"/>
                    <a:gd name="connsiteY293" fmla="*/ 0 h 123806"/>
                    <a:gd name="connsiteX294" fmla="*/ 138718 w 7271142"/>
                    <a:gd name="connsiteY294" fmla="*/ 31950 h 123806"/>
                    <a:gd name="connsiteX295" fmla="*/ 104039 w 7271142"/>
                    <a:gd name="connsiteY295" fmla="*/ 63900 h 12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7271142" h="123806">
                      <a:moveTo>
                        <a:pt x="7236463" y="123806"/>
                      </a:moveTo>
                      <a:cubicBezTo>
                        <a:pt x="7236463" y="123806"/>
                        <a:pt x="7236463" y="123806"/>
                        <a:pt x="7236463" y="123806"/>
                      </a:cubicBezTo>
                      <a:lnTo>
                        <a:pt x="7167104" y="123806"/>
                      </a:lnTo>
                      <a:cubicBezTo>
                        <a:pt x="7148319" y="123806"/>
                        <a:pt x="7132424" y="109162"/>
                        <a:pt x="7132424" y="91856"/>
                      </a:cubicBezTo>
                      <a:cubicBezTo>
                        <a:pt x="7132424" y="74550"/>
                        <a:pt x="7148319" y="59906"/>
                        <a:pt x="7167104" y="59906"/>
                      </a:cubicBezTo>
                      <a:cubicBezTo>
                        <a:pt x="7167104" y="59906"/>
                        <a:pt x="7167104" y="59906"/>
                        <a:pt x="7167104" y="59906"/>
                      </a:cubicBezTo>
                      <a:lnTo>
                        <a:pt x="7236463" y="59906"/>
                      </a:lnTo>
                      <a:cubicBezTo>
                        <a:pt x="7255248" y="59906"/>
                        <a:pt x="7271143" y="74550"/>
                        <a:pt x="7271143" y="91856"/>
                      </a:cubicBezTo>
                      <a:cubicBezTo>
                        <a:pt x="7271143" y="109162"/>
                        <a:pt x="7255248" y="123806"/>
                        <a:pt x="7236463" y="123806"/>
                      </a:cubicBezTo>
                      <a:close/>
                      <a:moveTo>
                        <a:pt x="7026941" y="122475"/>
                      </a:moveTo>
                      <a:cubicBezTo>
                        <a:pt x="7026941" y="122475"/>
                        <a:pt x="7026941" y="122475"/>
                        <a:pt x="7026941" y="122475"/>
                      </a:cubicBezTo>
                      <a:lnTo>
                        <a:pt x="6957582" y="122475"/>
                      </a:lnTo>
                      <a:cubicBezTo>
                        <a:pt x="6938797" y="122475"/>
                        <a:pt x="6922902" y="107831"/>
                        <a:pt x="6922902" y="90525"/>
                      </a:cubicBezTo>
                      <a:cubicBezTo>
                        <a:pt x="6922902" y="73219"/>
                        <a:pt x="6938797" y="58575"/>
                        <a:pt x="6957582" y="58575"/>
                      </a:cubicBezTo>
                      <a:cubicBezTo>
                        <a:pt x="6957582" y="58575"/>
                        <a:pt x="6957582" y="58575"/>
                        <a:pt x="6957582" y="58575"/>
                      </a:cubicBezTo>
                      <a:lnTo>
                        <a:pt x="7026941" y="58575"/>
                      </a:lnTo>
                      <a:cubicBezTo>
                        <a:pt x="7045726" y="58575"/>
                        <a:pt x="7061621" y="73219"/>
                        <a:pt x="7061621" y="90525"/>
                      </a:cubicBezTo>
                      <a:cubicBezTo>
                        <a:pt x="7061621" y="107831"/>
                        <a:pt x="7045726" y="122475"/>
                        <a:pt x="7026941" y="122475"/>
                      </a:cubicBezTo>
                      <a:close/>
                      <a:moveTo>
                        <a:pt x="6817419" y="122475"/>
                      </a:moveTo>
                      <a:cubicBezTo>
                        <a:pt x="6817419" y="122475"/>
                        <a:pt x="6817419" y="122475"/>
                        <a:pt x="6817419" y="122475"/>
                      </a:cubicBezTo>
                      <a:lnTo>
                        <a:pt x="6746615" y="122475"/>
                      </a:lnTo>
                      <a:cubicBezTo>
                        <a:pt x="6727830" y="122475"/>
                        <a:pt x="6711935" y="107831"/>
                        <a:pt x="6711935" y="90525"/>
                      </a:cubicBezTo>
                      <a:cubicBezTo>
                        <a:pt x="6711935" y="73219"/>
                        <a:pt x="6727830" y="58575"/>
                        <a:pt x="6746615" y="58575"/>
                      </a:cubicBezTo>
                      <a:lnTo>
                        <a:pt x="6815974" y="58575"/>
                      </a:lnTo>
                      <a:cubicBezTo>
                        <a:pt x="6834759" y="58575"/>
                        <a:pt x="6850653" y="73219"/>
                        <a:pt x="6850653" y="90525"/>
                      </a:cubicBezTo>
                      <a:cubicBezTo>
                        <a:pt x="6852098" y="107831"/>
                        <a:pt x="6836204" y="122475"/>
                        <a:pt x="6817419" y="122475"/>
                      </a:cubicBezTo>
                      <a:close/>
                      <a:moveTo>
                        <a:pt x="6606452" y="121144"/>
                      </a:moveTo>
                      <a:cubicBezTo>
                        <a:pt x="6606452" y="121144"/>
                        <a:pt x="6606452" y="121144"/>
                        <a:pt x="6606452" y="121144"/>
                      </a:cubicBezTo>
                      <a:lnTo>
                        <a:pt x="6535647" y="121144"/>
                      </a:lnTo>
                      <a:cubicBezTo>
                        <a:pt x="6516863" y="121144"/>
                        <a:pt x="6500968" y="106500"/>
                        <a:pt x="6500968" y="89194"/>
                      </a:cubicBezTo>
                      <a:cubicBezTo>
                        <a:pt x="6500968" y="71887"/>
                        <a:pt x="6516863" y="57244"/>
                        <a:pt x="6535647" y="57244"/>
                      </a:cubicBezTo>
                      <a:cubicBezTo>
                        <a:pt x="6535647" y="57244"/>
                        <a:pt x="6535647" y="57244"/>
                        <a:pt x="6535647" y="57244"/>
                      </a:cubicBezTo>
                      <a:lnTo>
                        <a:pt x="6605007" y="57244"/>
                      </a:lnTo>
                      <a:cubicBezTo>
                        <a:pt x="6623791" y="57244"/>
                        <a:pt x="6639686" y="71887"/>
                        <a:pt x="6639686" y="89194"/>
                      </a:cubicBezTo>
                      <a:cubicBezTo>
                        <a:pt x="6642576" y="106500"/>
                        <a:pt x="6626681" y="121144"/>
                        <a:pt x="6606452" y="121144"/>
                      </a:cubicBezTo>
                      <a:close/>
                      <a:moveTo>
                        <a:pt x="6396930" y="119812"/>
                      </a:moveTo>
                      <a:cubicBezTo>
                        <a:pt x="6396930" y="119812"/>
                        <a:pt x="6396930" y="119812"/>
                        <a:pt x="6396930" y="119812"/>
                      </a:cubicBezTo>
                      <a:lnTo>
                        <a:pt x="6326125" y="119812"/>
                      </a:lnTo>
                      <a:cubicBezTo>
                        <a:pt x="6307341" y="119812"/>
                        <a:pt x="6291446" y="105169"/>
                        <a:pt x="6291446" y="87862"/>
                      </a:cubicBezTo>
                      <a:cubicBezTo>
                        <a:pt x="6291446" y="70556"/>
                        <a:pt x="6307341" y="55912"/>
                        <a:pt x="6326125" y="55912"/>
                      </a:cubicBezTo>
                      <a:cubicBezTo>
                        <a:pt x="6326125" y="55912"/>
                        <a:pt x="6326125" y="55912"/>
                        <a:pt x="6326125" y="55912"/>
                      </a:cubicBezTo>
                      <a:lnTo>
                        <a:pt x="6395485" y="55912"/>
                      </a:lnTo>
                      <a:cubicBezTo>
                        <a:pt x="6414269" y="55912"/>
                        <a:pt x="6430164" y="70556"/>
                        <a:pt x="6430164" y="87862"/>
                      </a:cubicBezTo>
                      <a:cubicBezTo>
                        <a:pt x="6431609" y="105169"/>
                        <a:pt x="6417159" y="119812"/>
                        <a:pt x="6396930" y="119812"/>
                      </a:cubicBezTo>
                      <a:close/>
                      <a:moveTo>
                        <a:pt x="6187407" y="118481"/>
                      </a:moveTo>
                      <a:cubicBezTo>
                        <a:pt x="6187407" y="118481"/>
                        <a:pt x="6187407" y="118481"/>
                        <a:pt x="6187407" y="118481"/>
                      </a:cubicBezTo>
                      <a:lnTo>
                        <a:pt x="6116603" y="118481"/>
                      </a:lnTo>
                      <a:cubicBezTo>
                        <a:pt x="6097818" y="118481"/>
                        <a:pt x="6081924" y="103837"/>
                        <a:pt x="6081924" y="86531"/>
                      </a:cubicBezTo>
                      <a:cubicBezTo>
                        <a:pt x="6081924" y="69225"/>
                        <a:pt x="6097818" y="54581"/>
                        <a:pt x="6116603" y="54581"/>
                      </a:cubicBezTo>
                      <a:lnTo>
                        <a:pt x="6185962" y="54581"/>
                      </a:lnTo>
                      <a:cubicBezTo>
                        <a:pt x="6204747" y="54581"/>
                        <a:pt x="6220642" y="69225"/>
                        <a:pt x="6220642" y="86531"/>
                      </a:cubicBezTo>
                      <a:cubicBezTo>
                        <a:pt x="6222087" y="103837"/>
                        <a:pt x="6206192" y="118481"/>
                        <a:pt x="6187407" y="118481"/>
                      </a:cubicBezTo>
                      <a:close/>
                      <a:moveTo>
                        <a:pt x="5977885" y="117150"/>
                      </a:moveTo>
                      <a:cubicBezTo>
                        <a:pt x="5977885" y="117150"/>
                        <a:pt x="5977885" y="117150"/>
                        <a:pt x="5977885" y="117150"/>
                      </a:cubicBezTo>
                      <a:lnTo>
                        <a:pt x="5907081" y="117150"/>
                      </a:lnTo>
                      <a:cubicBezTo>
                        <a:pt x="5888296" y="117150"/>
                        <a:pt x="5872401" y="102506"/>
                        <a:pt x="5872401" y="85200"/>
                      </a:cubicBezTo>
                      <a:cubicBezTo>
                        <a:pt x="5872401" y="67894"/>
                        <a:pt x="5888296" y="53250"/>
                        <a:pt x="5907081" y="53250"/>
                      </a:cubicBezTo>
                      <a:lnTo>
                        <a:pt x="5976440" y="53250"/>
                      </a:lnTo>
                      <a:cubicBezTo>
                        <a:pt x="5995225" y="53250"/>
                        <a:pt x="6011120" y="67894"/>
                        <a:pt x="6011120" y="85200"/>
                      </a:cubicBezTo>
                      <a:cubicBezTo>
                        <a:pt x="6012565" y="102506"/>
                        <a:pt x="5996670" y="117150"/>
                        <a:pt x="5977885" y="117150"/>
                      </a:cubicBezTo>
                      <a:close/>
                      <a:moveTo>
                        <a:pt x="5768363" y="115819"/>
                      </a:moveTo>
                      <a:cubicBezTo>
                        <a:pt x="5768363" y="115819"/>
                        <a:pt x="5768363" y="115819"/>
                        <a:pt x="5768363" y="115819"/>
                      </a:cubicBezTo>
                      <a:lnTo>
                        <a:pt x="5697559" y="115819"/>
                      </a:lnTo>
                      <a:cubicBezTo>
                        <a:pt x="5678774" y="115819"/>
                        <a:pt x="5662879" y="101175"/>
                        <a:pt x="5662879" y="83869"/>
                      </a:cubicBezTo>
                      <a:cubicBezTo>
                        <a:pt x="5662879" y="66562"/>
                        <a:pt x="5678774" y="51919"/>
                        <a:pt x="5697559" y="51919"/>
                      </a:cubicBezTo>
                      <a:cubicBezTo>
                        <a:pt x="5697559" y="51919"/>
                        <a:pt x="5697559" y="51919"/>
                        <a:pt x="5697559" y="51919"/>
                      </a:cubicBezTo>
                      <a:lnTo>
                        <a:pt x="5766918" y="51919"/>
                      </a:lnTo>
                      <a:cubicBezTo>
                        <a:pt x="5785703" y="51919"/>
                        <a:pt x="5801597" y="66562"/>
                        <a:pt x="5801597" y="83869"/>
                      </a:cubicBezTo>
                      <a:cubicBezTo>
                        <a:pt x="5803042" y="101175"/>
                        <a:pt x="5787148" y="115819"/>
                        <a:pt x="5768363" y="115819"/>
                      </a:cubicBezTo>
                      <a:close/>
                      <a:moveTo>
                        <a:pt x="5557396" y="113156"/>
                      </a:moveTo>
                      <a:cubicBezTo>
                        <a:pt x="5557396" y="113156"/>
                        <a:pt x="5557396" y="113156"/>
                        <a:pt x="5557396" y="113156"/>
                      </a:cubicBezTo>
                      <a:lnTo>
                        <a:pt x="5486592" y="113156"/>
                      </a:lnTo>
                      <a:cubicBezTo>
                        <a:pt x="5467807" y="113156"/>
                        <a:pt x="5451912" y="98512"/>
                        <a:pt x="5451912" y="81206"/>
                      </a:cubicBezTo>
                      <a:cubicBezTo>
                        <a:pt x="5451912" y="63900"/>
                        <a:pt x="5467807" y="49256"/>
                        <a:pt x="5486592" y="49256"/>
                      </a:cubicBezTo>
                      <a:lnTo>
                        <a:pt x="5555951" y="49256"/>
                      </a:lnTo>
                      <a:cubicBezTo>
                        <a:pt x="5574735" y="49256"/>
                        <a:pt x="5590630" y="63900"/>
                        <a:pt x="5590630" y="81206"/>
                      </a:cubicBezTo>
                      <a:cubicBezTo>
                        <a:pt x="5593520" y="99844"/>
                        <a:pt x="5577625" y="113156"/>
                        <a:pt x="5557396" y="113156"/>
                      </a:cubicBezTo>
                      <a:close/>
                      <a:moveTo>
                        <a:pt x="5347874" y="111825"/>
                      </a:moveTo>
                      <a:cubicBezTo>
                        <a:pt x="5347874" y="111825"/>
                        <a:pt x="5347874" y="111825"/>
                        <a:pt x="5347874" y="111825"/>
                      </a:cubicBezTo>
                      <a:lnTo>
                        <a:pt x="5277070" y="111825"/>
                      </a:lnTo>
                      <a:cubicBezTo>
                        <a:pt x="5258285" y="111825"/>
                        <a:pt x="5242390" y="97181"/>
                        <a:pt x="5242390" y="79875"/>
                      </a:cubicBezTo>
                      <a:cubicBezTo>
                        <a:pt x="5242390" y="62569"/>
                        <a:pt x="5258285" y="47925"/>
                        <a:pt x="5277070" y="47925"/>
                      </a:cubicBezTo>
                      <a:cubicBezTo>
                        <a:pt x="5277070" y="47925"/>
                        <a:pt x="5277070" y="47925"/>
                        <a:pt x="5277070" y="47925"/>
                      </a:cubicBezTo>
                      <a:lnTo>
                        <a:pt x="5346429" y="47925"/>
                      </a:lnTo>
                      <a:cubicBezTo>
                        <a:pt x="5365213" y="47925"/>
                        <a:pt x="5381108" y="62569"/>
                        <a:pt x="5381108" y="79875"/>
                      </a:cubicBezTo>
                      <a:cubicBezTo>
                        <a:pt x="5382553" y="97181"/>
                        <a:pt x="5368103" y="111825"/>
                        <a:pt x="5347874" y="111825"/>
                      </a:cubicBezTo>
                      <a:close/>
                      <a:moveTo>
                        <a:pt x="5138351" y="110494"/>
                      </a:moveTo>
                      <a:cubicBezTo>
                        <a:pt x="5138351" y="110494"/>
                        <a:pt x="5138351" y="110494"/>
                        <a:pt x="5138351" y="110494"/>
                      </a:cubicBezTo>
                      <a:lnTo>
                        <a:pt x="5067547" y="109162"/>
                      </a:lnTo>
                      <a:cubicBezTo>
                        <a:pt x="5048762" y="109162"/>
                        <a:pt x="5032868" y="94519"/>
                        <a:pt x="5032868" y="77212"/>
                      </a:cubicBezTo>
                      <a:cubicBezTo>
                        <a:pt x="5032868" y="59906"/>
                        <a:pt x="5048762" y="45262"/>
                        <a:pt x="5067547" y="45262"/>
                      </a:cubicBezTo>
                      <a:lnTo>
                        <a:pt x="5136906" y="46594"/>
                      </a:lnTo>
                      <a:cubicBezTo>
                        <a:pt x="5155691" y="46594"/>
                        <a:pt x="5171586" y="61238"/>
                        <a:pt x="5171586" y="78544"/>
                      </a:cubicBezTo>
                      <a:cubicBezTo>
                        <a:pt x="5173031" y="95850"/>
                        <a:pt x="5157136" y="110494"/>
                        <a:pt x="5138351" y="110494"/>
                      </a:cubicBezTo>
                      <a:close/>
                      <a:moveTo>
                        <a:pt x="4928829" y="107831"/>
                      </a:moveTo>
                      <a:cubicBezTo>
                        <a:pt x="4928829" y="107831"/>
                        <a:pt x="4928829" y="107831"/>
                        <a:pt x="4928829" y="107831"/>
                      </a:cubicBezTo>
                      <a:lnTo>
                        <a:pt x="4858025" y="106500"/>
                      </a:lnTo>
                      <a:cubicBezTo>
                        <a:pt x="4839240" y="106500"/>
                        <a:pt x="4823345" y="91856"/>
                        <a:pt x="4823345" y="73219"/>
                      </a:cubicBezTo>
                      <a:cubicBezTo>
                        <a:pt x="4823345" y="55912"/>
                        <a:pt x="4839240" y="41269"/>
                        <a:pt x="4858025" y="41269"/>
                      </a:cubicBezTo>
                      <a:cubicBezTo>
                        <a:pt x="4858025" y="41269"/>
                        <a:pt x="4858025" y="41269"/>
                        <a:pt x="4858025" y="41269"/>
                      </a:cubicBezTo>
                      <a:lnTo>
                        <a:pt x="4927384" y="42600"/>
                      </a:lnTo>
                      <a:cubicBezTo>
                        <a:pt x="4946169" y="42600"/>
                        <a:pt x="4962064" y="57244"/>
                        <a:pt x="4962064" y="75881"/>
                      </a:cubicBezTo>
                      <a:cubicBezTo>
                        <a:pt x="4963509" y="93187"/>
                        <a:pt x="4947614" y="107831"/>
                        <a:pt x="4928829" y="107831"/>
                      </a:cubicBezTo>
                      <a:close/>
                      <a:moveTo>
                        <a:pt x="4719307" y="105169"/>
                      </a:moveTo>
                      <a:cubicBezTo>
                        <a:pt x="4717862" y="105169"/>
                        <a:pt x="4717862" y="105169"/>
                        <a:pt x="4719307" y="105169"/>
                      </a:cubicBezTo>
                      <a:lnTo>
                        <a:pt x="4648503" y="103837"/>
                      </a:lnTo>
                      <a:cubicBezTo>
                        <a:pt x="4629718" y="103837"/>
                        <a:pt x="4613823" y="89194"/>
                        <a:pt x="4613823" y="70556"/>
                      </a:cubicBezTo>
                      <a:cubicBezTo>
                        <a:pt x="4613823" y="53250"/>
                        <a:pt x="4629718" y="38606"/>
                        <a:pt x="4649948" y="38606"/>
                      </a:cubicBezTo>
                      <a:lnTo>
                        <a:pt x="4719307" y="39937"/>
                      </a:lnTo>
                      <a:cubicBezTo>
                        <a:pt x="4738092" y="39937"/>
                        <a:pt x="4753986" y="54581"/>
                        <a:pt x="4753986" y="73219"/>
                      </a:cubicBezTo>
                      <a:cubicBezTo>
                        <a:pt x="4753986" y="91856"/>
                        <a:pt x="4738092" y="105169"/>
                        <a:pt x="4719307" y="105169"/>
                      </a:cubicBezTo>
                      <a:close/>
                      <a:moveTo>
                        <a:pt x="4508340" y="103837"/>
                      </a:moveTo>
                      <a:cubicBezTo>
                        <a:pt x="4508340" y="103837"/>
                        <a:pt x="4508340" y="103837"/>
                        <a:pt x="4508340" y="103837"/>
                      </a:cubicBezTo>
                      <a:lnTo>
                        <a:pt x="4437536" y="102506"/>
                      </a:lnTo>
                      <a:cubicBezTo>
                        <a:pt x="4418751" y="102506"/>
                        <a:pt x="4402856" y="87862"/>
                        <a:pt x="4402856" y="69225"/>
                      </a:cubicBezTo>
                      <a:cubicBezTo>
                        <a:pt x="4402856" y="51919"/>
                        <a:pt x="4418751" y="37275"/>
                        <a:pt x="4438981" y="37275"/>
                      </a:cubicBezTo>
                      <a:lnTo>
                        <a:pt x="4508340" y="38606"/>
                      </a:lnTo>
                      <a:cubicBezTo>
                        <a:pt x="4527124" y="38606"/>
                        <a:pt x="4543019" y="53250"/>
                        <a:pt x="4543019" y="71887"/>
                      </a:cubicBezTo>
                      <a:cubicBezTo>
                        <a:pt x="4543019" y="89194"/>
                        <a:pt x="4528569" y="103837"/>
                        <a:pt x="4508340" y="103837"/>
                      </a:cubicBezTo>
                      <a:close/>
                      <a:moveTo>
                        <a:pt x="4298818" y="101175"/>
                      </a:moveTo>
                      <a:cubicBezTo>
                        <a:pt x="4298818" y="101175"/>
                        <a:pt x="4298818" y="101175"/>
                        <a:pt x="4298818" y="101175"/>
                      </a:cubicBezTo>
                      <a:lnTo>
                        <a:pt x="4228014" y="99844"/>
                      </a:lnTo>
                      <a:cubicBezTo>
                        <a:pt x="4209229" y="99844"/>
                        <a:pt x="4193334" y="85200"/>
                        <a:pt x="4193334" y="66562"/>
                      </a:cubicBezTo>
                      <a:cubicBezTo>
                        <a:pt x="4193334" y="49256"/>
                        <a:pt x="4209229" y="34613"/>
                        <a:pt x="4228014" y="34613"/>
                      </a:cubicBezTo>
                      <a:cubicBezTo>
                        <a:pt x="4228014" y="34613"/>
                        <a:pt x="4228014" y="34613"/>
                        <a:pt x="4228014" y="34613"/>
                      </a:cubicBezTo>
                      <a:lnTo>
                        <a:pt x="4297372" y="35944"/>
                      </a:lnTo>
                      <a:cubicBezTo>
                        <a:pt x="4316158" y="35944"/>
                        <a:pt x="4332052" y="50587"/>
                        <a:pt x="4332052" y="69225"/>
                      </a:cubicBezTo>
                      <a:cubicBezTo>
                        <a:pt x="4333497" y="86531"/>
                        <a:pt x="4317602" y="101175"/>
                        <a:pt x="4298818" y="101175"/>
                      </a:cubicBezTo>
                      <a:close/>
                      <a:moveTo>
                        <a:pt x="4089295" y="98512"/>
                      </a:moveTo>
                      <a:cubicBezTo>
                        <a:pt x="4089295" y="98512"/>
                        <a:pt x="4089295" y="98512"/>
                        <a:pt x="4089295" y="98512"/>
                      </a:cubicBezTo>
                      <a:lnTo>
                        <a:pt x="4018491" y="97181"/>
                      </a:lnTo>
                      <a:cubicBezTo>
                        <a:pt x="3999706" y="97181"/>
                        <a:pt x="3983812" y="82537"/>
                        <a:pt x="3983812" y="63900"/>
                      </a:cubicBezTo>
                      <a:cubicBezTo>
                        <a:pt x="3983812" y="46594"/>
                        <a:pt x="3999706" y="31950"/>
                        <a:pt x="4018491" y="31950"/>
                      </a:cubicBezTo>
                      <a:cubicBezTo>
                        <a:pt x="4018491" y="31950"/>
                        <a:pt x="4018491" y="31950"/>
                        <a:pt x="4018491" y="31950"/>
                      </a:cubicBezTo>
                      <a:lnTo>
                        <a:pt x="4087850" y="33281"/>
                      </a:lnTo>
                      <a:cubicBezTo>
                        <a:pt x="4106635" y="33281"/>
                        <a:pt x="4122530" y="47925"/>
                        <a:pt x="4122530" y="66562"/>
                      </a:cubicBezTo>
                      <a:cubicBezTo>
                        <a:pt x="4123975" y="85200"/>
                        <a:pt x="4108080" y="98512"/>
                        <a:pt x="4089295" y="98512"/>
                      </a:cubicBezTo>
                      <a:close/>
                      <a:moveTo>
                        <a:pt x="3878328" y="97181"/>
                      </a:moveTo>
                      <a:cubicBezTo>
                        <a:pt x="3878328" y="97181"/>
                        <a:pt x="3878328" y="97181"/>
                        <a:pt x="3878328" y="97181"/>
                      </a:cubicBezTo>
                      <a:lnTo>
                        <a:pt x="3807524" y="95850"/>
                      </a:lnTo>
                      <a:cubicBezTo>
                        <a:pt x="3788739" y="95850"/>
                        <a:pt x="3772845" y="81206"/>
                        <a:pt x="3772845" y="62569"/>
                      </a:cubicBezTo>
                      <a:cubicBezTo>
                        <a:pt x="3772845" y="45262"/>
                        <a:pt x="3788739" y="30619"/>
                        <a:pt x="3807524" y="30619"/>
                      </a:cubicBezTo>
                      <a:cubicBezTo>
                        <a:pt x="3807524" y="30619"/>
                        <a:pt x="3807524" y="30619"/>
                        <a:pt x="3807524" y="30619"/>
                      </a:cubicBezTo>
                      <a:lnTo>
                        <a:pt x="3876883" y="31950"/>
                      </a:lnTo>
                      <a:cubicBezTo>
                        <a:pt x="3895668" y="31950"/>
                        <a:pt x="3911563" y="46594"/>
                        <a:pt x="3911563" y="65231"/>
                      </a:cubicBezTo>
                      <a:cubicBezTo>
                        <a:pt x="3914453" y="82537"/>
                        <a:pt x="3898558" y="97181"/>
                        <a:pt x="3878328" y="97181"/>
                      </a:cubicBezTo>
                      <a:close/>
                      <a:moveTo>
                        <a:pt x="3668806" y="94519"/>
                      </a:moveTo>
                      <a:cubicBezTo>
                        <a:pt x="3668806" y="94519"/>
                        <a:pt x="3668806" y="94519"/>
                        <a:pt x="3668806" y="94519"/>
                      </a:cubicBezTo>
                      <a:lnTo>
                        <a:pt x="3598002" y="93187"/>
                      </a:lnTo>
                      <a:cubicBezTo>
                        <a:pt x="3579217" y="93187"/>
                        <a:pt x="3563322" y="78544"/>
                        <a:pt x="3563322" y="61238"/>
                      </a:cubicBezTo>
                      <a:cubicBezTo>
                        <a:pt x="3563322" y="43931"/>
                        <a:pt x="3579217" y="29287"/>
                        <a:pt x="3598002" y="29287"/>
                      </a:cubicBezTo>
                      <a:cubicBezTo>
                        <a:pt x="3598002" y="29287"/>
                        <a:pt x="3598002" y="29287"/>
                        <a:pt x="3598002" y="29287"/>
                      </a:cubicBezTo>
                      <a:lnTo>
                        <a:pt x="3667361" y="30619"/>
                      </a:lnTo>
                      <a:cubicBezTo>
                        <a:pt x="3686146" y="30619"/>
                        <a:pt x="3702041" y="45262"/>
                        <a:pt x="3702041" y="63900"/>
                      </a:cubicBezTo>
                      <a:cubicBezTo>
                        <a:pt x="3703485" y="79875"/>
                        <a:pt x="3687591" y="94519"/>
                        <a:pt x="3668806" y="94519"/>
                      </a:cubicBezTo>
                      <a:close/>
                      <a:moveTo>
                        <a:pt x="3459284" y="91856"/>
                      </a:moveTo>
                      <a:cubicBezTo>
                        <a:pt x="3459284" y="91856"/>
                        <a:pt x="3459284" y="91856"/>
                        <a:pt x="3459284" y="91856"/>
                      </a:cubicBezTo>
                      <a:lnTo>
                        <a:pt x="3388480" y="90525"/>
                      </a:lnTo>
                      <a:cubicBezTo>
                        <a:pt x="3369695" y="90525"/>
                        <a:pt x="3353800" y="75881"/>
                        <a:pt x="3353800" y="57244"/>
                      </a:cubicBezTo>
                      <a:cubicBezTo>
                        <a:pt x="3353800" y="39937"/>
                        <a:pt x="3369695" y="25294"/>
                        <a:pt x="3389925" y="25294"/>
                      </a:cubicBezTo>
                      <a:lnTo>
                        <a:pt x="3459284" y="26625"/>
                      </a:lnTo>
                      <a:cubicBezTo>
                        <a:pt x="3478069" y="26625"/>
                        <a:pt x="3493963" y="41269"/>
                        <a:pt x="3493963" y="59906"/>
                      </a:cubicBezTo>
                      <a:cubicBezTo>
                        <a:pt x="3493963" y="77212"/>
                        <a:pt x="3478069" y="91856"/>
                        <a:pt x="3459284" y="91856"/>
                      </a:cubicBezTo>
                      <a:close/>
                      <a:moveTo>
                        <a:pt x="3249761" y="89194"/>
                      </a:moveTo>
                      <a:cubicBezTo>
                        <a:pt x="3249761" y="89194"/>
                        <a:pt x="3249761" y="89194"/>
                        <a:pt x="3249761" y="89194"/>
                      </a:cubicBezTo>
                      <a:lnTo>
                        <a:pt x="3178957" y="87862"/>
                      </a:lnTo>
                      <a:cubicBezTo>
                        <a:pt x="3160173" y="87862"/>
                        <a:pt x="3144278" y="73219"/>
                        <a:pt x="3144278" y="54581"/>
                      </a:cubicBezTo>
                      <a:cubicBezTo>
                        <a:pt x="3144278" y="37275"/>
                        <a:pt x="3160173" y="22631"/>
                        <a:pt x="3180403" y="22631"/>
                      </a:cubicBezTo>
                      <a:lnTo>
                        <a:pt x="3249761" y="23963"/>
                      </a:lnTo>
                      <a:cubicBezTo>
                        <a:pt x="3268546" y="23963"/>
                        <a:pt x="3284441" y="38606"/>
                        <a:pt x="3284441" y="57244"/>
                      </a:cubicBezTo>
                      <a:cubicBezTo>
                        <a:pt x="3284441" y="75881"/>
                        <a:pt x="3268546" y="89194"/>
                        <a:pt x="3249761" y="89194"/>
                      </a:cubicBezTo>
                      <a:close/>
                      <a:moveTo>
                        <a:pt x="3040239" y="87862"/>
                      </a:moveTo>
                      <a:cubicBezTo>
                        <a:pt x="3040239" y="87862"/>
                        <a:pt x="3040239" y="87862"/>
                        <a:pt x="3040239" y="87862"/>
                      </a:cubicBezTo>
                      <a:lnTo>
                        <a:pt x="2969435" y="86531"/>
                      </a:lnTo>
                      <a:cubicBezTo>
                        <a:pt x="2950650" y="86531"/>
                        <a:pt x="2934756" y="71887"/>
                        <a:pt x="2934756" y="53250"/>
                      </a:cubicBezTo>
                      <a:cubicBezTo>
                        <a:pt x="2934756" y="35944"/>
                        <a:pt x="2950650" y="21300"/>
                        <a:pt x="2970880" y="21300"/>
                      </a:cubicBezTo>
                      <a:lnTo>
                        <a:pt x="3040239" y="22631"/>
                      </a:lnTo>
                      <a:cubicBezTo>
                        <a:pt x="3059024" y="22631"/>
                        <a:pt x="3074919" y="37275"/>
                        <a:pt x="3074919" y="55912"/>
                      </a:cubicBezTo>
                      <a:cubicBezTo>
                        <a:pt x="3074919" y="73219"/>
                        <a:pt x="3059024" y="87862"/>
                        <a:pt x="3040239" y="87862"/>
                      </a:cubicBezTo>
                      <a:close/>
                      <a:moveTo>
                        <a:pt x="2830717" y="85200"/>
                      </a:moveTo>
                      <a:cubicBezTo>
                        <a:pt x="2830717" y="85200"/>
                        <a:pt x="2830717" y="85200"/>
                        <a:pt x="2830717" y="85200"/>
                      </a:cubicBezTo>
                      <a:lnTo>
                        <a:pt x="2759913" y="83869"/>
                      </a:lnTo>
                      <a:cubicBezTo>
                        <a:pt x="2741128" y="83869"/>
                        <a:pt x="2725234" y="69225"/>
                        <a:pt x="2725234" y="50587"/>
                      </a:cubicBezTo>
                      <a:cubicBezTo>
                        <a:pt x="2725234" y="33281"/>
                        <a:pt x="2741128" y="18637"/>
                        <a:pt x="2761358" y="18637"/>
                      </a:cubicBezTo>
                      <a:lnTo>
                        <a:pt x="2830717" y="19969"/>
                      </a:lnTo>
                      <a:cubicBezTo>
                        <a:pt x="2849502" y="19969"/>
                        <a:pt x="2865397" y="34613"/>
                        <a:pt x="2865397" y="53250"/>
                      </a:cubicBezTo>
                      <a:cubicBezTo>
                        <a:pt x="2865397" y="70556"/>
                        <a:pt x="2849502" y="85200"/>
                        <a:pt x="2830717" y="85200"/>
                      </a:cubicBezTo>
                      <a:close/>
                      <a:moveTo>
                        <a:pt x="2621195" y="82537"/>
                      </a:moveTo>
                      <a:cubicBezTo>
                        <a:pt x="2621195" y="82537"/>
                        <a:pt x="2621195" y="82537"/>
                        <a:pt x="2621195" y="82537"/>
                      </a:cubicBezTo>
                      <a:lnTo>
                        <a:pt x="2550391" y="81206"/>
                      </a:lnTo>
                      <a:cubicBezTo>
                        <a:pt x="2531606" y="81206"/>
                        <a:pt x="2515711" y="66562"/>
                        <a:pt x="2515711" y="47925"/>
                      </a:cubicBezTo>
                      <a:cubicBezTo>
                        <a:pt x="2515711" y="30619"/>
                        <a:pt x="2531606" y="15975"/>
                        <a:pt x="2550391" y="15975"/>
                      </a:cubicBezTo>
                      <a:cubicBezTo>
                        <a:pt x="2550391" y="15975"/>
                        <a:pt x="2550391" y="15975"/>
                        <a:pt x="2550391" y="15975"/>
                      </a:cubicBezTo>
                      <a:lnTo>
                        <a:pt x="2619750" y="17306"/>
                      </a:lnTo>
                      <a:cubicBezTo>
                        <a:pt x="2638535" y="17306"/>
                        <a:pt x="2654429" y="31950"/>
                        <a:pt x="2654429" y="50587"/>
                      </a:cubicBezTo>
                      <a:cubicBezTo>
                        <a:pt x="2655875" y="69225"/>
                        <a:pt x="2639980" y="82537"/>
                        <a:pt x="2621195" y="82537"/>
                      </a:cubicBezTo>
                      <a:close/>
                      <a:moveTo>
                        <a:pt x="2411673" y="81206"/>
                      </a:moveTo>
                      <a:cubicBezTo>
                        <a:pt x="2411673" y="81206"/>
                        <a:pt x="2411673" y="81206"/>
                        <a:pt x="2411673" y="81206"/>
                      </a:cubicBezTo>
                      <a:lnTo>
                        <a:pt x="2340869" y="79875"/>
                      </a:lnTo>
                      <a:cubicBezTo>
                        <a:pt x="2322084" y="79875"/>
                        <a:pt x="2306189" y="65231"/>
                        <a:pt x="2306189" y="47925"/>
                      </a:cubicBezTo>
                      <a:cubicBezTo>
                        <a:pt x="2306189" y="30619"/>
                        <a:pt x="2322084" y="15975"/>
                        <a:pt x="2340869" y="15975"/>
                      </a:cubicBezTo>
                      <a:cubicBezTo>
                        <a:pt x="2340869" y="15975"/>
                        <a:pt x="2340869" y="15975"/>
                        <a:pt x="2340869" y="15975"/>
                      </a:cubicBezTo>
                      <a:lnTo>
                        <a:pt x="2410228" y="17306"/>
                      </a:lnTo>
                      <a:cubicBezTo>
                        <a:pt x="2429013" y="17306"/>
                        <a:pt x="2444907" y="31950"/>
                        <a:pt x="2444907" y="50587"/>
                      </a:cubicBezTo>
                      <a:cubicBezTo>
                        <a:pt x="2446352" y="66562"/>
                        <a:pt x="2430457" y="81206"/>
                        <a:pt x="2411673" y="81206"/>
                      </a:cubicBezTo>
                      <a:close/>
                      <a:moveTo>
                        <a:pt x="2202150" y="78544"/>
                      </a:moveTo>
                      <a:cubicBezTo>
                        <a:pt x="2202150" y="78544"/>
                        <a:pt x="2200706" y="78544"/>
                        <a:pt x="2202150" y="78544"/>
                      </a:cubicBezTo>
                      <a:lnTo>
                        <a:pt x="2131347" y="77212"/>
                      </a:lnTo>
                      <a:cubicBezTo>
                        <a:pt x="2112562" y="77212"/>
                        <a:pt x="2096667" y="62569"/>
                        <a:pt x="2096667" y="45262"/>
                      </a:cubicBezTo>
                      <a:cubicBezTo>
                        <a:pt x="2096667" y="27956"/>
                        <a:pt x="2112562" y="13312"/>
                        <a:pt x="2131347" y="13312"/>
                      </a:cubicBezTo>
                      <a:lnTo>
                        <a:pt x="2200706" y="14644"/>
                      </a:lnTo>
                      <a:cubicBezTo>
                        <a:pt x="2219490" y="14644"/>
                        <a:pt x="2235385" y="29287"/>
                        <a:pt x="2235385" y="46594"/>
                      </a:cubicBezTo>
                      <a:cubicBezTo>
                        <a:pt x="2236830" y="63900"/>
                        <a:pt x="2220935" y="78544"/>
                        <a:pt x="2202150" y="78544"/>
                      </a:cubicBezTo>
                      <a:close/>
                      <a:moveTo>
                        <a:pt x="1992628" y="75881"/>
                      </a:moveTo>
                      <a:cubicBezTo>
                        <a:pt x="1991183" y="75881"/>
                        <a:pt x="1991183" y="75881"/>
                        <a:pt x="1992628" y="75881"/>
                      </a:cubicBezTo>
                      <a:lnTo>
                        <a:pt x="1921824" y="75881"/>
                      </a:lnTo>
                      <a:cubicBezTo>
                        <a:pt x="1903039" y="75881"/>
                        <a:pt x="1887145" y="61238"/>
                        <a:pt x="1887145" y="43931"/>
                      </a:cubicBezTo>
                      <a:cubicBezTo>
                        <a:pt x="1887145" y="26625"/>
                        <a:pt x="1903039" y="11981"/>
                        <a:pt x="1921824" y="11981"/>
                      </a:cubicBezTo>
                      <a:lnTo>
                        <a:pt x="1991183" y="11981"/>
                      </a:lnTo>
                      <a:cubicBezTo>
                        <a:pt x="2009968" y="11981"/>
                        <a:pt x="2025863" y="26625"/>
                        <a:pt x="2025863" y="43931"/>
                      </a:cubicBezTo>
                      <a:cubicBezTo>
                        <a:pt x="2027308" y="62569"/>
                        <a:pt x="2011413" y="75881"/>
                        <a:pt x="1992628" y="75881"/>
                      </a:cubicBezTo>
                      <a:close/>
                      <a:moveTo>
                        <a:pt x="1781661" y="74550"/>
                      </a:moveTo>
                      <a:cubicBezTo>
                        <a:pt x="1781661" y="74550"/>
                        <a:pt x="1781661" y="74550"/>
                        <a:pt x="1781661" y="74550"/>
                      </a:cubicBezTo>
                      <a:lnTo>
                        <a:pt x="1710857" y="74550"/>
                      </a:lnTo>
                      <a:cubicBezTo>
                        <a:pt x="1692072" y="74550"/>
                        <a:pt x="1676178" y="59906"/>
                        <a:pt x="1676178" y="42600"/>
                      </a:cubicBezTo>
                      <a:cubicBezTo>
                        <a:pt x="1676178" y="25294"/>
                        <a:pt x="1692072" y="10650"/>
                        <a:pt x="1710857" y="10650"/>
                      </a:cubicBezTo>
                      <a:cubicBezTo>
                        <a:pt x="1710857" y="10650"/>
                        <a:pt x="1710857" y="10650"/>
                        <a:pt x="1710857" y="10650"/>
                      </a:cubicBezTo>
                      <a:lnTo>
                        <a:pt x="1780216" y="10650"/>
                      </a:lnTo>
                      <a:cubicBezTo>
                        <a:pt x="1799001" y="10650"/>
                        <a:pt x="1814896" y="25294"/>
                        <a:pt x="1814896" y="42600"/>
                      </a:cubicBezTo>
                      <a:cubicBezTo>
                        <a:pt x="1817786" y="59906"/>
                        <a:pt x="1801891" y="74550"/>
                        <a:pt x="1781661" y="74550"/>
                      </a:cubicBezTo>
                      <a:close/>
                      <a:moveTo>
                        <a:pt x="1572139" y="73219"/>
                      </a:moveTo>
                      <a:cubicBezTo>
                        <a:pt x="1572139" y="73219"/>
                        <a:pt x="1572139" y="73219"/>
                        <a:pt x="1572139" y="73219"/>
                      </a:cubicBezTo>
                      <a:lnTo>
                        <a:pt x="1501335" y="73219"/>
                      </a:lnTo>
                      <a:cubicBezTo>
                        <a:pt x="1482550" y="73219"/>
                        <a:pt x="1466655" y="58575"/>
                        <a:pt x="1466655" y="41269"/>
                      </a:cubicBezTo>
                      <a:cubicBezTo>
                        <a:pt x="1466655" y="23963"/>
                        <a:pt x="1482550" y="9319"/>
                        <a:pt x="1501335" y="9319"/>
                      </a:cubicBezTo>
                      <a:lnTo>
                        <a:pt x="1570694" y="9319"/>
                      </a:lnTo>
                      <a:cubicBezTo>
                        <a:pt x="1589479" y="9319"/>
                        <a:pt x="1605374" y="23963"/>
                        <a:pt x="1605374" y="41269"/>
                      </a:cubicBezTo>
                      <a:cubicBezTo>
                        <a:pt x="1606818" y="58575"/>
                        <a:pt x="1592369" y="73219"/>
                        <a:pt x="1572139" y="73219"/>
                      </a:cubicBezTo>
                      <a:close/>
                      <a:moveTo>
                        <a:pt x="1362617" y="70556"/>
                      </a:moveTo>
                      <a:cubicBezTo>
                        <a:pt x="1362617" y="70556"/>
                        <a:pt x="1362617" y="70556"/>
                        <a:pt x="1362617" y="70556"/>
                      </a:cubicBezTo>
                      <a:lnTo>
                        <a:pt x="1291813" y="70556"/>
                      </a:lnTo>
                      <a:cubicBezTo>
                        <a:pt x="1273028" y="70556"/>
                        <a:pt x="1257133" y="55912"/>
                        <a:pt x="1257133" y="38606"/>
                      </a:cubicBezTo>
                      <a:cubicBezTo>
                        <a:pt x="1257133" y="21300"/>
                        <a:pt x="1273028" y="6656"/>
                        <a:pt x="1291813" y="6656"/>
                      </a:cubicBezTo>
                      <a:lnTo>
                        <a:pt x="1361172" y="6656"/>
                      </a:lnTo>
                      <a:cubicBezTo>
                        <a:pt x="1379957" y="6656"/>
                        <a:pt x="1395851" y="21300"/>
                        <a:pt x="1395851" y="38606"/>
                      </a:cubicBezTo>
                      <a:cubicBezTo>
                        <a:pt x="1397296" y="57244"/>
                        <a:pt x="1381402" y="70556"/>
                        <a:pt x="1362617" y="70556"/>
                      </a:cubicBezTo>
                      <a:close/>
                      <a:moveTo>
                        <a:pt x="1153095" y="69225"/>
                      </a:moveTo>
                      <a:cubicBezTo>
                        <a:pt x="1153095" y="69225"/>
                        <a:pt x="1153095" y="69225"/>
                        <a:pt x="1153095" y="69225"/>
                      </a:cubicBezTo>
                      <a:lnTo>
                        <a:pt x="1082291" y="69225"/>
                      </a:lnTo>
                      <a:cubicBezTo>
                        <a:pt x="1063506" y="69225"/>
                        <a:pt x="1047611" y="54581"/>
                        <a:pt x="1047611" y="37275"/>
                      </a:cubicBezTo>
                      <a:cubicBezTo>
                        <a:pt x="1047611" y="19969"/>
                        <a:pt x="1063506" y="3994"/>
                        <a:pt x="1082291" y="5325"/>
                      </a:cubicBezTo>
                      <a:lnTo>
                        <a:pt x="1151650" y="5325"/>
                      </a:lnTo>
                      <a:cubicBezTo>
                        <a:pt x="1170434" y="5325"/>
                        <a:pt x="1186329" y="19969"/>
                        <a:pt x="1186329" y="37275"/>
                      </a:cubicBezTo>
                      <a:cubicBezTo>
                        <a:pt x="1187774" y="54581"/>
                        <a:pt x="1171879" y="69225"/>
                        <a:pt x="1153095" y="69225"/>
                      </a:cubicBezTo>
                      <a:close/>
                      <a:moveTo>
                        <a:pt x="943572" y="67894"/>
                      </a:moveTo>
                      <a:cubicBezTo>
                        <a:pt x="943572" y="67894"/>
                        <a:pt x="943572" y="67894"/>
                        <a:pt x="943572" y="67894"/>
                      </a:cubicBezTo>
                      <a:lnTo>
                        <a:pt x="872768" y="67894"/>
                      </a:lnTo>
                      <a:cubicBezTo>
                        <a:pt x="853984" y="67894"/>
                        <a:pt x="838089" y="53250"/>
                        <a:pt x="838089" y="35944"/>
                      </a:cubicBezTo>
                      <a:cubicBezTo>
                        <a:pt x="838089" y="18637"/>
                        <a:pt x="853984" y="3994"/>
                        <a:pt x="872768" y="3994"/>
                      </a:cubicBezTo>
                      <a:cubicBezTo>
                        <a:pt x="872768" y="3994"/>
                        <a:pt x="872768" y="3994"/>
                        <a:pt x="872768" y="3994"/>
                      </a:cubicBezTo>
                      <a:lnTo>
                        <a:pt x="942127" y="3994"/>
                      </a:lnTo>
                      <a:cubicBezTo>
                        <a:pt x="960912" y="3994"/>
                        <a:pt x="976807" y="18637"/>
                        <a:pt x="976807" y="35944"/>
                      </a:cubicBezTo>
                      <a:cubicBezTo>
                        <a:pt x="978252" y="53250"/>
                        <a:pt x="962357" y="67894"/>
                        <a:pt x="943572" y="67894"/>
                      </a:cubicBezTo>
                      <a:close/>
                      <a:moveTo>
                        <a:pt x="734050" y="66562"/>
                      </a:moveTo>
                      <a:cubicBezTo>
                        <a:pt x="734050" y="66562"/>
                        <a:pt x="734050" y="66562"/>
                        <a:pt x="734050" y="66562"/>
                      </a:cubicBezTo>
                      <a:lnTo>
                        <a:pt x="663246" y="66562"/>
                      </a:lnTo>
                      <a:cubicBezTo>
                        <a:pt x="644461" y="66562"/>
                        <a:pt x="628567" y="51919"/>
                        <a:pt x="628567" y="34613"/>
                      </a:cubicBezTo>
                      <a:cubicBezTo>
                        <a:pt x="628567" y="17306"/>
                        <a:pt x="644461" y="2662"/>
                        <a:pt x="663246" y="2662"/>
                      </a:cubicBezTo>
                      <a:lnTo>
                        <a:pt x="732605" y="2662"/>
                      </a:lnTo>
                      <a:cubicBezTo>
                        <a:pt x="751390" y="2662"/>
                        <a:pt x="767285" y="17306"/>
                        <a:pt x="767285" y="34613"/>
                      </a:cubicBezTo>
                      <a:cubicBezTo>
                        <a:pt x="768730" y="51919"/>
                        <a:pt x="752835" y="66562"/>
                        <a:pt x="734050" y="66562"/>
                      </a:cubicBezTo>
                      <a:close/>
                      <a:moveTo>
                        <a:pt x="524528" y="65231"/>
                      </a:moveTo>
                      <a:cubicBezTo>
                        <a:pt x="523083" y="65231"/>
                        <a:pt x="523083" y="65231"/>
                        <a:pt x="524528" y="65231"/>
                      </a:cubicBezTo>
                      <a:lnTo>
                        <a:pt x="453724" y="65231"/>
                      </a:lnTo>
                      <a:cubicBezTo>
                        <a:pt x="434939" y="65231"/>
                        <a:pt x="419044" y="50587"/>
                        <a:pt x="419044" y="33281"/>
                      </a:cubicBezTo>
                      <a:cubicBezTo>
                        <a:pt x="419044" y="15975"/>
                        <a:pt x="434939" y="1331"/>
                        <a:pt x="453724" y="1331"/>
                      </a:cubicBezTo>
                      <a:lnTo>
                        <a:pt x="523083" y="1331"/>
                      </a:lnTo>
                      <a:cubicBezTo>
                        <a:pt x="541868" y="1331"/>
                        <a:pt x="557763" y="15975"/>
                        <a:pt x="557763" y="33281"/>
                      </a:cubicBezTo>
                      <a:cubicBezTo>
                        <a:pt x="559208" y="51919"/>
                        <a:pt x="543313" y="65231"/>
                        <a:pt x="524528" y="65231"/>
                      </a:cubicBezTo>
                      <a:close/>
                      <a:moveTo>
                        <a:pt x="313561" y="65231"/>
                      </a:moveTo>
                      <a:cubicBezTo>
                        <a:pt x="313561" y="65231"/>
                        <a:pt x="313561" y="65231"/>
                        <a:pt x="313561" y="65231"/>
                      </a:cubicBezTo>
                      <a:lnTo>
                        <a:pt x="244202" y="65231"/>
                      </a:lnTo>
                      <a:lnTo>
                        <a:pt x="244202" y="33281"/>
                      </a:lnTo>
                      <a:lnTo>
                        <a:pt x="244202" y="1331"/>
                      </a:lnTo>
                      <a:lnTo>
                        <a:pt x="313561" y="1331"/>
                      </a:lnTo>
                      <a:cubicBezTo>
                        <a:pt x="332346" y="1331"/>
                        <a:pt x="348240" y="15975"/>
                        <a:pt x="348240" y="33281"/>
                      </a:cubicBezTo>
                      <a:cubicBezTo>
                        <a:pt x="349685" y="50587"/>
                        <a:pt x="333791" y="65231"/>
                        <a:pt x="313561" y="65231"/>
                      </a:cubicBezTo>
                      <a:close/>
                      <a:moveTo>
                        <a:pt x="104039" y="63900"/>
                      </a:moveTo>
                      <a:cubicBezTo>
                        <a:pt x="104039" y="63900"/>
                        <a:pt x="104039" y="63900"/>
                        <a:pt x="104039" y="63900"/>
                      </a:cubicBezTo>
                      <a:lnTo>
                        <a:pt x="34680" y="63900"/>
                      </a:lnTo>
                      <a:cubicBezTo>
                        <a:pt x="15895" y="63900"/>
                        <a:pt x="0" y="49256"/>
                        <a:pt x="0" y="31950"/>
                      </a:cubicBezTo>
                      <a:cubicBezTo>
                        <a:pt x="0" y="14644"/>
                        <a:pt x="15895" y="0"/>
                        <a:pt x="34680" y="0"/>
                      </a:cubicBezTo>
                      <a:cubicBezTo>
                        <a:pt x="34680" y="0"/>
                        <a:pt x="34680" y="0"/>
                        <a:pt x="34680" y="0"/>
                      </a:cubicBezTo>
                      <a:lnTo>
                        <a:pt x="104039" y="0"/>
                      </a:lnTo>
                      <a:cubicBezTo>
                        <a:pt x="122823" y="0"/>
                        <a:pt x="138718" y="14644"/>
                        <a:pt x="138718" y="31950"/>
                      </a:cubicBezTo>
                      <a:cubicBezTo>
                        <a:pt x="138718" y="49256"/>
                        <a:pt x="122823" y="63900"/>
                        <a:pt x="104039" y="63900"/>
                      </a:cubicBezTo>
                      <a:close/>
                    </a:path>
                  </a:pathLst>
                </a:custGeom>
                <a:solidFill>
                  <a:srgbClr val="454E5F"/>
                </a:solidFill>
                <a:ln w="14440"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828AF37-15AA-12DE-0943-CB8349570002}"/>
                    </a:ext>
                  </a:extLst>
                </p:cNvPr>
                <p:cNvSpPr/>
                <p:nvPr/>
              </p:nvSpPr>
              <p:spPr>
                <a:xfrm>
                  <a:off x="1821382" y="5340082"/>
                  <a:ext cx="104038" cy="95849"/>
                </a:xfrm>
                <a:custGeom>
                  <a:avLst/>
                  <a:gdLst>
                    <a:gd name="connsiteX0" fmla="*/ 69359 w 104038"/>
                    <a:gd name="connsiteY0" fmla="*/ 95850 h 95849"/>
                    <a:gd name="connsiteX1" fmla="*/ 69359 w 104038"/>
                    <a:gd name="connsiteY1" fmla="*/ 95850 h 95849"/>
                    <a:gd name="connsiteX2" fmla="*/ 34680 w 104038"/>
                    <a:gd name="connsiteY2" fmla="*/ 95850 h 95849"/>
                    <a:gd name="connsiteX3" fmla="*/ 10115 w 104038"/>
                    <a:gd name="connsiteY3" fmla="*/ 86531 h 95849"/>
                    <a:gd name="connsiteX4" fmla="*/ 0 w 104038"/>
                    <a:gd name="connsiteY4" fmla="*/ 63900 h 95849"/>
                    <a:gd name="connsiteX5" fmla="*/ 0 w 104038"/>
                    <a:gd name="connsiteY5" fmla="*/ 31950 h 95849"/>
                    <a:gd name="connsiteX6" fmla="*/ 34680 w 104038"/>
                    <a:gd name="connsiteY6" fmla="*/ 0 h 95849"/>
                    <a:gd name="connsiteX7" fmla="*/ 34680 w 104038"/>
                    <a:gd name="connsiteY7" fmla="*/ 0 h 95849"/>
                    <a:gd name="connsiteX8" fmla="*/ 69359 w 104038"/>
                    <a:gd name="connsiteY8" fmla="*/ 31950 h 95849"/>
                    <a:gd name="connsiteX9" fmla="*/ 104039 w 104038"/>
                    <a:gd name="connsiteY9" fmla="*/ 63900 h 95849"/>
                    <a:gd name="connsiteX10" fmla="*/ 69359 w 104038"/>
                    <a:gd name="connsiteY10" fmla="*/ 95850 h 9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38" h="95849">
                      <a:moveTo>
                        <a:pt x="69359" y="95850"/>
                      </a:moveTo>
                      <a:cubicBezTo>
                        <a:pt x="69359" y="95850"/>
                        <a:pt x="69359" y="95850"/>
                        <a:pt x="69359" y="95850"/>
                      </a:cubicBezTo>
                      <a:lnTo>
                        <a:pt x="34680" y="95850"/>
                      </a:lnTo>
                      <a:cubicBezTo>
                        <a:pt x="26010" y="95850"/>
                        <a:pt x="15895" y="91856"/>
                        <a:pt x="10115" y="86531"/>
                      </a:cubicBezTo>
                      <a:cubicBezTo>
                        <a:pt x="2890" y="79875"/>
                        <a:pt x="0" y="71887"/>
                        <a:pt x="0" y="63900"/>
                      </a:cubicBezTo>
                      <a:lnTo>
                        <a:pt x="0" y="31950"/>
                      </a:lnTo>
                      <a:cubicBezTo>
                        <a:pt x="0" y="14644"/>
                        <a:pt x="15895" y="0"/>
                        <a:pt x="34680" y="0"/>
                      </a:cubicBezTo>
                      <a:cubicBezTo>
                        <a:pt x="34680" y="0"/>
                        <a:pt x="34680" y="0"/>
                        <a:pt x="34680" y="0"/>
                      </a:cubicBezTo>
                      <a:cubicBezTo>
                        <a:pt x="53464" y="0"/>
                        <a:pt x="69359" y="14644"/>
                        <a:pt x="69359" y="31950"/>
                      </a:cubicBezTo>
                      <a:cubicBezTo>
                        <a:pt x="88144" y="31950"/>
                        <a:pt x="104039" y="46594"/>
                        <a:pt x="104039" y="63900"/>
                      </a:cubicBezTo>
                      <a:cubicBezTo>
                        <a:pt x="104039" y="81206"/>
                        <a:pt x="88144" y="95850"/>
                        <a:pt x="69359" y="95850"/>
                      </a:cubicBezTo>
                      <a:close/>
                    </a:path>
                  </a:pathLst>
                </a:custGeom>
                <a:solidFill>
                  <a:srgbClr val="454E5F"/>
                </a:solidFill>
                <a:ln w="14440"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1E895E79-7354-1A5D-50F0-96AFE1DF33A3}"/>
                    </a:ext>
                  </a:extLst>
                </p:cNvPr>
                <p:cNvSpPr/>
                <p:nvPr/>
              </p:nvSpPr>
              <p:spPr>
                <a:xfrm>
                  <a:off x="1822827" y="2698885"/>
                  <a:ext cx="80918" cy="2578627"/>
                </a:xfrm>
                <a:custGeom>
                  <a:avLst/>
                  <a:gdLst>
                    <a:gd name="connsiteX0" fmla="*/ 34680 w 80918"/>
                    <a:gd name="connsiteY0" fmla="*/ 2578628 h 2578627"/>
                    <a:gd name="connsiteX1" fmla="*/ 34680 w 80918"/>
                    <a:gd name="connsiteY1" fmla="*/ 2578628 h 2578627"/>
                    <a:gd name="connsiteX2" fmla="*/ 0 w 80918"/>
                    <a:gd name="connsiteY2" fmla="*/ 2545347 h 2578627"/>
                    <a:gd name="connsiteX3" fmla="*/ 1445 w 80918"/>
                    <a:gd name="connsiteY3" fmla="*/ 2482778 h 2578627"/>
                    <a:gd name="connsiteX4" fmla="*/ 36125 w 80918"/>
                    <a:gd name="connsiteY4" fmla="*/ 2450828 h 2578627"/>
                    <a:gd name="connsiteX5" fmla="*/ 36125 w 80918"/>
                    <a:gd name="connsiteY5" fmla="*/ 2450828 h 2578627"/>
                    <a:gd name="connsiteX6" fmla="*/ 70804 w 80918"/>
                    <a:gd name="connsiteY6" fmla="*/ 2482778 h 2578627"/>
                    <a:gd name="connsiteX7" fmla="*/ 69359 w 80918"/>
                    <a:gd name="connsiteY7" fmla="*/ 2545347 h 2578627"/>
                    <a:gd name="connsiteX8" fmla="*/ 34680 w 80918"/>
                    <a:gd name="connsiteY8" fmla="*/ 2578628 h 2578627"/>
                    <a:gd name="connsiteX9" fmla="*/ 37570 w 80918"/>
                    <a:gd name="connsiteY9" fmla="*/ 2389591 h 2578627"/>
                    <a:gd name="connsiteX10" fmla="*/ 37570 w 80918"/>
                    <a:gd name="connsiteY10" fmla="*/ 2389591 h 2578627"/>
                    <a:gd name="connsiteX11" fmla="*/ 2890 w 80918"/>
                    <a:gd name="connsiteY11" fmla="*/ 2357641 h 2578627"/>
                    <a:gd name="connsiteX12" fmla="*/ 2890 w 80918"/>
                    <a:gd name="connsiteY12" fmla="*/ 2295072 h 2578627"/>
                    <a:gd name="connsiteX13" fmla="*/ 37570 w 80918"/>
                    <a:gd name="connsiteY13" fmla="*/ 2263122 h 2578627"/>
                    <a:gd name="connsiteX14" fmla="*/ 37570 w 80918"/>
                    <a:gd name="connsiteY14" fmla="*/ 2263122 h 2578627"/>
                    <a:gd name="connsiteX15" fmla="*/ 72249 w 80918"/>
                    <a:gd name="connsiteY15" fmla="*/ 2295072 h 2578627"/>
                    <a:gd name="connsiteX16" fmla="*/ 72249 w 80918"/>
                    <a:gd name="connsiteY16" fmla="*/ 2357641 h 2578627"/>
                    <a:gd name="connsiteX17" fmla="*/ 37570 w 80918"/>
                    <a:gd name="connsiteY17" fmla="*/ 2389591 h 2578627"/>
                    <a:gd name="connsiteX18" fmla="*/ 39014 w 80918"/>
                    <a:gd name="connsiteY18" fmla="*/ 2201885 h 2578627"/>
                    <a:gd name="connsiteX19" fmla="*/ 39014 w 80918"/>
                    <a:gd name="connsiteY19" fmla="*/ 2201885 h 2578627"/>
                    <a:gd name="connsiteX20" fmla="*/ 4335 w 80918"/>
                    <a:gd name="connsiteY20" fmla="*/ 2169935 h 2578627"/>
                    <a:gd name="connsiteX21" fmla="*/ 4335 w 80918"/>
                    <a:gd name="connsiteY21" fmla="*/ 2107366 h 2578627"/>
                    <a:gd name="connsiteX22" fmla="*/ 39014 w 80918"/>
                    <a:gd name="connsiteY22" fmla="*/ 2075416 h 2578627"/>
                    <a:gd name="connsiteX23" fmla="*/ 39014 w 80918"/>
                    <a:gd name="connsiteY23" fmla="*/ 2075416 h 2578627"/>
                    <a:gd name="connsiteX24" fmla="*/ 73694 w 80918"/>
                    <a:gd name="connsiteY24" fmla="*/ 2107366 h 2578627"/>
                    <a:gd name="connsiteX25" fmla="*/ 73694 w 80918"/>
                    <a:gd name="connsiteY25" fmla="*/ 2169935 h 2578627"/>
                    <a:gd name="connsiteX26" fmla="*/ 39014 w 80918"/>
                    <a:gd name="connsiteY26" fmla="*/ 2201885 h 2578627"/>
                    <a:gd name="connsiteX27" fmla="*/ 39014 w 80918"/>
                    <a:gd name="connsiteY27" fmla="*/ 2012847 h 2578627"/>
                    <a:gd name="connsiteX28" fmla="*/ 39014 w 80918"/>
                    <a:gd name="connsiteY28" fmla="*/ 2012847 h 2578627"/>
                    <a:gd name="connsiteX29" fmla="*/ 4335 w 80918"/>
                    <a:gd name="connsiteY29" fmla="*/ 1980898 h 2578627"/>
                    <a:gd name="connsiteX30" fmla="*/ 4335 w 80918"/>
                    <a:gd name="connsiteY30" fmla="*/ 1918329 h 2578627"/>
                    <a:gd name="connsiteX31" fmla="*/ 39014 w 80918"/>
                    <a:gd name="connsiteY31" fmla="*/ 1918329 h 2578627"/>
                    <a:gd name="connsiteX32" fmla="*/ 73694 w 80918"/>
                    <a:gd name="connsiteY32" fmla="*/ 1918329 h 2578627"/>
                    <a:gd name="connsiteX33" fmla="*/ 73694 w 80918"/>
                    <a:gd name="connsiteY33" fmla="*/ 1980898 h 2578627"/>
                    <a:gd name="connsiteX34" fmla="*/ 39014 w 80918"/>
                    <a:gd name="connsiteY34" fmla="*/ 2012847 h 2578627"/>
                    <a:gd name="connsiteX35" fmla="*/ 40459 w 80918"/>
                    <a:gd name="connsiteY35" fmla="*/ 1823810 h 2578627"/>
                    <a:gd name="connsiteX36" fmla="*/ 40459 w 80918"/>
                    <a:gd name="connsiteY36" fmla="*/ 1823810 h 2578627"/>
                    <a:gd name="connsiteX37" fmla="*/ 5780 w 80918"/>
                    <a:gd name="connsiteY37" fmla="*/ 1791860 h 2578627"/>
                    <a:gd name="connsiteX38" fmla="*/ 5780 w 80918"/>
                    <a:gd name="connsiteY38" fmla="*/ 1729292 h 2578627"/>
                    <a:gd name="connsiteX39" fmla="*/ 40459 w 80918"/>
                    <a:gd name="connsiteY39" fmla="*/ 1697342 h 2578627"/>
                    <a:gd name="connsiteX40" fmla="*/ 40459 w 80918"/>
                    <a:gd name="connsiteY40" fmla="*/ 1697342 h 2578627"/>
                    <a:gd name="connsiteX41" fmla="*/ 75139 w 80918"/>
                    <a:gd name="connsiteY41" fmla="*/ 1729292 h 2578627"/>
                    <a:gd name="connsiteX42" fmla="*/ 75139 w 80918"/>
                    <a:gd name="connsiteY42" fmla="*/ 1791860 h 2578627"/>
                    <a:gd name="connsiteX43" fmla="*/ 40459 w 80918"/>
                    <a:gd name="connsiteY43" fmla="*/ 1823810 h 2578627"/>
                    <a:gd name="connsiteX44" fmla="*/ 40459 w 80918"/>
                    <a:gd name="connsiteY44" fmla="*/ 1634773 h 2578627"/>
                    <a:gd name="connsiteX45" fmla="*/ 5780 w 80918"/>
                    <a:gd name="connsiteY45" fmla="*/ 1602823 h 2578627"/>
                    <a:gd name="connsiteX46" fmla="*/ 5780 w 80918"/>
                    <a:gd name="connsiteY46" fmla="*/ 1540254 h 2578627"/>
                    <a:gd name="connsiteX47" fmla="*/ 40459 w 80918"/>
                    <a:gd name="connsiteY47" fmla="*/ 1508304 h 2578627"/>
                    <a:gd name="connsiteX48" fmla="*/ 75139 w 80918"/>
                    <a:gd name="connsiteY48" fmla="*/ 1540254 h 2578627"/>
                    <a:gd name="connsiteX49" fmla="*/ 75139 w 80918"/>
                    <a:gd name="connsiteY49" fmla="*/ 1602823 h 2578627"/>
                    <a:gd name="connsiteX50" fmla="*/ 40459 w 80918"/>
                    <a:gd name="connsiteY50" fmla="*/ 1634773 h 2578627"/>
                    <a:gd name="connsiteX51" fmla="*/ 40459 w 80918"/>
                    <a:gd name="connsiteY51" fmla="*/ 1447067 h 2578627"/>
                    <a:gd name="connsiteX52" fmla="*/ 5780 w 80918"/>
                    <a:gd name="connsiteY52" fmla="*/ 1415117 h 2578627"/>
                    <a:gd name="connsiteX53" fmla="*/ 5780 w 80918"/>
                    <a:gd name="connsiteY53" fmla="*/ 1352548 h 2578627"/>
                    <a:gd name="connsiteX54" fmla="*/ 40459 w 80918"/>
                    <a:gd name="connsiteY54" fmla="*/ 1320598 h 2578627"/>
                    <a:gd name="connsiteX55" fmla="*/ 40459 w 80918"/>
                    <a:gd name="connsiteY55" fmla="*/ 1320598 h 2578627"/>
                    <a:gd name="connsiteX56" fmla="*/ 75139 w 80918"/>
                    <a:gd name="connsiteY56" fmla="*/ 1352548 h 2578627"/>
                    <a:gd name="connsiteX57" fmla="*/ 75139 w 80918"/>
                    <a:gd name="connsiteY57" fmla="*/ 1415117 h 2578627"/>
                    <a:gd name="connsiteX58" fmla="*/ 40459 w 80918"/>
                    <a:gd name="connsiteY58" fmla="*/ 1447067 h 2578627"/>
                    <a:gd name="connsiteX59" fmla="*/ 40459 w 80918"/>
                    <a:gd name="connsiteY59" fmla="*/ 1447067 h 2578627"/>
                    <a:gd name="connsiteX60" fmla="*/ 40459 w 80918"/>
                    <a:gd name="connsiteY60" fmla="*/ 1258030 h 2578627"/>
                    <a:gd name="connsiteX61" fmla="*/ 5780 w 80918"/>
                    <a:gd name="connsiteY61" fmla="*/ 1226080 h 2578627"/>
                    <a:gd name="connsiteX62" fmla="*/ 5780 w 80918"/>
                    <a:gd name="connsiteY62" fmla="*/ 1163511 h 2578627"/>
                    <a:gd name="connsiteX63" fmla="*/ 40459 w 80918"/>
                    <a:gd name="connsiteY63" fmla="*/ 1131561 h 2578627"/>
                    <a:gd name="connsiteX64" fmla="*/ 40459 w 80918"/>
                    <a:gd name="connsiteY64" fmla="*/ 1131561 h 2578627"/>
                    <a:gd name="connsiteX65" fmla="*/ 75139 w 80918"/>
                    <a:gd name="connsiteY65" fmla="*/ 1163511 h 2578627"/>
                    <a:gd name="connsiteX66" fmla="*/ 75139 w 80918"/>
                    <a:gd name="connsiteY66" fmla="*/ 1226080 h 2578627"/>
                    <a:gd name="connsiteX67" fmla="*/ 40459 w 80918"/>
                    <a:gd name="connsiteY67" fmla="*/ 1258030 h 2578627"/>
                    <a:gd name="connsiteX68" fmla="*/ 40459 w 80918"/>
                    <a:gd name="connsiteY68" fmla="*/ 1258030 h 2578627"/>
                    <a:gd name="connsiteX69" fmla="*/ 40459 w 80918"/>
                    <a:gd name="connsiteY69" fmla="*/ 1068992 h 2578627"/>
                    <a:gd name="connsiteX70" fmla="*/ 5780 w 80918"/>
                    <a:gd name="connsiteY70" fmla="*/ 1037042 h 2578627"/>
                    <a:gd name="connsiteX71" fmla="*/ 5780 w 80918"/>
                    <a:gd name="connsiteY71" fmla="*/ 974474 h 2578627"/>
                    <a:gd name="connsiteX72" fmla="*/ 40459 w 80918"/>
                    <a:gd name="connsiteY72" fmla="*/ 942524 h 2578627"/>
                    <a:gd name="connsiteX73" fmla="*/ 75139 w 80918"/>
                    <a:gd name="connsiteY73" fmla="*/ 974474 h 2578627"/>
                    <a:gd name="connsiteX74" fmla="*/ 75139 w 80918"/>
                    <a:gd name="connsiteY74" fmla="*/ 1037042 h 2578627"/>
                    <a:gd name="connsiteX75" fmla="*/ 40459 w 80918"/>
                    <a:gd name="connsiteY75" fmla="*/ 1068992 h 2578627"/>
                    <a:gd name="connsiteX76" fmla="*/ 40459 w 80918"/>
                    <a:gd name="connsiteY76" fmla="*/ 881286 h 2578627"/>
                    <a:gd name="connsiteX77" fmla="*/ 40459 w 80918"/>
                    <a:gd name="connsiteY77" fmla="*/ 881286 h 2578627"/>
                    <a:gd name="connsiteX78" fmla="*/ 5780 w 80918"/>
                    <a:gd name="connsiteY78" fmla="*/ 849336 h 2578627"/>
                    <a:gd name="connsiteX79" fmla="*/ 5780 w 80918"/>
                    <a:gd name="connsiteY79" fmla="*/ 786768 h 2578627"/>
                    <a:gd name="connsiteX80" fmla="*/ 40459 w 80918"/>
                    <a:gd name="connsiteY80" fmla="*/ 754818 h 2578627"/>
                    <a:gd name="connsiteX81" fmla="*/ 40459 w 80918"/>
                    <a:gd name="connsiteY81" fmla="*/ 754818 h 2578627"/>
                    <a:gd name="connsiteX82" fmla="*/ 75139 w 80918"/>
                    <a:gd name="connsiteY82" fmla="*/ 786768 h 2578627"/>
                    <a:gd name="connsiteX83" fmla="*/ 75139 w 80918"/>
                    <a:gd name="connsiteY83" fmla="*/ 849336 h 2578627"/>
                    <a:gd name="connsiteX84" fmla="*/ 40459 w 80918"/>
                    <a:gd name="connsiteY84" fmla="*/ 881286 h 2578627"/>
                    <a:gd name="connsiteX85" fmla="*/ 40459 w 80918"/>
                    <a:gd name="connsiteY85" fmla="*/ 692249 h 2578627"/>
                    <a:gd name="connsiteX86" fmla="*/ 40459 w 80918"/>
                    <a:gd name="connsiteY86" fmla="*/ 692249 h 2578627"/>
                    <a:gd name="connsiteX87" fmla="*/ 5780 w 80918"/>
                    <a:gd name="connsiteY87" fmla="*/ 660299 h 2578627"/>
                    <a:gd name="connsiteX88" fmla="*/ 5780 w 80918"/>
                    <a:gd name="connsiteY88" fmla="*/ 597730 h 2578627"/>
                    <a:gd name="connsiteX89" fmla="*/ 40459 w 80918"/>
                    <a:gd name="connsiteY89" fmla="*/ 565781 h 2578627"/>
                    <a:gd name="connsiteX90" fmla="*/ 40459 w 80918"/>
                    <a:gd name="connsiteY90" fmla="*/ 565781 h 2578627"/>
                    <a:gd name="connsiteX91" fmla="*/ 75139 w 80918"/>
                    <a:gd name="connsiteY91" fmla="*/ 597730 h 2578627"/>
                    <a:gd name="connsiteX92" fmla="*/ 75139 w 80918"/>
                    <a:gd name="connsiteY92" fmla="*/ 660299 h 2578627"/>
                    <a:gd name="connsiteX93" fmla="*/ 40459 w 80918"/>
                    <a:gd name="connsiteY93" fmla="*/ 692249 h 2578627"/>
                    <a:gd name="connsiteX94" fmla="*/ 40459 w 80918"/>
                    <a:gd name="connsiteY94" fmla="*/ 503212 h 2578627"/>
                    <a:gd name="connsiteX95" fmla="*/ 40459 w 80918"/>
                    <a:gd name="connsiteY95" fmla="*/ 503212 h 2578627"/>
                    <a:gd name="connsiteX96" fmla="*/ 5780 w 80918"/>
                    <a:gd name="connsiteY96" fmla="*/ 471262 h 2578627"/>
                    <a:gd name="connsiteX97" fmla="*/ 5780 w 80918"/>
                    <a:gd name="connsiteY97" fmla="*/ 408693 h 2578627"/>
                    <a:gd name="connsiteX98" fmla="*/ 40459 w 80918"/>
                    <a:gd name="connsiteY98" fmla="*/ 376743 h 2578627"/>
                    <a:gd name="connsiteX99" fmla="*/ 40459 w 80918"/>
                    <a:gd name="connsiteY99" fmla="*/ 376743 h 2578627"/>
                    <a:gd name="connsiteX100" fmla="*/ 75139 w 80918"/>
                    <a:gd name="connsiteY100" fmla="*/ 408693 h 2578627"/>
                    <a:gd name="connsiteX101" fmla="*/ 75139 w 80918"/>
                    <a:gd name="connsiteY101" fmla="*/ 471262 h 2578627"/>
                    <a:gd name="connsiteX102" fmla="*/ 40459 w 80918"/>
                    <a:gd name="connsiteY102" fmla="*/ 503212 h 2578627"/>
                    <a:gd name="connsiteX103" fmla="*/ 41904 w 80918"/>
                    <a:gd name="connsiteY103" fmla="*/ 314175 h 2578627"/>
                    <a:gd name="connsiteX104" fmla="*/ 41904 w 80918"/>
                    <a:gd name="connsiteY104" fmla="*/ 314175 h 2578627"/>
                    <a:gd name="connsiteX105" fmla="*/ 7225 w 80918"/>
                    <a:gd name="connsiteY105" fmla="*/ 282225 h 2578627"/>
                    <a:gd name="connsiteX106" fmla="*/ 7225 w 80918"/>
                    <a:gd name="connsiteY106" fmla="*/ 219656 h 2578627"/>
                    <a:gd name="connsiteX107" fmla="*/ 41904 w 80918"/>
                    <a:gd name="connsiteY107" fmla="*/ 187706 h 2578627"/>
                    <a:gd name="connsiteX108" fmla="*/ 41904 w 80918"/>
                    <a:gd name="connsiteY108" fmla="*/ 187706 h 2578627"/>
                    <a:gd name="connsiteX109" fmla="*/ 76584 w 80918"/>
                    <a:gd name="connsiteY109" fmla="*/ 219656 h 2578627"/>
                    <a:gd name="connsiteX110" fmla="*/ 76584 w 80918"/>
                    <a:gd name="connsiteY110" fmla="*/ 282225 h 2578627"/>
                    <a:gd name="connsiteX111" fmla="*/ 41904 w 80918"/>
                    <a:gd name="connsiteY111" fmla="*/ 314175 h 2578627"/>
                    <a:gd name="connsiteX112" fmla="*/ 43349 w 80918"/>
                    <a:gd name="connsiteY112" fmla="*/ 126469 h 2578627"/>
                    <a:gd name="connsiteX113" fmla="*/ 43349 w 80918"/>
                    <a:gd name="connsiteY113" fmla="*/ 126469 h 2578627"/>
                    <a:gd name="connsiteX114" fmla="*/ 8670 w 80918"/>
                    <a:gd name="connsiteY114" fmla="*/ 94519 h 2578627"/>
                    <a:gd name="connsiteX115" fmla="*/ 10115 w 80918"/>
                    <a:gd name="connsiteY115" fmla="*/ 31950 h 2578627"/>
                    <a:gd name="connsiteX116" fmla="*/ 46239 w 80918"/>
                    <a:gd name="connsiteY116" fmla="*/ 0 h 2578627"/>
                    <a:gd name="connsiteX117" fmla="*/ 80919 w 80918"/>
                    <a:gd name="connsiteY117" fmla="*/ 33281 h 2578627"/>
                    <a:gd name="connsiteX118" fmla="*/ 79474 w 80918"/>
                    <a:gd name="connsiteY118" fmla="*/ 95850 h 2578627"/>
                    <a:gd name="connsiteX119" fmla="*/ 43349 w 80918"/>
                    <a:gd name="connsiteY119" fmla="*/ 126469 h 25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0918" h="2578627">
                      <a:moveTo>
                        <a:pt x="34680" y="2578628"/>
                      </a:moveTo>
                      <a:cubicBezTo>
                        <a:pt x="34680" y="2578628"/>
                        <a:pt x="34680" y="2578628"/>
                        <a:pt x="34680" y="2578628"/>
                      </a:cubicBezTo>
                      <a:cubicBezTo>
                        <a:pt x="14450" y="2578628"/>
                        <a:pt x="0" y="2563984"/>
                        <a:pt x="0" y="2545347"/>
                      </a:cubicBezTo>
                      <a:lnTo>
                        <a:pt x="1445" y="2482778"/>
                      </a:lnTo>
                      <a:cubicBezTo>
                        <a:pt x="1445" y="2465472"/>
                        <a:pt x="17340" y="2450828"/>
                        <a:pt x="36125" y="2450828"/>
                      </a:cubicBezTo>
                      <a:cubicBezTo>
                        <a:pt x="36125" y="2450828"/>
                        <a:pt x="36125" y="2450828"/>
                        <a:pt x="36125" y="2450828"/>
                      </a:cubicBezTo>
                      <a:cubicBezTo>
                        <a:pt x="54909" y="2450828"/>
                        <a:pt x="70804" y="2465472"/>
                        <a:pt x="70804" y="2482778"/>
                      </a:cubicBezTo>
                      <a:lnTo>
                        <a:pt x="69359" y="2545347"/>
                      </a:lnTo>
                      <a:cubicBezTo>
                        <a:pt x="69359" y="2563984"/>
                        <a:pt x="54909" y="2578628"/>
                        <a:pt x="34680" y="2578628"/>
                      </a:cubicBezTo>
                      <a:close/>
                      <a:moveTo>
                        <a:pt x="37570" y="2389591"/>
                      </a:moveTo>
                      <a:cubicBezTo>
                        <a:pt x="37570" y="2389591"/>
                        <a:pt x="37570" y="2389591"/>
                        <a:pt x="37570" y="2389591"/>
                      </a:cubicBezTo>
                      <a:cubicBezTo>
                        <a:pt x="17340" y="2389591"/>
                        <a:pt x="2890" y="2374947"/>
                        <a:pt x="2890" y="2357641"/>
                      </a:cubicBezTo>
                      <a:lnTo>
                        <a:pt x="2890" y="2295072"/>
                      </a:lnTo>
                      <a:cubicBezTo>
                        <a:pt x="2890" y="2277766"/>
                        <a:pt x="18785" y="2263122"/>
                        <a:pt x="37570" y="2263122"/>
                      </a:cubicBezTo>
                      <a:cubicBezTo>
                        <a:pt x="37570" y="2263122"/>
                        <a:pt x="37570" y="2263122"/>
                        <a:pt x="37570" y="2263122"/>
                      </a:cubicBezTo>
                      <a:cubicBezTo>
                        <a:pt x="56354" y="2263122"/>
                        <a:pt x="72249" y="2277766"/>
                        <a:pt x="72249" y="2295072"/>
                      </a:cubicBezTo>
                      <a:lnTo>
                        <a:pt x="72249" y="2357641"/>
                      </a:lnTo>
                      <a:cubicBezTo>
                        <a:pt x="72249" y="2376278"/>
                        <a:pt x="56354" y="2389591"/>
                        <a:pt x="37570" y="2389591"/>
                      </a:cubicBezTo>
                      <a:close/>
                      <a:moveTo>
                        <a:pt x="39014" y="2201885"/>
                      </a:moveTo>
                      <a:cubicBezTo>
                        <a:pt x="39014" y="2201885"/>
                        <a:pt x="39014" y="2201885"/>
                        <a:pt x="39014" y="2201885"/>
                      </a:cubicBezTo>
                      <a:cubicBezTo>
                        <a:pt x="18785" y="2201885"/>
                        <a:pt x="4335" y="2187241"/>
                        <a:pt x="4335" y="2169935"/>
                      </a:cubicBezTo>
                      <a:lnTo>
                        <a:pt x="4335" y="2107366"/>
                      </a:lnTo>
                      <a:cubicBezTo>
                        <a:pt x="4335" y="2090060"/>
                        <a:pt x="20230" y="2075416"/>
                        <a:pt x="39014" y="2075416"/>
                      </a:cubicBezTo>
                      <a:cubicBezTo>
                        <a:pt x="39014" y="2075416"/>
                        <a:pt x="39014" y="2075416"/>
                        <a:pt x="39014" y="2075416"/>
                      </a:cubicBezTo>
                      <a:cubicBezTo>
                        <a:pt x="57799" y="2075416"/>
                        <a:pt x="73694" y="2090060"/>
                        <a:pt x="73694" y="2107366"/>
                      </a:cubicBezTo>
                      <a:lnTo>
                        <a:pt x="73694" y="2169935"/>
                      </a:lnTo>
                      <a:cubicBezTo>
                        <a:pt x="73694" y="2187241"/>
                        <a:pt x="57799" y="2201885"/>
                        <a:pt x="39014" y="2201885"/>
                      </a:cubicBezTo>
                      <a:close/>
                      <a:moveTo>
                        <a:pt x="39014" y="2012847"/>
                      </a:moveTo>
                      <a:cubicBezTo>
                        <a:pt x="39014" y="2012847"/>
                        <a:pt x="39014" y="2012847"/>
                        <a:pt x="39014" y="2012847"/>
                      </a:cubicBezTo>
                      <a:cubicBezTo>
                        <a:pt x="20230" y="2012847"/>
                        <a:pt x="4335" y="1998204"/>
                        <a:pt x="4335" y="1980898"/>
                      </a:cubicBezTo>
                      <a:lnTo>
                        <a:pt x="4335" y="1918329"/>
                      </a:lnTo>
                      <a:lnTo>
                        <a:pt x="39014" y="1918329"/>
                      </a:lnTo>
                      <a:lnTo>
                        <a:pt x="73694" y="1918329"/>
                      </a:lnTo>
                      <a:lnTo>
                        <a:pt x="73694" y="1980898"/>
                      </a:lnTo>
                      <a:cubicBezTo>
                        <a:pt x="73694" y="1998204"/>
                        <a:pt x="59244" y="2012847"/>
                        <a:pt x="39014" y="2012847"/>
                      </a:cubicBezTo>
                      <a:close/>
                      <a:moveTo>
                        <a:pt x="40459" y="1823810"/>
                      </a:moveTo>
                      <a:cubicBezTo>
                        <a:pt x="40459" y="1823810"/>
                        <a:pt x="40459" y="1823810"/>
                        <a:pt x="40459" y="1823810"/>
                      </a:cubicBezTo>
                      <a:cubicBezTo>
                        <a:pt x="21675" y="1823810"/>
                        <a:pt x="5780" y="1809167"/>
                        <a:pt x="5780" y="1791860"/>
                      </a:cubicBezTo>
                      <a:lnTo>
                        <a:pt x="5780" y="1729292"/>
                      </a:lnTo>
                      <a:cubicBezTo>
                        <a:pt x="5780" y="1711985"/>
                        <a:pt x="21675" y="1697342"/>
                        <a:pt x="40459" y="1697342"/>
                      </a:cubicBezTo>
                      <a:cubicBezTo>
                        <a:pt x="40459" y="1697342"/>
                        <a:pt x="40459" y="1697342"/>
                        <a:pt x="40459" y="1697342"/>
                      </a:cubicBezTo>
                      <a:cubicBezTo>
                        <a:pt x="59244" y="1697342"/>
                        <a:pt x="75139" y="1711985"/>
                        <a:pt x="75139" y="1729292"/>
                      </a:cubicBezTo>
                      <a:lnTo>
                        <a:pt x="75139" y="1791860"/>
                      </a:lnTo>
                      <a:cubicBezTo>
                        <a:pt x="75139" y="1809167"/>
                        <a:pt x="59244" y="1823810"/>
                        <a:pt x="40459" y="1823810"/>
                      </a:cubicBezTo>
                      <a:close/>
                      <a:moveTo>
                        <a:pt x="40459" y="1634773"/>
                      </a:moveTo>
                      <a:cubicBezTo>
                        <a:pt x="21675" y="1634773"/>
                        <a:pt x="5780" y="1620129"/>
                        <a:pt x="5780" y="1602823"/>
                      </a:cubicBezTo>
                      <a:lnTo>
                        <a:pt x="5780" y="1540254"/>
                      </a:lnTo>
                      <a:cubicBezTo>
                        <a:pt x="5780" y="1522948"/>
                        <a:pt x="21675" y="1508304"/>
                        <a:pt x="40459" y="1508304"/>
                      </a:cubicBezTo>
                      <a:cubicBezTo>
                        <a:pt x="59244" y="1508304"/>
                        <a:pt x="75139" y="1522948"/>
                        <a:pt x="75139" y="1540254"/>
                      </a:cubicBezTo>
                      <a:lnTo>
                        <a:pt x="75139" y="1602823"/>
                      </a:lnTo>
                      <a:cubicBezTo>
                        <a:pt x="75139" y="1621460"/>
                        <a:pt x="59244" y="1634773"/>
                        <a:pt x="40459" y="1634773"/>
                      </a:cubicBezTo>
                      <a:close/>
                      <a:moveTo>
                        <a:pt x="40459" y="1447067"/>
                      </a:moveTo>
                      <a:cubicBezTo>
                        <a:pt x="21675" y="1447067"/>
                        <a:pt x="5780" y="1432423"/>
                        <a:pt x="5780" y="1415117"/>
                      </a:cubicBezTo>
                      <a:lnTo>
                        <a:pt x="5780" y="1352548"/>
                      </a:lnTo>
                      <a:cubicBezTo>
                        <a:pt x="5780" y="1335242"/>
                        <a:pt x="21675" y="1320598"/>
                        <a:pt x="40459" y="1320598"/>
                      </a:cubicBezTo>
                      <a:cubicBezTo>
                        <a:pt x="40459" y="1320598"/>
                        <a:pt x="40459" y="1320598"/>
                        <a:pt x="40459" y="1320598"/>
                      </a:cubicBezTo>
                      <a:cubicBezTo>
                        <a:pt x="59244" y="1320598"/>
                        <a:pt x="75139" y="1335242"/>
                        <a:pt x="75139" y="1352548"/>
                      </a:cubicBezTo>
                      <a:lnTo>
                        <a:pt x="75139" y="1415117"/>
                      </a:lnTo>
                      <a:cubicBezTo>
                        <a:pt x="75139" y="1432423"/>
                        <a:pt x="59244" y="1447067"/>
                        <a:pt x="40459" y="1447067"/>
                      </a:cubicBezTo>
                      <a:cubicBezTo>
                        <a:pt x="40459" y="1447067"/>
                        <a:pt x="40459" y="1447067"/>
                        <a:pt x="40459" y="1447067"/>
                      </a:cubicBezTo>
                      <a:close/>
                      <a:moveTo>
                        <a:pt x="40459" y="1258030"/>
                      </a:moveTo>
                      <a:cubicBezTo>
                        <a:pt x="21675" y="1258030"/>
                        <a:pt x="5780" y="1243386"/>
                        <a:pt x="5780" y="1226080"/>
                      </a:cubicBezTo>
                      <a:lnTo>
                        <a:pt x="5780" y="1163511"/>
                      </a:lnTo>
                      <a:cubicBezTo>
                        <a:pt x="5780" y="1146205"/>
                        <a:pt x="21675" y="1131561"/>
                        <a:pt x="40459" y="1131561"/>
                      </a:cubicBezTo>
                      <a:cubicBezTo>
                        <a:pt x="40459" y="1131561"/>
                        <a:pt x="40459" y="1131561"/>
                        <a:pt x="40459" y="1131561"/>
                      </a:cubicBezTo>
                      <a:cubicBezTo>
                        <a:pt x="59244" y="1131561"/>
                        <a:pt x="75139" y="1146205"/>
                        <a:pt x="75139" y="1163511"/>
                      </a:cubicBezTo>
                      <a:lnTo>
                        <a:pt x="75139" y="1226080"/>
                      </a:lnTo>
                      <a:cubicBezTo>
                        <a:pt x="75139" y="1243386"/>
                        <a:pt x="59244" y="1258030"/>
                        <a:pt x="40459" y="1258030"/>
                      </a:cubicBezTo>
                      <a:cubicBezTo>
                        <a:pt x="40459" y="1258030"/>
                        <a:pt x="40459" y="1258030"/>
                        <a:pt x="40459" y="1258030"/>
                      </a:cubicBezTo>
                      <a:close/>
                      <a:moveTo>
                        <a:pt x="40459" y="1068992"/>
                      </a:moveTo>
                      <a:cubicBezTo>
                        <a:pt x="21675" y="1068992"/>
                        <a:pt x="5780" y="1054349"/>
                        <a:pt x="5780" y="1037042"/>
                      </a:cubicBezTo>
                      <a:lnTo>
                        <a:pt x="5780" y="974474"/>
                      </a:lnTo>
                      <a:cubicBezTo>
                        <a:pt x="5780" y="957168"/>
                        <a:pt x="21675" y="942524"/>
                        <a:pt x="40459" y="942524"/>
                      </a:cubicBezTo>
                      <a:cubicBezTo>
                        <a:pt x="59244" y="942524"/>
                        <a:pt x="75139" y="957168"/>
                        <a:pt x="75139" y="974474"/>
                      </a:cubicBezTo>
                      <a:lnTo>
                        <a:pt x="75139" y="1037042"/>
                      </a:lnTo>
                      <a:cubicBezTo>
                        <a:pt x="75139" y="1054349"/>
                        <a:pt x="59244" y="1068992"/>
                        <a:pt x="40459" y="1068992"/>
                      </a:cubicBezTo>
                      <a:close/>
                      <a:moveTo>
                        <a:pt x="40459" y="881286"/>
                      </a:moveTo>
                      <a:cubicBezTo>
                        <a:pt x="40459" y="881286"/>
                        <a:pt x="40459" y="881286"/>
                        <a:pt x="40459" y="881286"/>
                      </a:cubicBezTo>
                      <a:cubicBezTo>
                        <a:pt x="21675" y="881286"/>
                        <a:pt x="5780" y="866643"/>
                        <a:pt x="5780" y="849336"/>
                      </a:cubicBezTo>
                      <a:lnTo>
                        <a:pt x="5780" y="786768"/>
                      </a:lnTo>
                      <a:cubicBezTo>
                        <a:pt x="5780" y="769462"/>
                        <a:pt x="21675" y="754818"/>
                        <a:pt x="40459" y="754818"/>
                      </a:cubicBezTo>
                      <a:cubicBezTo>
                        <a:pt x="40459" y="754818"/>
                        <a:pt x="40459" y="754818"/>
                        <a:pt x="40459" y="754818"/>
                      </a:cubicBezTo>
                      <a:cubicBezTo>
                        <a:pt x="59244" y="754818"/>
                        <a:pt x="75139" y="769462"/>
                        <a:pt x="75139" y="786768"/>
                      </a:cubicBezTo>
                      <a:lnTo>
                        <a:pt x="75139" y="849336"/>
                      </a:lnTo>
                      <a:cubicBezTo>
                        <a:pt x="75139" y="866643"/>
                        <a:pt x="59244" y="881286"/>
                        <a:pt x="40459" y="881286"/>
                      </a:cubicBezTo>
                      <a:close/>
                      <a:moveTo>
                        <a:pt x="40459" y="692249"/>
                      </a:moveTo>
                      <a:cubicBezTo>
                        <a:pt x="40459" y="692249"/>
                        <a:pt x="40459" y="692249"/>
                        <a:pt x="40459" y="692249"/>
                      </a:cubicBezTo>
                      <a:cubicBezTo>
                        <a:pt x="21675" y="692249"/>
                        <a:pt x="5780" y="677605"/>
                        <a:pt x="5780" y="660299"/>
                      </a:cubicBezTo>
                      <a:lnTo>
                        <a:pt x="5780" y="597730"/>
                      </a:lnTo>
                      <a:cubicBezTo>
                        <a:pt x="5780" y="580424"/>
                        <a:pt x="21675" y="565781"/>
                        <a:pt x="40459" y="565781"/>
                      </a:cubicBezTo>
                      <a:cubicBezTo>
                        <a:pt x="40459" y="565781"/>
                        <a:pt x="40459" y="565781"/>
                        <a:pt x="40459" y="565781"/>
                      </a:cubicBezTo>
                      <a:cubicBezTo>
                        <a:pt x="59244" y="565781"/>
                        <a:pt x="75139" y="580424"/>
                        <a:pt x="75139" y="597730"/>
                      </a:cubicBezTo>
                      <a:lnTo>
                        <a:pt x="75139" y="660299"/>
                      </a:lnTo>
                      <a:cubicBezTo>
                        <a:pt x="75139" y="677605"/>
                        <a:pt x="59244" y="692249"/>
                        <a:pt x="40459" y="692249"/>
                      </a:cubicBezTo>
                      <a:close/>
                      <a:moveTo>
                        <a:pt x="40459" y="503212"/>
                      </a:moveTo>
                      <a:cubicBezTo>
                        <a:pt x="40459" y="503212"/>
                        <a:pt x="40459" y="503212"/>
                        <a:pt x="40459" y="503212"/>
                      </a:cubicBezTo>
                      <a:cubicBezTo>
                        <a:pt x="21675" y="503212"/>
                        <a:pt x="5780" y="488568"/>
                        <a:pt x="5780" y="471262"/>
                      </a:cubicBezTo>
                      <a:lnTo>
                        <a:pt x="5780" y="408693"/>
                      </a:lnTo>
                      <a:cubicBezTo>
                        <a:pt x="5780" y="391387"/>
                        <a:pt x="21675" y="376743"/>
                        <a:pt x="40459" y="376743"/>
                      </a:cubicBezTo>
                      <a:cubicBezTo>
                        <a:pt x="40459" y="376743"/>
                        <a:pt x="40459" y="376743"/>
                        <a:pt x="40459" y="376743"/>
                      </a:cubicBezTo>
                      <a:cubicBezTo>
                        <a:pt x="59244" y="376743"/>
                        <a:pt x="75139" y="391387"/>
                        <a:pt x="75139" y="408693"/>
                      </a:cubicBezTo>
                      <a:lnTo>
                        <a:pt x="75139" y="471262"/>
                      </a:lnTo>
                      <a:cubicBezTo>
                        <a:pt x="76584" y="488568"/>
                        <a:pt x="60689" y="503212"/>
                        <a:pt x="40459" y="503212"/>
                      </a:cubicBezTo>
                      <a:close/>
                      <a:moveTo>
                        <a:pt x="41904" y="314175"/>
                      </a:moveTo>
                      <a:cubicBezTo>
                        <a:pt x="41904" y="314175"/>
                        <a:pt x="41904" y="314175"/>
                        <a:pt x="41904" y="314175"/>
                      </a:cubicBezTo>
                      <a:cubicBezTo>
                        <a:pt x="21675" y="314175"/>
                        <a:pt x="7225" y="299531"/>
                        <a:pt x="7225" y="282225"/>
                      </a:cubicBezTo>
                      <a:lnTo>
                        <a:pt x="7225" y="219656"/>
                      </a:lnTo>
                      <a:cubicBezTo>
                        <a:pt x="7225" y="202350"/>
                        <a:pt x="23120" y="187706"/>
                        <a:pt x="41904" y="187706"/>
                      </a:cubicBezTo>
                      <a:cubicBezTo>
                        <a:pt x="41904" y="187706"/>
                        <a:pt x="41904" y="187706"/>
                        <a:pt x="41904" y="187706"/>
                      </a:cubicBezTo>
                      <a:cubicBezTo>
                        <a:pt x="60689" y="187706"/>
                        <a:pt x="76584" y="202350"/>
                        <a:pt x="76584" y="219656"/>
                      </a:cubicBezTo>
                      <a:lnTo>
                        <a:pt x="76584" y="282225"/>
                      </a:lnTo>
                      <a:cubicBezTo>
                        <a:pt x="76584" y="300862"/>
                        <a:pt x="60689" y="314175"/>
                        <a:pt x="41904" y="314175"/>
                      </a:cubicBezTo>
                      <a:close/>
                      <a:moveTo>
                        <a:pt x="43349" y="126469"/>
                      </a:moveTo>
                      <a:cubicBezTo>
                        <a:pt x="43349" y="126469"/>
                        <a:pt x="43349" y="126469"/>
                        <a:pt x="43349" y="126469"/>
                      </a:cubicBezTo>
                      <a:cubicBezTo>
                        <a:pt x="23120" y="126469"/>
                        <a:pt x="8670" y="111825"/>
                        <a:pt x="8670" y="94519"/>
                      </a:cubicBezTo>
                      <a:lnTo>
                        <a:pt x="10115" y="31950"/>
                      </a:lnTo>
                      <a:cubicBezTo>
                        <a:pt x="10115" y="14644"/>
                        <a:pt x="26010" y="0"/>
                        <a:pt x="46239" y="0"/>
                      </a:cubicBezTo>
                      <a:cubicBezTo>
                        <a:pt x="65024" y="0"/>
                        <a:pt x="80919" y="14644"/>
                        <a:pt x="80919" y="33281"/>
                      </a:cubicBezTo>
                      <a:lnTo>
                        <a:pt x="79474" y="95850"/>
                      </a:lnTo>
                      <a:cubicBezTo>
                        <a:pt x="78029" y="111825"/>
                        <a:pt x="63579" y="126469"/>
                        <a:pt x="43349" y="126469"/>
                      </a:cubicBezTo>
                      <a:close/>
                    </a:path>
                  </a:pathLst>
                </a:custGeom>
                <a:solidFill>
                  <a:srgbClr val="454E5F"/>
                </a:solidFill>
                <a:ln w="14440"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00DBB4F3-060B-2971-3FC3-1C3B87F161D8}"/>
                    </a:ext>
                  </a:extLst>
                </p:cNvPr>
                <p:cNvSpPr/>
                <p:nvPr/>
              </p:nvSpPr>
              <p:spPr>
                <a:xfrm>
                  <a:off x="1834386" y="2539136"/>
                  <a:ext cx="104038" cy="97181"/>
                </a:xfrm>
                <a:custGeom>
                  <a:avLst/>
                  <a:gdLst>
                    <a:gd name="connsiteX0" fmla="*/ 34680 w 104038"/>
                    <a:gd name="connsiteY0" fmla="*/ 97181 h 97181"/>
                    <a:gd name="connsiteX1" fmla="*/ 34680 w 104038"/>
                    <a:gd name="connsiteY1" fmla="*/ 97181 h 97181"/>
                    <a:gd name="connsiteX2" fmla="*/ 0 w 104038"/>
                    <a:gd name="connsiteY2" fmla="*/ 63900 h 97181"/>
                    <a:gd name="connsiteX3" fmla="*/ 0 w 104038"/>
                    <a:gd name="connsiteY3" fmla="*/ 31950 h 97181"/>
                    <a:gd name="connsiteX4" fmla="*/ 34680 w 104038"/>
                    <a:gd name="connsiteY4" fmla="*/ 0 h 97181"/>
                    <a:gd name="connsiteX5" fmla="*/ 34680 w 104038"/>
                    <a:gd name="connsiteY5" fmla="*/ 0 h 97181"/>
                    <a:gd name="connsiteX6" fmla="*/ 69359 w 104038"/>
                    <a:gd name="connsiteY6" fmla="*/ 0 h 97181"/>
                    <a:gd name="connsiteX7" fmla="*/ 104039 w 104038"/>
                    <a:gd name="connsiteY7" fmla="*/ 31950 h 97181"/>
                    <a:gd name="connsiteX8" fmla="*/ 69359 w 104038"/>
                    <a:gd name="connsiteY8" fmla="*/ 63900 h 97181"/>
                    <a:gd name="connsiteX9" fmla="*/ 69359 w 104038"/>
                    <a:gd name="connsiteY9" fmla="*/ 63900 h 97181"/>
                    <a:gd name="connsiteX10" fmla="*/ 69359 w 104038"/>
                    <a:gd name="connsiteY10" fmla="*/ 63900 h 97181"/>
                    <a:gd name="connsiteX11" fmla="*/ 34680 w 104038"/>
                    <a:gd name="connsiteY11" fmla="*/ 97181 h 9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38" h="97181">
                      <a:moveTo>
                        <a:pt x="34680" y="97181"/>
                      </a:moveTo>
                      <a:cubicBezTo>
                        <a:pt x="34680" y="97181"/>
                        <a:pt x="34680" y="97181"/>
                        <a:pt x="34680" y="97181"/>
                      </a:cubicBezTo>
                      <a:cubicBezTo>
                        <a:pt x="14450" y="97181"/>
                        <a:pt x="0" y="82537"/>
                        <a:pt x="0" y="63900"/>
                      </a:cubicBezTo>
                      <a:lnTo>
                        <a:pt x="0" y="31950"/>
                      </a:lnTo>
                      <a:cubicBezTo>
                        <a:pt x="0" y="14644"/>
                        <a:pt x="15895" y="0"/>
                        <a:pt x="34680" y="0"/>
                      </a:cubicBezTo>
                      <a:cubicBezTo>
                        <a:pt x="34680" y="0"/>
                        <a:pt x="34680" y="0"/>
                        <a:pt x="34680" y="0"/>
                      </a:cubicBezTo>
                      <a:lnTo>
                        <a:pt x="69359" y="0"/>
                      </a:lnTo>
                      <a:cubicBezTo>
                        <a:pt x="88144" y="0"/>
                        <a:pt x="104039" y="14644"/>
                        <a:pt x="104039" y="31950"/>
                      </a:cubicBezTo>
                      <a:cubicBezTo>
                        <a:pt x="104039" y="49256"/>
                        <a:pt x="88144" y="63900"/>
                        <a:pt x="69359" y="63900"/>
                      </a:cubicBezTo>
                      <a:cubicBezTo>
                        <a:pt x="69359" y="63900"/>
                        <a:pt x="69359" y="63900"/>
                        <a:pt x="69359" y="63900"/>
                      </a:cubicBezTo>
                      <a:lnTo>
                        <a:pt x="69359" y="63900"/>
                      </a:lnTo>
                      <a:cubicBezTo>
                        <a:pt x="69359" y="82537"/>
                        <a:pt x="53464" y="97181"/>
                        <a:pt x="34680" y="97181"/>
                      </a:cubicBezTo>
                      <a:close/>
                    </a:path>
                  </a:pathLst>
                </a:custGeom>
                <a:solidFill>
                  <a:srgbClr val="454E5F"/>
                </a:solidFill>
                <a:ln w="14440"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BF169049-C9A7-D40B-0E20-3BCE37B40313}"/>
                    </a:ext>
                  </a:extLst>
                </p:cNvPr>
                <p:cNvSpPr/>
                <p:nvPr/>
              </p:nvSpPr>
              <p:spPr>
                <a:xfrm>
                  <a:off x="2010674" y="2540467"/>
                  <a:ext cx="8280649" cy="1140879"/>
                </a:xfrm>
                <a:custGeom>
                  <a:avLst/>
                  <a:gdLst>
                    <a:gd name="connsiteX0" fmla="*/ 8246505 w 8280649"/>
                    <a:gd name="connsiteY0" fmla="*/ 1140880 h 1140879"/>
                    <a:gd name="connsiteX1" fmla="*/ 8221940 w 8280649"/>
                    <a:gd name="connsiteY1" fmla="*/ 1131561 h 1140879"/>
                    <a:gd name="connsiteX2" fmla="*/ 8171366 w 8280649"/>
                    <a:gd name="connsiteY2" fmla="*/ 1087630 h 1140879"/>
                    <a:gd name="connsiteX3" fmla="*/ 8169921 w 8280649"/>
                    <a:gd name="connsiteY3" fmla="*/ 1042367 h 1140879"/>
                    <a:gd name="connsiteX4" fmla="*/ 8219050 w 8280649"/>
                    <a:gd name="connsiteY4" fmla="*/ 1041036 h 1140879"/>
                    <a:gd name="connsiteX5" fmla="*/ 8269624 w 8280649"/>
                    <a:gd name="connsiteY5" fmla="*/ 1084967 h 1140879"/>
                    <a:gd name="connsiteX6" fmla="*/ 8271070 w 8280649"/>
                    <a:gd name="connsiteY6" fmla="*/ 1130230 h 1140879"/>
                    <a:gd name="connsiteX7" fmla="*/ 8246505 w 8280649"/>
                    <a:gd name="connsiteY7" fmla="*/ 1140880 h 1140879"/>
                    <a:gd name="connsiteX8" fmla="*/ 8094782 w 8280649"/>
                    <a:gd name="connsiteY8" fmla="*/ 1006424 h 1140879"/>
                    <a:gd name="connsiteX9" fmla="*/ 8070217 w 8280649"/>
                    <a:gd name="connsiteY9" fmla="*/ 997105 h 1140879"/>
                    <a:gd name="connsiteX10" fmla="*/ 8019643 w 8280649"/>
                    <a:gd name="connsiteY10" fmla="*/ 951843 h 1140879"/>
                    <a:gd name="connsiteX11" fmla="*/ 8018198 w 8280649"/>
                    <a:gd name="connsiteY11" fmla="*/ 906580 h 1140879"/>
                    <a:gd name="connsiteX12" fmla="*/ 8067327 w 8280649"/>
                    <a:gd name="connsiteY12" fmla="*/ 905249 h 1140879"/>
                    <a:gd name="connsiteX13" fmla="*/ 8117901 w 8280649"/>
                    <a:gd name="connsiteY13" fmla="*/ 950511 h 1140879"/>
                    <a:gd name="connsiteX14" fmla="*/ 8119347 w 8280649"/>
                    <a:gd name="connsiteY14" fmla="*/ 995774 h 1140879"/>
                    <a:gd name="connsiteX15" fmla="*/ 8094782 w 8280649"/>
                    <a:gd name="connsiteY15" fmla="*/ 1006424 h 1140879"/>
                    <a:gd name="connsiteX16" fmla="*/ 7944503 w 8280649"/>
                    <a:gd name="connsiteY16" fmla="*/ 871968 h 1140879"/>
                    <a:gd name="connsiteX17" fmla="*/ 7919939 w 8280649"/>
                    <a:gd name="connsiteY17" fmla="*/ 862649 h 1140879"/>
                    <a:gd name="connsiteX18" fmla="*/ 7869364 w 8280649"/>
                    <a:gd name="connsiteY18" fmla="*/ 817386 h 1140879"/>
                    <a:gd name="connsiteX19" fmla="*/ 7869364 w 8280649"/>
                    <a:gd name="connsiteY19" fmla="*/ 772124 h 1140879"/>
                    <a:gd name="connsiteX20" fmla="*/ 7918494 w 8280649"/>
                    <a:gd name="connsiteY20" fmla="*/ 772124 h 1140879"/>
                    <a:gd name="connsiteX21" fmla="*/ 7969068 w 8280649"/>
                    <a:gd name="connsiteY21" fmla="*/ 817386 h 1140879"/>
                    <a:gd name="connsiteX22" fmla="*/ 7969068 w 8280649"/>
                    <a:gd name="connsiteY22" fmla="*/ 862649 h 1140879"/>
                    <a:gd name="connsiteX23" fmla="*/ 7944503 w 8280649"/>
                    <a:gd name="connsiteY23" fmla="*/ 871968 h 1140879"/>
                    <a:gd name="connsiteX24" fmla="*/ 7794226 w 8280649"/>
                    <a:gd name="connsiteY24" fmla="*/ 737512 h 1140879"/>
                    <a:gd name="connsiteX25" fmla="*/ 7769661 w 8280649"/>
                    <a:gd name="connsiteY25" fmla="*/ 728193 h 1140879"/>
                    <a:gd name="connsiteX26" fmla="*/ 7719087 w 8280649"/>
                    <a:gd name="connsiteY26" fmla="*/ 682930 h 1140879"/>
                    <a:gd name="connsiteX27" fmla="*/ 7719087 w 8280649"/>
                    <a:gd name="connsiteY27" fmla="*/ 637668 h 1140879"/>
                    <a:gd name="connsiteX28" fmla="*/ 7768216 w 8280649"/>
                    <a:gd name="connsiteY28" fmla="*/ 637668 h 1140879"/>
                    <a:gd name="connsiteX29" fmla="*/ 7818790 w 8280649"/>
                    <a:gd name="connsiteY29" fmla="*/ 682930 h 1140879"/>
                    <a:gd name="connsiteX30" fmla="*/ 7818790 w 8280649"/>
                    <a:gd name="connsiteY30" fmla="*/ 728193 h 1140879"/>
                    <a:gd name="connsiteX31" fmla="*/ 7794226 w 8280649"/>
                    <a:gd name="connsiteY31" fmla="*/ 737512 h 1140879"/>
                    <a:gd name="connsiteX32" fmla="*/ 7643948 w 8280649"/>
                    <a:gd name="connsiteY32" fmla="*/ 601724 h 1140879"/>
                    <a:gd name="connsiteX33" fmla="*/ 7619383 w 8280649"/>
                    <a:gd name="connsiteY33" fmla="*/ 592406 h 1140879"/>
                    <a:gd name="connsiteX34" fmla="*/ 7568809 w 8280649"/>
                    <a:gd name="connsiteY34" fmla="*/ 547143 h 1140879"/>
                    <a:gd name="connsiteX35" fmla="*/ 7568809 w 8280649"/>
                    <a:gd name="connsiteY35" fmla="*/ 501881 h 1140879"/>
                    <a:gd name="connsiteX36" fmla="*/ 7617938 w 8280649"/>
                    <a:gd name="connsiteY36" fmla="*/ 501881 h 1140879"/>
                    <a:gd name="connsiteX37" fmla="*/ 7668513 w 8280649"/>
                    <a:gd name="connsiteY37" fmla="*/ 547143 h 1140879"/>
                    <a:gd name="connsiteX38" fmla="*/ 7668513 w 8280649"/>
                    <a:gd name="connsiteY38" fmla="*/ 592406 h 1140879"/>
                    <a:gd name="connsiteX39" fmla="*/ 7643948 w 8280649"/>
                    <a:gd name="connsiteY39" fmla="*/ 601724 h 1140879"/>
                    <a:gd name="connsiteX40" fmla="*/ 7493669 w 8280649"/>
                    <a:gd name="connsiteY40" fmla="*/ 467268 h 1140879"/>
                    <a:gd name="connsiteX41" fmla="*/ 7469105 w 8280649"/>
                    <a:gd name="connsiteY41" fmla="*/ 457949 h 1140879"/>
                    <a:gd name="connsiteX42" fmla="*/ 7418531 w 8280649"/>
                    <a:gd name="connsiteY42" fmla="*/ 412687 h 1140879"/>
                    <a:gd name="connsiteX43" fmla="*/ 7417086 w 8280649"/>
                    <a:gd name="connsiteY43" fmla="*/ 367425 h 1140879"/>
                    <a:gd name="connsiteX44" fmla="*/ 7466215 w 8280649"/>
                    <a:gd name="connsiteY44" fmla="*/ 366093 h 1140879"/>
                    <a:gd name="connsiteX45" fmla="*/ 7516790 w 8280649"/>
                    <a:gd name="connsiteY45" fmla="*/ 411356 h 1140879"/>
                    <a:gd name="connsiteX46" fmla="*/ 7518234 w 8280649"/>
                    <a:gd name="connsiteY46" fmla="*/ 456618 h 1140879"/>
                    <a:gd name="connsiteX47" fmla="*/ 7493669 w 8280649"/>
                    <a:gd name="connsiteY47" fmla="*/ 467268 h 1140879"/>
                    <a:gd name="connsiteX48" fmla="*/ 7343392 w 8280649"/>
                    <a:gd name="connsiteY48" fmla="*/ 332812 h 1140879"/>
                    <a:gd name="connsiteX49" fmla="*/ 7318827 w 8280649"/>
                    <a:gd name="connsiteY49" fmla="*/ 323493 h 1140879"/>
                    <a:gd name="connsiteX50" fmla="*/ 7268253 w 8280649"/>
                    <a:gd name="connsiteY50" fmla="*/ 279562 h 1140879"/>
                    <a:gd name="connsiteX51" fmla="*/ 7266808 w 8280649"/>
                    <a:gd name="connsiteY51" fmla="*/ 234300 h 1140879"/>
                    <a:gd name="connsiteX52" fmla="*/ 7315937 w 8280649"/>
                    <a:gd name="connsiteY52" fmla="*/ 232968 h 1140879"/>
                    <a:gd name="connsiteX53" fmla="*/ 7366511 w 8280649"/>
                    <a:gd name="connsiteY53" fmla="*/ 278231 h 1140879"/>
                    <a:gd name="connsiteX54" fmla="*/ 7367957 w 8280649"/>
                    <a:gd name="connsiteY54" fmla="*/ 323493 h 1140879"/>
                    <a:gd name="connsiteX55" fmla="*/ 7343392 w 8280649"/>
                    <a:gd name="connsiteY55" fmla="*/ 332812 h 1140879"/>
                    <a:gd name="connsiteX56" fmla="*/ 7190223 w 8280649"/>
                    <a:gd name="connsiteY56" fmla="*/ 199687 h 1140879"/>
                    <a:gd name="connsiteX57" fmla="*/ 7165659 w 8280649"/>
                    <a:gd name="connsiteY57" fmla="*/ 190369 h 1140879"/>
                    <a:gd name="connsiteX58" fmla="*/ 7115085 w 8280649"/>
                    <a:gd name="connsiteY58" fmla="*/ 146437 h 1140879"/>
                    <a:gd name="connsiteX59" fmla="*/ 7113640 w 8280649"/>
                    <a:gd name="connsiteY59" fmla="*/ 101175 h 1140879"/>
                    <a:gd name="connsiteX60" fmla="*/ 7162769 w 8280649"/>
                    <a:gd name="connsiteY60" fmla="*/ 99844 h 1140879"/>
                    <a:gd name="connsiteX61" fmla="*/ 7213344 w 8280649"/>
                    <a:gd name="connsiteY61" fmla="*/ 143775 h 1140879"/>
                    <a:gd name="connsiteX62" fmla="*/ 7214788 w 8280649"/>
                    <a:gd name="connsiteY62" fmla="*/ 189037 h 1140879"/>
                    <a:gd name="connsiteX63" fmla="*/ 7190223 w 8280649"/>
                    <a:gd name="connsiteY63" fmla="*/ 199687 h 1140879"/>
                    <a:gd name="connsiteX64" fmla="*/ 7032721 w 8280649"/>
                    <a:gd name="connsiteY64" fmla="*/ 79875 h 1140879"/>
                    <a:gd name="connsiteX65" fmla="*/ 7032721 w 8280649"/>
                    <a:gd name="connsiteY65" fmla="*/ 79875 h 1140879"/>
                    <a:gd name="connsiteX66" fmla="*/ 6963362 w 8280649"/>
                    <a:gd name="connsiteY66" fmla="*/ 79875 h 1140879"/>
                    <a:gd name="connsiteX67" fmla="*/ 6928682 w 8280649"/>
                    <a:gd name="connsiteY67" fmla="*/ 47925 h 1140879"/>
                    <a:gd name="connsiteX68" fmla="*/ 6963362 w 8280649"/>
                    <a:gd name="connsiteY68" fmla="*/ 15975 h 1140879"/>
                    <a:gd name="connsiteX69" fmla="*/ 6963362 w 8280649"/>
                    <a:gd name="connsiteY69" fmla="*/ 15975 h 1140879"/>
                    <a:gd name="connsiteX70" fmla="*/ 7032721 w 8280649"/>
                    <a:gd name="connsiteY70" fmla="*/ 15975 h 1140879"/>
                    <a:gd name="connsiteX71" fmla="*/ 7067400 w 8280649"/>
                    <a:gd name="connsiteY71" fmla="*/ 47925 h 1140879"/>
                    <a:gd name="connsiteX72" fmla="*/ 7032721 w 8280649"/>
                    <a:gd name="connsiteY72" fmla="*/ 79875 h 1140879"/>
                    <a:gd name="connsiteX73" fmla="*/ 6821754 w 8280649"/>
                    <a:gd name="connsiteY73" fmla="*/ 78544 h 1140879"/>
                    <a:gd name="connsiteX74" fmla="*/ 6821754 w 8280649"/>
                    <a:gd name="connsiteY74" fmla="*/ 78544 h 1140879"/>
                    <a:gd name="connsiteX75" fmla="*/ 6752394 w 8280649"/>
                    <a:gd name="connsiteY75" fmla="*/ 78544 h 1140879"/>
                    <a:gd name="connsiteX76" fmla="*/ 6717715 w 8280649"/>
                    <a:gd name="connsiteY76" fmla="*/ 46594 h 1140879"/>
                    <a:gd name="connsiteX77" fmla="*/ 6752394 w 8280649"/>
                    <a:gd name="connsiteY77" fmla="*/ 14644 h 1140879"/>
                    <a:gd name="connsiteX78" fmla="*/ 6752394 w 8280649"/>
                    <a:gd name="connsiteY78" fmla="*/ 14644 h 1140879"/>
                    <a:gd name="connsiteX79" fmla="*/ 6821754 w 8280649"/>
                    <a:gd name="connsiteY79" fmla="*/ 14644 h 1140879"/>
                    <a:gd name="connsiteX80" fmla="*/ 6856433 w 8280649"/>
                    <a:gd name="connsiteY80" fmla="*/ 46594 h 1140879"/>
                    <a:gd name="connsiteX81" fmla="*/ 6821754 w 8280649"/>
                    <a:gd name="connsiteY81" fmla="*/ 78544 h 1140879"/>
                    <a:gd name="connsiteX82" fmla="*/ 6612232 w 8280649"/>
                    <a:gd name="connsiteY82" fmla="*/ 78544 h 1140879"/>
                    <a:gd name="connsiteX83" fmla="*/ 6612232 w 8280649"/>
                    <a:gd name="connsiteY83" fmla="*/ 78544 h 1140879"/>
                    <a:gd name="connsiteX84" fmla="*/ 6542872 w 8280649"/>
                    <a:gd name="connsiteY84" fmla="*/ 78544 h 1140879"/>
                    <a:gd name="connsiteX85" fmla="*/ 6508193 w 8280649"/>
                    <a:gd name="connsiteY85" fmla="*/ 46594 h 1140879"/>
                    <a:gd name="connsiteX86" fmla="*/ 6542872 w 8280649"/>
                    <a:gd name="connsiteY86" fmla="*/ 14644 h 1140879"/>
                    <a:gd name="connsiteX87" fmla="*/ 6542872 w 8280649"/>
                    <a:gd name="connsiteY87" fmla="*/ 14644 h 1140879"/>
                    <a:gd name="connsiteX88" fmla="*/ 6612232 w 8280649"/>
                    <a:gd name="connsiteY88" fmla="*/ 14644 h 1140879"/>
                    <a:gd name="connsiteX89" fmla="*/ 6646911 w 8280649"/>
                    <a:gd name="connsiteY89" fmla="*/ 46594 h 1140879"/>
                    <a:gd name="connsiteX90" fmla="*/ 6612232 w 8280649"/>
                    <a:gd name="connsiteY90" fmla="*/ 78544 h 1140879"/>
                    <a:gd name="connsiteX91" fmla="*/ 6402709 w 8280649"/>
                    <a:gd name="connsiteY91" fmla="*/ 77212 h 1140879"/>
                    <a:gd name="connsiteX92" fmla="*/ 6402709 w 8280649"/>
                    <a:gd name="connsiteY92" fmla="*/ 77212 h 1140879"/>
                    <a:gd name="connsiteX93" fmla="*/ 6333350 w 8280649"/>
                    <a:gd name="connsiteY93" fmla="*/ 77212 h 1140879"/>
                    <a:gd name="connsiteX94" fmla="*/ 6298671 w 8280649"/>
                    <a:gd name="connsiteY94" fmla="*/ 45262 h 1140879"/>
                    <a:gd name="connsiteX95" fmla="*/ 6333350 w 8280649"/>
                    <a:gd name="connsiteY95" fmla="*/ 13312 h 1140879"/>
                    <a:gd name="connsiteX96" fmla="*/ 6402709 w 8280649"/>
                    <a:gd name="connsiteY96" fmla="*/ 13312 h 1140879"/>
                    <a:gd name="connsiteX97" fmla="*/ 6437389 w 8280649"/>
                    <a:gd name="connsiteY97" fmla="*/ 45262 h 1140879"/>
                    <a:gd name="connsiteX98" fmla="*/ 6402709 w 8280649"/>
                    <a:gd name="connsiteY98" fmla="*/ 77212 h 1140879"/>
                    <a:gd name="connsiteX99" fmla="*/ 6191742 w 8280649"/>
                    <a:gd name="connsiteY99" fmla="*/ 77212 h 1140879"/>
                    <a:gd name="connsiteX100" fmla="*/ 6191742 w 8280649"/>
                    <a:gd name="connsiteY100" fmla="*/ 77212 h 1140879"/>
                    <a:gd name="connsiteX101" fmla="*/ 6122383 w 8280649"/>
                    <a:gd name="connsiteY101" fmla="*/ 77212 h 1140879"/>
                    <a:gd name="connsiteX102" fmla="*/ 6087703 w 8280649"/>
                    <a:gd name="connsiteY102" fmla="*/ 45262 h 1140879"/>
                    <a:gd name="connsiteX103" fmla="*/ 6122383 w 8280649"/>
                    <a:gd name="connsiteY103" fmla="*/ 13312 h 1140879"/>
                    <a:gd name="connsiteX104" fmla="*/ 6122383 w 8280649"/>
                    <a:gd name="connsiteY104" fmla="*/ 13312 h 1140879"/>
                    <a:gd name="connsiteX105" fmla="*/ 6191742 w 8280649"/>
                    <a:gd name="connsiteY105" fmla="*/ 13312 h 1140879"/>
                    <a:gd name="connsiteX106" fmla="*/ 6226422 w 8280649"/>
                    <a:gd name="connsiteY106" fmla="*/ 45262 h 1140879"/>
                    <a:gd name="connsiteX107" fmla="*/ 6191742 w 8280649"/>
                    <a:gd name="connsiteY107" fmla="*/ 77212 h 1140879"/>
                    <a:gd name="connsiteX108" fmla="*/ 5982220 w 8280649"/>
                    <a:gd name="connsiteY108" fmla="*/ 77212 h 1140879"/>
                    <a:gd name="connsiteX109" fmla="*/ 5982220 w 8280649"/>
                    <a:gd name="connsiteY109" fmla="*/ 77212 h 1140879"/>
                    <a:gd name="connsiteX110" fmla="*/ 5912861 w 8280649"/>
                    <a:gd name="connsiteY110" fmla="*/ 77212 h 1140879"/>
                    <a:gd name="connsiteX111" fmla="*/ 5878181 w 8280649"/>
                    <a:gd name="connsiteY111" fmla="*/ 45262 h 1140879"/>
                    <a:gd name="connsiteX112" fmla="*/ 5912861 w 8280649"/>
                    <a:gd name="connsiteY112" fmla="*/ 13312 h 1140879"/>
                    <a:gd name="connsiteX113" fmla="*/ 5912861 w 8280649"/>
                    <a:gd name="connsiteY113" fmla="*/ 13312 h 1140879"/>
                    <a:gd name="connsiteX114" fmla="*/ 5982220 w 8280649"/>
                    <a:gd name="connsiteY114" fmla="*/ 13312 h 1140879"/>
                    <a:gd name="connsiteX115" fmla="*/ 6016899 w 8280649"/>
                    <a:gd name="connsiteY115" fmla="*/ 45262 h 1140879"/>
                    <a:gd name="connsiteX116" fmla="*/ 5982220 w 8280649"/>
                    <a:gd name="connsiteY116" fmla="*/ 77212 h 1140879"/>
                    <a:gd name="connsiteX117" fmla="*/ 5772698 w 8280649"/>
                    <a:gd name="connsiteY117" fmla="*/ 75881 h 1140879"/>
                    <a:gd name="connsiteX118" fmla="*/ 5772698 w 8280649"/>
                    <a:gd name="connsiteY118" fmla="*/ 75881 h 1140879"/>
                    <a:gd name="connsiteX119" fmla="*/ 5703339 w 8280649"/>
                    <a:gd name="connsiteY119" fmla="*/ 75881 h 1140879"/>
                    <a:gd name="connsiteX120" fmla="*/ 5668659 w 8280649"/>
                    <a:gd name="connsiteY120" fmla="*/ 43931 h 1140879"/>
                    <a:gd name="connsiteX121" fmla="*/ 5703339 w 8280649"/>
                    <a:gd name="connsiteY121" fmla="*/ 11981 h 1140879"/>
                    <a:gd name="connsiteX122" fmla="*/ 5703339 w 8280649"/>
                    <a:gd name="connsiteY122" fmla="*/ 11981 h 1140879"/>
                    <a:gd name="connsiteX123" fmla="*/ 5772698 w 8280649"/>
                    <a:gd name="connsiteY123" fmla="*/ 11981 h 1140879"/>
                    <a:gd name="connsiteX124" fmla="*/ 5807377 w 8280649"/>
                    <a:gd name="connsiteY124" fmla="*/ 43931 h 1140879"/>
                    <a:gd name="connsiteX125" fmla="*/ 5772698 w 8280649"/>
                    <a:gd name="connsiteY125" fmla="*/ 75881 h 1140879"/>
                    <a:gd name="connsiteX126" fmla="*/ 5563176 w 8280649"/>
                    <a:gd name="connsiteY126" fmla="*/ 75881 h 1140879"/>
                    <a:gd name="connsiteX127" fmla="*/ 5563176 w 8280649"/>
                    <a:gd name="connsiteY127" fmla="*/ 75881 h 1140879"/>
                    <a:gd name="connsiteX128" fmla="*/ 5493817 w 8280649"/>
                    <a:gd name="connsiteY128" fmla="*/ 75881 h 1140879"/>
                    <a:gd name="connsiteX129" fmla="*/ 5459137 w 8280649"/>
                    <a:gd name="connsiteY129" fmla="*/ 43931 h 1140879"/>
                    <a:gd name="connsiteX130" fmla="*/ 5493817 w 8280649"/>
                    <a:gd name="connsiteY130" fmla="*/ 11981 h 1140879"/>
                    <a:gd name="connsiteX131" fmla="*/ 5493817 w 8280649"/>
                    <a:gd name="connsiteY131" fmla="*/ 11981 h 1140879"/>
                    <a:gd name="connsiteX132" fmla="*/ 5563176 w 8280649"/>
                    <a:gd name="connsiteY132" fmla="*/ 11981 h 1140879"/>
                    <a:gd name="connsiteX133" fmla="*/ 5597855 w 8280649"/>
                    <a:gd name="connsiteY133" fmla="*/ 43931 h 1140879"/>
                    <a:gd name="connsiteX134" fmla="*/ 5563176 w 8280649"/>
                    <a:gd name="connsiteY134" fmla="*/ 75881 h 1140879"/>
                    <a:gd name="connsiteX135" fmla="*/ 5352208 w 8280649"/>
                    <a:gd name="connsiteY135" fmla="*/ 75881 h 1140879"/>
                    <a:gd name="connsiteX136" fmla="*/ 5352208 w 8280649"/>
                    <a:gd name="connsiteY136" fmla="*/ 75881 h 1140879"/>
                    <a:gd name="connsiteX137" fmla="*/ 5282849 w 8280649"/>
                    <a:gd name="connsiteY137" fmla="*/ 75881 h 1140879"/>
                    <a:gd name="connsiteX138" fmla="*/ 5248170 w 8280649"/>
                    <a:gd name="connsiteY138" fmla="*/ 43931 h 1140879"/>
                    <a:gd name="connsiteX139" fmla="*/ 5282849 w 8280649"/>
                    <a:gd name="connsiteY139" fmla="*/ 11981 h 1140879"/>
                    <a:gd name="connsiteX140" fmla="*/ 5282849 w 8280649"/>
                    <a:gd name="connsiteY140" fmla="*/ 11981 h 1140879"/>
                    <a:gd name="connsiteX141" fmla="*/ 5352208 w 8280649"/>
                    <a:gd name="connsiteY141" fmla="*/ 11981 h 1140879"/>
                    <a:gd name="connsiteX142" fmla="*/ 5386888 w 8280649"/>
                    <a:gd name="connsiteY142" fmla="*/ 43931 h 1140879"/>
                    <a:gd name="connsiteX143" fmla="*/ 5352208 w 8280649"/>
                    <a:gd name="connsiteY143" fmla="*/ 75881 h 1140879"/>
                    <a:gd name="connsiteX144" fmla="*/ 5142686 w 8280649"/>
                    <a:gd name="connsiteY144" fmla="*/ 74550 h 1140879"/>
                    <a:gd name="connsiteX145" fmla="*/ 5142686 w 8280649"/>
                    <a:gd name="connsiteY145" fmla="*/ 74550 h 1140879"/>
                    <a:gd name="connsiteX146" fmla="*/ 5073327 w 8280649"/>
                    <a:gd name="connsiteY146" fmla="*/ 74550 h 1140879"/>
                    <a:gd name="connsiteX147" fmla="*/ 5038648 w 8280649"/>
                    <a:gd name="connsiteY147" fmla="*/ 42600 h 1140879"/>
                    <a:gd name="connsiteX148" fmla="*/ 5073327 w 8280649"/>
                    <a:gd name="connsiteY148" fmla="*/ 10650 h 1140879"/>
                    <a:gd name="connsiteX149" fmla="*/ 5073327 w 8280649"/>
                    <a:gd name="connsiteY149" fmla="*/ 10650 h 1140879"/>
                    <a:gd name="connsiteX150" fmla="*/ 5142686 w 8280649"/>
                    <a:gd name="connsiteY150" fmla="*/ 10650 h 1140879"/>
                    <a:gd name="connsiteX151" fmla="*/ 5177366 w 8280649"/>
                    <a:gd name="connsiteY151" fmla="*/ 42600 h 1140879"/>
                    <a:gd name="connsiteX152" fmla="*/ 5142686 w 8280649"/>
                    <a:gd name="connsiteY152" fmla="*/ 74550 h 1140879"/>
                    <a:gd name="connsiteX153" fmla="*/ 4933164 w 8280649"/>
                    <a:gd name="connsiteY153" fmla="*/ 74550 h 1140879"/>
                    <a:gd name="connsiteX154" fmla="*/ 4933164 w 8280649"/>
                    <a:gd name="connsiteY154" fmla="*/ 74550 h 1140879"/>
                    <a:gd name="connsiteX155" fmla="*/ 4863805 w 8280649"/>
                    <a:gd name="connsiteY155" fmla="*/ 74550 h 1140879"/>
                    <a:gd name="connsiteX156" fmla="*/ 4829126 w 8280649"/>
                    <a:gd name="connsiteY156" fmla="*/ 42600 h 1140879"/>
                    <a:gd name="connsiteX157" fmla="*/ 4863805 w 8280649"/>
                    <a:gd name="connsiteY157" fmla="*/ 10650 h 1140879"/>
                    <a:gd name="connsiteX158" fmla="*/ 4863805 w 8280649"/>
                    <a:gd name="connsiteY158" fmla="*/ 10650 h 1140879"/>
                    <a:gd name="connsiteX159" fmla="*/ 4933164 w 8280649"/>
                    <a:gd name="connsiteY159" fmla="*/ 10650 h 1140879"/>
                    <a:gd name="connsiteX160" fmla="*/ 4967843 w 8280649"/>
                    <a:gd name="connsiteY160" fmla="*/ 42600 h 1140879"/>
                    <a:gd name="connsiteX161" fmla="*/ 4933164 w 8280649"/>
                    <a:gd name="connsiteY161" fmla="*/ 74550 h 1140879"/>
                    <a:gd name="connsiteX162" fmla="*/ 4722197 w 8280649"/>
                    <a:gd name="connsiteY162" fmla="*/ 74550 h 1140879"/>
                    <a:gd name="connsiteX163" fmla="*/ 4722197 w 8280649"/>
                    <a:gd name="connsiteY163" fmla="*/ 74550 h 1140879"/>
                    <a:gd name="connsiteX164" fmla="*/ 4652838 w 8280649"/>
                    <a:gd name="connsiteY164" fmla="*/ 74550 h 1140879"/>
                    <a:gd name="connsiteX165" fmla="*/ 4618158 w 8280649"/>
                    <a:gd name="connsiteY165" fmla="*/ 42600 h 1140879"/>
                    <a:gd name="connsiteX166" fmla="*/ 4652838 w 8280649"/>
                    <a:gd name="connsiteY166" fmla="*/ 10650 h 1140879"/>
                    <a:gd name="connsiteX167" fmla="*/ 4652838 w 8280649"/>
                    <a:gd name="connsiteY167" fmla="*/ 10650 h 1140879"/>
                    <a:gd name="connsiteX168" fmla="*/ 4722197 w 8280649"/>
                    <a:gd name="connsiteY168" fmla="*/ 10650 h 1140879"/>
                    <a:gd name="connsiteX169" fmla="*/ 4756877 w 8280649"/>
                    <a:gd name="connsiteY169" fmla="*/ 42600 h 1140879"/>
                    <a:gd name="connsiteX170" fmla="*/ 4722197 w 8280649"/>
                    <a:gd name="connsiteY170" fmla="*/ 74550 h 1140879"/>
                    <a:gd name="connsiteX171" fmla="*/ 4512675 w 8280649"/>
                    <a:gd name="connsiteY171" fmla="*/ 73219 h 1140879"/>
                    <a:gd name="connsiteX172" fmla="*/ 4512675 w 8280649"/>
                    <a:gd name="connsiteY172" fmla="*/ 73219 h 1140879"/>
                    <a:gd name="connsiteX173" fmla="*/ 4443316 w 8280649"/>
                    <a:gd name="connsiteY173" fmla="*/ 73219 h 1140879"/>
                    <a:gd name="connsiteX174" fmla="*/ 4408636 w 8280649"/>
                    <a:gd name="connsiteY174" fmla="*/ 41269 h 1140879"/>
                    <a:gd name="connsiteX175" fmla="*/ 4443316 w 8280649"/>
                    <a:gd name="connsiteY175" fmla="*/ 9319 h 1140879"/>
                    <a:gd name="connsiteX176" fmla="*/ 4512675 w 8280649"/>
                    <a:gd name="connsiteY176" fmla="*/ 9319 h 1140879"/>
                    <a:gd name="connsiteX177" fmla="*/ 4547354 w 8280649"/>
                    <a:gd name="connsiteY177" fmla="*/ 41269 h 1140879"/>
                    <a:gd name="connsiteX178" fmla="*/ 4512675 w 8280649"/>
                    <a:gd name="connsiteY178" fmla="*/ 73219 h 1140879"/>
                    <a:gd name="connsiteX179" fmla="*/ 4303152 w 8280649"/>
                    <a:gd name="connsiteY179" fmla="*/ 73219 h 1140879"/>
                    <a:gd name="connsiteX180" fmla="*/ 4303152 w 8280649"/>
                    <a:gd name="connsiteY180" fmla="*/ 73219 h 1140879"/>
                    <a:gd name="connsiteX181" fmla="*/ 4233793 w 8280649"/>
                    <a:gd name="connsiteY181" fmla="*/ 73219 h 1140879"/>
                    <a:gd name="connsiteX182" fmla="*/ 4199114 w 8280649"/>
                    <a:gd name="connsiteY182" fmla="*/ 41269 h 1140879"/>
                    <a:gd name="connsiteX183" fmla="*/ 4233793 w 8280649"/>
                    <a:gd name="connsiteY183" fmla="*/ 9319 h 1140879"/>
                    <a:gd name="connsiteX184" fmla="*/ 4233793 w 8280649"/>
                    <a:gd name="connsiteY184" fmla="*/ 9319 h 1140879"/>
                    <a:gd name="connsiteX185" fmla="*/ 4303152 w 8280649"/>
                    <a:gd name="connsiteY185" fmla="*/ 9319 h 1140879"/>
                    <a:gd name="connsiteX186" fmla="*/ 4337832 w 8280649"/>
                    <a:gd name="connsiteY186" fmla="*/ 41269 h 1140879"/>
                    <a:gd name="connsiteX187" fmla="*/ 4303152 w 8280649"/>
                    <a:gd name="connsiteY187" fmla="*/ 73219 h 1140879"/>
                    <a:gd name="connsiteX188" fmla="*/ 4093630 w 8280649"/>
                    <a:gd name="connsiteY188" fmla="*/ 73219 h 1140879"/>
                    <a:gd name="connsiteX189" fmla="*/ 4093630 w 8280649"/>
                    <a:gd name="connsiteY189" fmla="*/ 73219 h 1140879"/>
                    <a:gd name="connsiteX190" fmla="*/ 4024271 w 8280649"/>
                    <a:gd name="connsiteY190" fmla="*/ 73219 h 1140879"/>
                    <a:gd name="connsiteX191" fmla="*/ 3989592 w 8280649"/>
                    <a:gd name="connsiteY191" fmla="*/ 41269 h 1140879"/>
                    <a:gd name="connsiteX192" fmla="*/ 4024271 w 8280649"/>
                    <a:gd name="connsiteY192" fmla="*/ 9319 h 1140879"/>
                    <a:gd name="connsiteX193" fmla="*/ 4024271 w 8280649"/>
                    <a:gd name="connsiteY193" fmla="*/ 9319 h 1140879"/>
                    <a:gd name="connsiteX194" fmla="*/ 4093630 w 8280649"/>
                    <a:gd name="connsiteY194" fmla="*/ 9319 h 1140879"/>
                    <a:gd name="connsiteX195" fmla="*/ 4128310 w 8280649"/>
                    <a:gd name="connsiteY195" fmla="*/ 41269 h 1140879"/>
                    <a:gd name="connsiteX196" fmla="*/ 4093630 w 8280649"/>
                    <a:gd name="connsiteY196" fmla="*/ 73219 h 1140879"/>
                    <a:gd name="connsiteX197" fmla="*/ 3882663 w 8280649"/>
                    <a:gd name="connsiteY197" fmla="*/ 71887 h 1140879"/>
                    <a:gd name="connsiteX198" fmla="*/ 3882663 w 8280649"/>
                    <a:gd name="connsiteY198" fmla="*/ 71887 h 1140879"/>
                    <a:gd name="connsiteX199" fmla="*/ 3813304 w 8280649"/>
                    <a:gd name="connsiteY199" fmla="*/ 71887 h 1140879"/>
                    <a:gd name="connsiteX200" fmla="*/ 3778624 w 8280649"/>
                    <a:gd name="connsiteY200" fmla="*/ 39937 h 1140879"/>
                    <a:gd name="connsiteX201" fmla="*/ 3813304 w 8280649"/>
                    <a:gd name="connsiteY201" fmla="*/ 7987 h 1140879"/>
                    <a:gd name="connsiteX202" fmla="*/ 3813304 w 8280649"/>
                    <a:gd name="connsiteY202" fmla="*/ 7987 h 1140879"/>
                    <a:gd name="connsiteX203" fmla="*/ 3882663 w 8280649"/>
                    <a:gd name="connsiteY203" fmla="*/ 7987 h 1140879"/>
                    <a:gd name="connsiteX204" fmla="*/ 3917343 w 8280649"/>
                    <a:gd name="connsiteY204" fmla="*/ 39937 h 1140879"/>
                    <a:gd name="connsiteX205" fmla="*/ 3882663 w 8280649"/>
                    <a:gd name="connsiteY205" fmla="*/ 71887 h 1140879"/>
                    <a:gd name="connsiteX206" fmla="*/ 3673141 w 8280649"/>
                    <a:gd name="connsiteY206" fmla="*/ 71887 h 1140879"/>
                    <a:gd name="connsiteX207" fmla="*/ 3673141 w 8280649"/>
                    <a:gd name="connsiteY207" fmla="*/ 71887 h 1140879"/>
                    <a:gd name="connsiteX208" fmla="*/ 3603782 w 8280649"/>
                    <a:gd name="connsiteY208" fmla="*/ 71887 h 1140879"/>
                    <a:gd name="connsiteX209" fmla="*/ 3569102 w 8280649"/>
                    <a:gd name="connsiteY209" fmla="*/ 39937 h 1140879"/>
                    <a:gd name="connsiteX210" fmla="*/ 3603782 w 8280649"/>
                    <a:gd name="connsiteY210" fmla="*/ 7987 h 1140879"/>
                    <a:gd name="connsiteX211" fmla="*/ 3603782 w 8280649"/>
                    <a:gd name="connsiteY211" fmla="*/ 7987 h 1140879"/>
                    <a:gd name="connsiteX212" fmla="*/ 3673141 w 8280649"/>
                    <a:gd name="connsiteY212" fmla="*/ 7987 h 1140879"/>
                    <a:gd name="connsiteX213" fmla="*/ 3707820 w 8280649"/>
                    <a:gd name="connsiteY213" fmla="*/ 39937 h 1140879"/>
                    <a:gd name="connsiteX214" fmla="*/ 3673141 w 8280649"/>
                    <a:gd name="connsiteY214" fmla="*/ 71887 h 1140879"/>
                    <a:gd name="connsiteX215" fmla="*/ 3463619 w 8280649"/>
                    <a:gd name="connsiteY215" fmla="*/ 71887 h 1140879"/>
                    <a:gd name="connsiteX216" fmla="*/ 3463619 w 8280649"/>
                    <a:gd name="connsiteY216" fmla="*/ 71887 h 1140879"/>
                    <a:gd name="connsiteX217" fmla="*/ 3394259 w 8280649"/>
                    <a:gd name="connsiteY217" fmla="*/ 71887 h 1140879"/>
                    <a:gd name="connsiteX218" fmla="*/ 3359580 w 8280649"/>
                    <a:gd name="connsiteY218" fmla="*/ 39937 h 1140879"/>
                    <a:gd name="connsiteX219" fmla="*/ 3394259 w 8280649"/>
                    <a:gd name="connsiteY219" fmla="*/ 7987 h 1140879"/>
                    <a:gd name="connsiteX220" fmla="*/ 3394259 w 8280649"/>
                    <a:gd name="connsiteY220" fmla="*/ 7987 h 1140879"/>
                    <a:gd name="connsiteX221" fmla="*/ 3463619 w 8280649"/>
                    <a:gd name="connsiteY221" fmla="*/ 7987 h 1140879"/>
                    <a:gd name="connsiteX222" fmla="*/ 3498298 w 8280649"/>
                    <a:gd name="connsiteY222" fmla="*/ 39937 h 1140879"/>
                    <a:gd name="connsiteX223" fmla="*/ 3463619 w 8280649"/>
                    <a:gd name="connsiteY223" fmla="*/ 71887 h 1140879"/>
                    <a:gd name="connsiteX224" fmla="*/ 3252652 w 8280649"/>
                    <a:gd name="connsiteY224" fmla="*/ 70556 h 1140879"/>
                    <a:gd name="connsiteX225" fmla="*/ 3252652 w 8280649"/>
                    <a:gd name="connsiteY225" fmla="*/ 70556 h 1140879"/>
                    <a:gd name="connsiteX226" fmla="*/ 3183292 w 8280649"/>
                    <a:gd name="connsiteY226" fmla="*/ 70556 h 1140879"/>
                    <a:gd name="connsiteX227" fmla="*/ 3148613 w 8280649"/>
                    <a:gd name="connsiteY227" fmla="*/ 38606 h 1140879"/>
                    <a:gd name="connsiteX228" fmla="*/ 3183292 w 8280649"/>
                    <a:gd name="connsiteY228" fmla="*/ 6656 h 1140879"/>
                    <a:gd name="connsiteX229" fmla="*/ 3183292 w 8280649"/>
                    <a:gd name="connsiteY229" fmla="*/ 6656 h 1140879"/>
                    <a:gd name="connsiteX230" fmla="*/ 3252652 w 8280649"/>
                    <a:gd name="connsiteY230" fmla="*/ 6656 h 1140879"/>
                    <a:gd name="connsiteX231" fmla="*/ 3287331 w 8280649"/>
                    <a:gd name="connsiteY231" fmla="*/ 38606 h 1140879"/>
                    <a:gd name="connsiteX232" fmla="*/ 3252652 w 8280649"/>
                    <a:gd name="connsiteY232" fmla="*/ 70556 h 1140879"/>
                    <a:gd name="connsiteX233" fmla="*/ 3043129 w 8280649"/>
                    <a:gd name="connsiteY233" fmla="*/ 70556 h 1140879"/>
                    <a:gd name="connsiteX234" fmla="*/ 3043129 w 8280649"/>
                    <a:gd name="connsiteY234" fmla="*/ 70556 h 1140879"/>
                    <a:gd name="connsiteX235" fmla="*/ 2973770 w 8280649"/>
                    <a:gd name="connsiteY235" fmla="*/ 70556 h 1140879"/>
                    <a:gd name="connsiteX236" fmla="*/ 2939091 w 8280649"/>
                    <a:gd name="connsiteY236" fmla="*/ 38606 h 1140879"/>
                    <a:gd name="connsiteX237" fmla="*/ 2973770 w 8280649"/>
                    <a:gd name="connsiteY237" fmla="*/ 6656 h 1140879"/>
                    <a:gd name="connsiteX238" fmla="*/ 2973770 w 8280649"/>
                    <a:gd name="connsiteY238" fmla="*/ 6656 h 1140879"/>
                    <a:gd name="connsiteX239" fmla="*/ 3043129 w 8280649"/>
                    <a:gd name="connsiteY239" fmla="*/ 6656 h 1140879"/>
                    <a:gd name="connsiteX240" fmla="*/ 3077809 w 8280649"/>
                    <a:gd name="connsiteY240" fmla="*/ 38606 h 1140879"/>
                    <a:gd name="connsiteX241" fmla="*/ 3043129 w 8280649"/>
                    <a:gd name="connsiteY241" fmla="*/ 70556 h 1140879"/>
                    <a:gd name="connsiteX242" fmla="*/ 2833607 w 8280649"/>
                    <a:gd name="connsiteY242" fmla="*/ 70556 h 1140879"/>
                    <a:gd name="connsiteX243" fmla="*/ 2833607 w 8280649"/>
                    <a:gd name="connsiteY243" fmla="*/ 70556 h 1140879"/>
                    <a:gd name="connsiteX244" fmla="*/ 2764248 w 8280649"/>
                    <a:gd name="connsiteY244" fmla="*/ 70556 h 1140879"/>
                    <a:gd name="connsiteX245" fmla="*/ 2729568 w 8280649"/>
                    <a:gd name="connsiteY245" fmla="*/ 38606 h 1140879"/>
                    <a:gd name="connsiteX246" fmla="*/ 2764248 w 8280649"/>
                    <a:gd name="connsiteY246" fmla="*/ 6656 h 1140879"/>
                    <a:gd name="connsiteX247" fmla="*/ 2764248 w 8280649"/>
                    <a:gd name="connsiteY247" fmla="*/ 6656 h 1140879"/>
                    <a:gd name="connsiteX248" fmla="*/ 2833607 w 8280649"/>
                    <a:gd name="connsiteY248" fmla="*/ 6656 h 1140879"/>
                    <a:gd name="connsiteX249" fmla="*/ 2868287 w 8280649"/>
                    <a:gd name="connsiteY249" fmla="*/ 38606 h 1140879"/>
                    <a:gd name="connsiteX250" fmla="*/ 2833607 w 8280649"/>
                    <a:gd name="connsiteY250" fmla="*/ 70556 h 1140879"/>
                    <a:gd name="connsiteX251" fmla="*/ 2622640 w 8280649"/>
                    <a:gd name="connsiteY251" fmla="*/ 69225 h 1140879"/>
                    <a:gd name="connsiteX252" fmla="*/ 2622640 w 8280649"/>
                    <a:gd name="connsiteY252" fmla="*/ 69225 h 1140879"/>
                    <a:gd name="connsiteX253" fmla="*/ 2553281 w 8280649"/>
                    <a:gd name="connsiteY253" fmla="*/ 69225 h 1140879"/>
                    <a:gd name="connsiteX254" fmla="*/ 2518601 w 8280649"/>
                    <a:gd name="connsiteY254" fmla="*/ 37275 h 1140879"/>
                    <a:gd name="connsiteX255" fmla="*/ 2553281 w 8280649"/>
                    <a:gd name="connsiteY255" fmla="*/ 5325 h 1140879"/>
                    <a:gd name="connsiteX256" fmla="*/ 2553281 w 8280649"/>
                    <a:gd name="connsiteY256" fmla="*/ 5325 h 1140879"/>
                    <a:gd name="connsiteX257" fmla="*/ 2622640 w 8280649"/>
                    <a:gd name="connsiteY257" fmla="*/ 5325 h 1140879"/>
                    <a:gd name="connsiteX258" fmla="*/ 2657319 w 8280649"/>
                    <a:gd name="connsiteY258" fmla="*/ 37275 h 1140879"/>
                    <a:gd name="connsiteX259" fmla="*/ 2622640 w 8280649"/>
                    <a:gd name="connsiteY259" fmla="*/ 69225 h 1140879"/>
                    <a:gd name="connsiteX260" fmla="*/ 2413118 w 8280649"/>
                    <a:gd name="connsiteY260" fmla="*/ 69225 h 1140879"/>
                    <a:gd name="connsiteX261" fmla="*/ 2413118 w 8280649"/>
                    <a:gd name="connsiteY261" fmla="*/ 69225 h 1140879"/>
                    <a:gd name="connsiteX262" fmla="*/ 2343759 w 8280649"/>
                    <a:gd name="connsiteY262" fmla="*/ 69225 h 1140879"/>
                    <a:gd name="connsiteX263" fmla="*/ 2309079 w 8280649"/>
                    <a:gd name="connsiteY263" fmla="*/ 37275 h 1140879"/>
                    <a:gd name="connsiteX264" fmla="*/ 2343759 w 8280649"/>
                    <a:gd name="connsiteY264" fmla="*/ 5325 h 1140879"/>
                    <a:gd name="connsiteX265" fmla="*/ 2343759 w 8280649"/>
                    <a:gd name="connsiteY265" fmla="*/ 5325 h 1140879"/>
                    <a:gd name="connsiteX266" fmla="*/ 2413118 w 8280649"/>
                    <a:gd name="connsiteY266" fmla="*/ 5325 h 1140879"/>
                    <a:gd name="connsiteX267" fmla="*/ 2447797 w 8280649"/>
                    <a:gd name="connsiteY267" fmla="*/ 37275 h 1140879"/>
                    <a:gd name="connsiteX268" fmla="*/ 2413118 w 8280649"/>
                    <a:gd name="connsiteY268" fmla="*/ 69225 h 1140879"/>
                    <a:gd name="connsiteX269" fmla="*/ 2203596 w 8280649"/>
                    <a:gd name="connsiteY269" fmla="*/ 69225 h 1140879"/>
                    <a:gd name="connsiteX270" fmla="*/ 2203596 w 8280649"/>
                    <a:gd name="connsiteY270" fmla="*/ 69225 h 1140879"/>
                    <a:gd name="connsiteX271" fmla="*/ 2134236 w 8280649"/>
                    <a:gd name="connsiteY271" fmla="*/ 69225 h 1140879"/>
                    <a:gd name="connsiteX272" fmla="*/ 2099557 w 8280649"/>
                    <a:gd name="connsiteY272" fmla="*/ 37275 h 1140879"/>
                    <a:gd name="connsiteX273" fmla="*/ 2134236 w 8280649"/>
                    <a:gd name="connsiteY273" fmla="*/ 5325 h 1140879"/>
                    <a:gd name="connsiteX274" fmla="*/ 2134236 w 8280649"/>
                    <a:gd name="connsiteY274" fmla="*/ 5325 h 1140879"/>
                    <a:gd name="connsiteX275" fmla="*/ 2203596 w 8280649"/>
                    <a:gd name="connsiteY275" fmla="*/ 5325 h 1140879"/>
                    <a:gd name="connsiteX276" fmla="*/ 2238275 w 8280649"/>
                    <a:gd name="connsiteY276" fmla="*/ 37275 h 1140879"/>
                    <a:gd name="connsiteX277" fmla="*/ 2203596 w 8280649"/>
                    <a:gd name="connsiteY277" fmla="*/ 69225 h 1140879"/>
                    <a:gd name="connsiteX278" fmla="*/ 1994073 w 8280649"/>
                    <a:gd name="connsiteY278" fmla="*/ 67894 h 1140879"/>
                    <a:gd name="connsiteX279" fmla="*/ 1994073 w 8280649"/>
                    <a:gd name="connsiteY279" fmla="*/ 67894 h 1140879"/>
                    <a:gd name="connsiteX280" fmla="*/ 1924714 w 8280649"/>
                    <a:gd name="connsiteY280" fmla="*/ 67894 h 1140879"/>
                    <a:gd name="connsiteX281" fmla="*/ 1890035 w 8280649"/>
                    <a:gd name="connsiteY281" fmla="*/ 35944 h 1140879"/>
                    <a:gd name="connsiteX282" fmla="*/ 1924714 w 8280649"/>
                    <a:gd name="connsiteY282" fmla="*/ 3994 h 1140879"/>
                    <a:gd name="connsiteX283" fmla="*/ 1924714 w 8280649"/>
                    <a:gd name="connsiteY283" fmla="*/ 3994 h 1140879"/>
                    <a:gd name="connsiteX284" fmla="*/ 1994073 w 8280649"/>
                    <a:gd name="connsiteY284" fmla="*/ 3994 h 1140879"/>
                    <a:gd name="connsiteX285" fmla="*/ 2028753 w 8280649"/>
                    <a:gd name="connsiteY285" fmla="*/ 35944 h 1140879"/>
                    <a:gd name="connsiteX286" fmla="*/ 1994073 w 8280649"/>
                    <a:gd name="connsiteY286" fmla="*/ 67894 h 1140879"/>
                    <a:gd name="connsiteX287" fmla="*/ 1783106 w 8280649"/>
                    <a:gd name="connsiteY287" fmla="*/ 67894 h 1140879"/>
                    <a:gd name="connsiteX288" fmla="*/ 1783106 w 8280649"/>
                    <a:gd name="connsiteY288" fmla="*/ 67894 h 1140879"/>
                    <a:gd name="connsiteX289" fmla="*/ 1713747 w 8280649"/>
                    <a:gd name="connsiteY289" fmla="*/ 67894 h 1140879"/>
                    <a:gd name="connsiteX290" fmla="*/ 1679067 w 8280649"/>
                    <a:gd name="connsiteY290" fmla="*/ 35944 h 1140879"/>
                    <a:gd name="connsiteX291" fmla="*/ 1713747 w 8280649"/>
                    <a:gd name="connsiteY291" fmla="*/ 3994 h 1140879"/>
                    <a:gd name="connsiteX292" fmla="*/ 1713747 w 8280649"/>
                    <a:gd name="connsiteY292" fmla="*/ 3994 h 1140879"/>
                    <a:gd name="connsiteX293" fmla="*/ 1783106 w 8280649"/>
                    <a:gd name="connsiteY293" fmla="*/ 3994 h 1140879"/>
                    <a:gd name="connsiteX294" fmla="*/ 1817786 w 8280649"/>
                    <a:gd name="connsiteY294" fmla="*/ 35944 h 1140879"/>
                    <a:gd name="connsiteX295" fmla="*/ 1783106 w 8280649"/>
                    <a:gd name="connsiteY295" fmla="*/ 67894 h 1140879"/>
                    <a:gd name="connsiteX296" fmla="*/ 1573584 w 8280649"/>
                    <a:gd name="connsiteY296" fmla="*/ 67894 h 1140879"/>
                    <a:gd name="connsiteX297" fmla="*/ 1573584 w 8280649"/>
                    <a:gd name="connsiteY297" fmla="*/ 67894 h 1140879"/>
                    <a:gd name="connsiteX298" fmla="*/ 1504225 w 8280649"/>
                    <a:gd name="connsiteY298" fmla="*/ 67894 h 1140879"/>
                    <a:gd name="connsiteX299" fmla="*/ 1469545 w 8280649"/>
                    <a:gd name="connsiteY299" fmla="*/ 35944 h 1140879"/>
                    <a:gd name="connsiteX300" fmla="*/ 1504225 w 8280649"/>
                    <a:gd name="connsiteY300" fmla="*/ 3994 h 1140879"/>
                    <a:gd name="connsiteX301" fmla="*/ 1504225 w 8280649"/>
                    <a:gd name="connsiteY301" fmla="*/ 3994 h 1140879"/>
                    <a:gd name="connsiteX302" fmla="*/ 1573584 w 8280649"/>
                    <a:gd name="connsiteY302" fmla="*/ 3994 h 1140879"/>
                    <a:gd name="connsiteX303" fmla="*/ 1608264 w 8280649"/>
                    <a:gd name="connsiteY303" fmla="*/ 35944 h 1140879"/>
                    <a:gd name="connsiteX304" fmla="*/ 1573584 w 8280649"/>
                    <a:gd name="connsiteY304" fmla="*/ 67894 h 1140879"/>
                    <a:gd name="connsiteX305" fmla="*/ 1364062 w 8280649"/>
                    <a:gd name="connsiteY305" fmla="*/ 66562 h 1140879"/>
                    <a:gd name="connsiteX306" fmla="*/ 1364062 w 8280649"/>
                    <a:gd name="connsiteY306" fmla="*/ 66562 h 1140879"/>
                    <a:gd name="connsiteX307" fmla="*/ 1294703 w 8280649"/>
                    <a:gd name="connsiteY307" fmla="*/ 66562 h 1140879"/>
                    <a:gd name="connsiteX308" fmla="*/ 1260023 w 8280649"/>
                    <a:gd name="connsiteY308" fmla="*/ 34612 h 1140879"/>
                    <a:gd name="connsiteX309" fmla="*/ 1294703 w 8280649"/>
                    <a:gd name="connsiteY309" fmla="*/ 2662 h 1140879"/>
                    <a:gd name="connsiteX310" fmla="*/ 1294703 w 8280649"/>
                    <a:gd name="connsiteY310" fmla="*/ 2662 h 1140879"/>
                    <a:gd name="connsiteX311" fmla="*/ 1364062 w 8280649"/>
                    <a:gd name="connsiteY311" fmla="*/ 2662 h 1140879"/>
                    <a:gd name="connsiteX312" fmla="*/ 1398741 w 8280649"/>
                    <a:gd name="connsiteY312" fmla="*/ 34612 h 1140879"/>
                    <a:gd name="connsiteX313" fmla="*/ 1364062 w 8280649"/>
                    <a:gd name="connsiteY313" fmla="*/ 66562 h 1140879"/>
                    <a:gd name="connsiteX314" fmla="*/ 1153095 w 8280649"/>
                    <a:gd name="connsiteY314" fmla="*/ 66562 h 1140879"/>
                    <a:gd name="connsiteX315" fmla="*/ 1153095 w 8280649"/>
                    <a:gd name="connsiteY315" fmla="*/ 66562 h 1140879"/>
                    <a:gd name="connsiteX316" fmla="*/ 1083736 w 8280649"/>
                    <a:gd name="connsiteY316" fmla="*/ 66562 h 1140879"/>
                    <a:gd name="connsiteX317" fmla="*/ 1049056 w 8280649"/>
                    <a:gd name="connsiteY317" fmla="*/ 34612 h 1140879"/>
                    <a:gd name="connsiteX318" fmla="*/ 1083736 w 8280649"/>
                    <a:gd name="connsiteY318" fmla="*/ 2662 h 1140879"/>
                    <a:gd name="connsiteX319" fmla="*/ 1083736 w 8280649"/>
                    <a:gd name="connsiteY319" fmla="*/ 2662 h 1140879"/>
                    <a:gd name="connsiteX320" fmla="*/ 1153095 w 8280649"/>
                    <a:gd name="connsiteY320" fmla="*/ 2662 h 1140879"/>
                    <a:gd name="connsiteX321" fmla="*/ 1187774 w 8280649"/>
                    <a:gd name="connsiteY321" fmla="*/ 34612 h 1140879"/>
                    <a:gd name="connsiteX322" fmla="*/ 1153095 w 8280649"/>
                    <a:gd name="connsiteY322" fmla="*/ 66562 h 1140879"/>
                    <a:gd name="connsiteX323" fmla="*/ 943572 w 8280649"/>
                    <a:gd name="connsiteY323" fmla="*/ 65231 h 1140879"/>
                    <a:gd name="connsiteX324" fmla="*/ 943572 w 8280649"/>
                    <a:gd name="connsiteY324" fmla="*/ 65231 h 1140879"/>
                    <a:gd name="connsiteX325" fmla="*/ 874213 w 8280649"/>
                    <a:gd name="connsiteY325" fmla="*/ 65231 h 1140879"/>
                    <a:gd name="connsiteX326" fmla="*/ 839534 w 8280649"/>
                    <a:gd name="connsiteY326" fmla="*/ 33281 h 1140879"/>
                    <a:gd name="connsiteX327" fmla="*/ 874213 w 8280649"/>
                    <a:gd name="connsiteY327" fmla="*/ 1331 h 1140879"/>
                    <a:gd name="connsiteX328" fmla="*/ 874213 w 8280649"/>
                    <a:gd name="connsiteY328" fmla="*/ 1331 h 1140879"/>
                    <a:gd name="connsiteX329" fmla="*/ 943572 w 8280649"/>
                    <a:gd name="connsiteY329" fmla="*/ 1331 h 1140879"/>
                    <a:gd name="connsiteX330" fmla="*/ 978252 w 8280649"/>
                    <a:gd name="connsiteY330" fmla="*/ 33281 h 1140879"/>
                    <a:gd name="connsiteX331" fmla="*/ 943572 w 8280649"/>
                    <a:gd name="connsiteY331" fmla="*/ 65231 h 1140879"/>
                    <a:gd name="connsiteX332" fmla="*/ 734050 w 8280649"/>
                    <a:gd name="connsiteY332" fmla="*/ 65231 h 1140879"/>
                    <a:gd name="connsiteX333" fmla="*/ 734050 w 8280649"/>
                    <a:gd name="connsiteY333" fmla="*/ 65231 h 1140879"/>
                    <a:gd name="connsiteX334" fmla="*/ 664691 w 8280649"/>
                    <a:gd name="connsiteY334" fmla="*/ 65231 h 1140879"/>
                    <a:gd name="connsiteX335" fmla="*/ 630012 w 8280649"/>
                    <a:gd name="connsiteY335" fmla="*/ 33281 h 1140879"/>
                    <a:gd name="connsiteX336" fmla="*/ 664691 w 8280649"/>
                    <a:gd name="connsiteY336" fmla="*/ 1331 h 1140879"/>
                    <a:gd name="connsiteX337" fmla="*/ 664691 w 8280649"/>
                    <a:gd name="connsiteY337" fmla="*/ 1331 h 1140879"/>
                    <a:gd name="connsiteX338" fmla="*/ 734050 w 8280649"/>
                    <a:gd name="connsiteY338" fmla="*/ 1331 h 1140879"/>
                    <a:gd name="connsiteX339" fmla="*/ 768730 w 8280649"/>
                    <a:gd name="connsiteY339" fmla="*/ 33281 h 1140879"/>
                    <a:gd name="connsiteX340" fmla="*/ 734050 w 8280649"/>
                    <a:gd name="connsiteY340" fmla="*/ 65231 h 1140879"/>
                    <a:gd name="connsiteX341" fmla="*/ 524528 w 8280649"/>
                    <a:gd name="connsiteY341" fmla="*/ 65231 h 1140879"/>
                    <a:gd name="connsiteX342" fmla="*/ 524528 w 8280649"/>
                    <a:gd name="connsiteY342" fmla="*/ 65231 h 1140879"/>
                    <a:gd name="connsiteX343" fmla="*/ 455169 w 8280649"/>
                    <a:gd name="connsiteY343" fmla="*/ 65231 h 1140879"/>
                    <a:gd name="connsiteX344" fmla="*/ 420489 w 8280649"/>
                    <a:gd name="connsiteY344" fmla="*/ 33281 h 1140879"/>
                    <a:gd name="connsiteX345" fmla="*/ 455169 w 8280649"/>
                    <a:gd name="connsiteY345" fmla="*/ 1331 h 1140879"/>
                    <a:gd name="connsiteX346" fmla="*/ 455169 w 8280649"/>
                    <a:gd name="connsiteY346" fmla="*/ 1331 h 1140879"/>
                    <a:gd name="connsiteX347" fmla="*/ 524528 w 8280649"/>
                    <a:gd name="connsiteY347" fmla="*/ 1331 h 1140879"/>
                    <a:gd name="connsiteX348" fmla="*/ 559208 w 8280649"/>
                    <a:gd name="connsiteY348" fmla="*/ 33281 h 1140879"/>
                    <a:gd name="connsiteX349" fmla="*/ 524528 w 8280649"/>
                    <a:gd name="connsiteY349" fmla="*/ 65231 h 1140879"/>
                    <a:gd name="connsiteX350" fmla="*/ 313561 w 8280649"/>
                    <a:gd name="connsiteY350" fmla="*/ 63900 h 1140879"/>
                    <a:gd name="connsiteX351" fmla="*/ 313561 w 8280649"/>
                    <a:gd name="connsiteY351" fmla="*/ 63900 h 1140879"/>
                    <a:gd name="connsiteX352" fmla="*/ 244202 w 8280649"/>
                    <a:gd name="connsiteY352" fmla="*/ 63900 h 1140879"/>
                    <a:gd name="connsiteX353" fmla="*/ 209522 w 8280649"/>
                    <a:gd name="connsiteY353" fmla="*/ 31950 h 1140879"/>
                    <a:gd name="connsiteX354" fmla="*/ 244202 w 8280649"/>
                    <a:gd name="connsiteY354" fmla="*/ 0 h 1140879"/>
                    <a:gd name="connsiteX355" fmla="*/ 244202 w 8280649"/>
                    <a:gd name="connsiteY355" fmla="*/ 0 h 1140879"/>
                    <a:gd name="connsiteX356" fmla="*/ 313561 w 8280649"/>
                    <a:gd name="connsiteY356" fmla="*/ 0 h 1140879"/>
                    <a:gd name="connsiteX357" fmla="*/ 348240 w 8280649"/>
                    <a:gd name="connsiteY357" fmla="*/ 31950 h 1140879"/>
                    <a:gd name="connsiteX358" fmla="*/ 313561 w 8280649"/>
                    <a:gd name="connsiteY358" fmla="*/ 63900 h 1140879"/>
                    <a:gd name="connsiteX359" fmla="*/ 104039 w 8280649"/>
                    <a:gd name="connsiteY359" fmla="*/ 63900 h 1140879"/>
                    <a:gd name="connsiteX360" fmla="*/ 104039 w 8280649"/>
                    <a:gd name="connsiteY360" fmla="*/ 63900 h 1140879"/>
                    <a:gd name="connsiteX361" fmla="*/ 34680 w 8280649"/>
                    <a:gd name="connsiteY361" fmla="*/ 63900 h 1140879"/>
                    <a:gd name="connsiteX362" fmla="*/ 0 w 8280649"/>
                    <a:gd name="connsiteY362" fmla="*/ 31950 h 1140879"/>
                    <a:gd name="connsiteX363" fmla="*/ 34680 w 8280649"/>
                    <a:gd name="connsiteY363" fmla="*/ 0 h 1140879"/>
                    <a:gd name="connsiteX364" fmla="*/ 104039 w 8280649"/>
                    <a:gd name="connsiteY364" fmla="*/ 0 h 1140879"/>
                    <a:gd name="connsiteX365" fmla="*/ 138718 w 8280649"/>
                    <a:gd name="connsiteY365" fmla="*/ 31950 h 1140879"/>
                    <a:gd name="connsiteX366" fmla="*/ 104039 w 8280649"/>
                    <a:gd name="connsiteY366" fmla="*/ 63900 h 114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8280649" h="1140879">
                      <a:moveTo>
                        <a:pt x="8246505" y="1140880"/>
                      </a:moveTo>
                      <a:cubicBezTo>
                        <a:pt x="8237834" y="1140880"/>
                        <a:pt x="8229165" y="1138217"/>
                        <a:pt x="8221940" y="1131561"/>
                      </a:cubicBezTo>
                      <a:cubicBezTo>
                        <a:pt x="8204600" y="1116917"/>
                        <a:pt x="8188706" y="1102274"/>
                        <a:pt x="8171366" y="1087630"/>
                      </a:cubicBezTo>
                      <a:cubicBezTo>
                        <a:pt x="8156916" y="1075649"/>
                        <a:pt x="8156916" y="1054349"/>
                        <a:pt x="8169921" y="1042367"/>
                      </a:cubicBezTo>
                      <a:cubicBezTo>
                        <a:pt x="8182925" y="1029055"/>
                        <a:pt x="8206045" y="1029055"/>
                        <a:pt x="8219050" y="1041036"/>
                      </a:cubicBezTo>
                      <a:cubicBezTo>
                        <a:pt x="8236390" y="1055680"/>
                        <a:pt x="8252284" y="1070324"/>
                        <a:pt x="8269624" y="1084967"/>
                      </a:cubicBezTo>
                      <a:cubicBezTo>
                        <a:pt x="8284074" y="1096949"/>
                        <a:pt x="8284074" y="1118249"/>
                        <a:pt x="8271070" y="1130230"/>
                      </a:cubicBezTo>
                      <a:cubicBezTo>
                        <a:pt x="8265289" y="1136886"/>
                        <a:pt x="8256620" y="1140880"/>
                        <a:pt x="8246505" y="1140880"/>
                      </a:cubicBezTo>
                      <a:close/>
                      <a:moveTo>
                        <a:pt x="8094782" y="1006424"/>
                      </a:moveTo>
                      <a:cubicBezTo>
                        <a:pt x="8086111" y="1006424"/>
                        <a:pt x="8077442" y="1003761"/>
                        <a:pt x="8070217" y="997105"/>
                      </a:cubicBezTo>
                      <a:cubicBezTo>
                        <a:pt x="8052877" y="982461"/>
                        <a:pt x="8036983" y="967818"/>
                        <a:pt x="8019643" y="951843"/>
                      </a:cubicBezTo>
                      <a:cubicBezTo>
                        <a:pt x="8005193" y="939861"/>
                        <a:pt x="8005193" y="918561"/>
                        <a:pt x="8018198" y="906580"/>
                      </a:cubicBezTo>
                      <a:cubicBezTo>
                        <a:pt x="8031202" y="893268"/>
                        <a:pt x="8054323" y="893268"/>
                        <a:pt x="8067327" y="905249"/>
                      </a:cubicBezTo>
                      <a:cubicBezTo>
                        <a:pt x="8084667" y="919893"/>
                        <a:pt x="8100561" y="934536"/>
                        <a:pt x="8117901" y="950511"/>
                      </a:cubicBezTo>
                      <a:cubicBezTo>
                        <a:pt x="8132351" y="962493"/>
                        <a:pt x="8132351" y="983792"/>
                        <a:pt x="8119347" y="995774"/>
                      </a:cubicBezTo>
                      <a:cubicBezTo>
                        <a:pt x="8113566" y="1003761"/>
                        <a:pt x="8104897" y="1006424"/>
                        <a:pt x="8094782" y="1006424"/>
                      </a:cubicBezTo>
                      <a:close/>
                      <a:moveTo>
                        <a:pt x="7944503" y="871968"/>
                      </a:moveTo>
                      <a:cubicBezTo>
                        <a:pt x="7935834" y="871968"/>
                        <a:pt x="7927164" y="869305"/>
                        <a:pt x="7919939" y="862649"/>
                      </a:cubicBezTo>
                      <a:lnTo>
                        <a:pt x="7869364" y="817386"/>
                      </a:lnTo>
                      <a:cubicBezTo>
                        <a:pt x="7854914" y="805405"/>
                        <a:pt x="7854914" y="784105"/>
                        <a:pt x="7869364" y="772124"/>
                      </a:cubicBezTo>
                      <a:cubicBezTo>
                        <a:pt x="7882369" y="758812"/>
                        <a:pt x="7905489" y="758812"/>
                        <a:pt x="7918494" y="772124"/>
                      </a:cubicBezTo>
                      <a:lnTo>
                        <a:pt x="7969068" y="817386"/>
                      </a:lnTo>
                      <a:cubicBezTo>
                        <a:pt x="7983518" y="829368"/>
                        <a:pt x="7983518" y="850668"/>
                        <a:pt x="7969068" y="862649"/>
                      </a:cubicBezTo>
                      <a:cubicBezTo>
                        <a:pt x="7963288" y="869305"/>
                        <a:pt x="7953174" y="871968"/>
                        <a:pt x="7944503" y="871968"/>
                      </a:cubicBezTo>
                      <a:close/>
                      <a:moveTo>
                        <a:pt x="7794226" y="737512"/>
                      </a:moveTo>
                      <a:cubicBezTo>
                        <a:pt x="7785556" y="737512"/>
                        <a:pt x="7776886" y="734849"/>
                        <a:pt x="7769661" y="728193"/>
                      </a:cubicBezTo>
                      <a:lnTo>
                        <a:pt x="7719087" y="682930"/>
                      </a:lnTo>
                      <a:cubicBezTo>
                        <a:pt x="7704637" y="670949"/>
                        <a:pt x="7704637" y="649649"/>
                        <a:pt x="7719087" y="637668"/>
                      </a:cubicBezTo>
                      <a:cubicBezTo>
                        <a:pt x="7732091" y="624355"/>
                        <a:pt x="7755211" y="624355"/>
                        <a:pt x="7768216" y="637668"/>
                      </a:cubicBezTo>
                      <a:lnTo>
                        <a:pt x="7818790" y="682930"/>
                      </a:lnTo>
                      <a:cubicBezTo>
                        <a:pt x="7833240" y="694912"/>
                        <a:pt x="7833240" y="716212"/>
                        <a:pt x="7818790" y="728193"/>
                      </a:cubicBezTo>
                      <a:cubicBezTo>
                        <a:pt x="7813011" y="733518"/>
                        <a:pt x="7802896" y="737512"/>
                        <a:pt x="7794226" y="737512"/>
                      </a:cubicBezTo>
                      <a:close/>
                      <a:moveTo>
                        <a:pt x="7643948" y="601724"/>
                      </a:moveTo>
                      <a:cubicBezTo>
                        <a:pt x="7635278" y="601724"/>
                        <a:pt x="7626608" y="599062"/>
                        <a:pt x="7619383" y="592406"/>
                      </a:cubicBezTo>
                      <a:lnTo>
                        <a:pt x="7568809" y="547143"/>
                      </a:lnTo>
                      <a:cubicBezTo>
                        <a:pt x="7554359" y="535162"/>
                        <a:pt x="7554359" y="513862"/>
                        <a:pt x="7568809" y="501881"/>
                      </a:cubicBezTo>
                      <a:cubicBezTo>
                        <a:pt x="7581814" y="488568"/>
                        <a:pt x="7604933" y="488568"/>
                        <a:pt x="7617938" y="501881"/>
                      </a:cubicBezTo>
                      <a:lnTo>
                        <a:pt x="7668513" y="547143"/>
                      </a:lnTo>
                      <a:cubicBezTo>
                        <a:pt x="7682962" y="559124"/>
                        <a:pt x="7682962" y="580424"/>
                        <a:pt x="7668513" y="592406"/>
                      </a:cubicBezTo>
                      <a:cubicBezTo>
                        <a:pt x="7662732" y="599062"/>
                        <a:pt x="7652617" y="601724"/>
                        <a:pt x="7643948" y="601724"/>
                      </a:cubicBezTo>
                      <a:close/>
                      <a:moveTo>
                        <a:pt x="7493669" y="467268"/>
                      </a:moveTo>
                      <a:cubicBezTo>
                        <a:pt x="7485000" y="467268"/>
                        <a:pt x="7476330" y="464606"/>
                        <a:pt x="7469105" y="457949"/>
                      </a:cubicBezTo>
                      <a:lnTo>
                        <a:pt x="7418531" y="412687"/>
                      </a:lnTo>
                      <a:cubicBezTo>
                        <a:pt x="7404081" y="400706"/>
                        <a:pt x="7404081" y="379406"/>
                        <a:pt x="7417086" y="367425"/>
                      </a:cubicBezTo>
                      <a:cubicBezTo>
                        <a:pt x="7430091" y="354112"/>
                        <a:pt x="7453210" y="354112"/>
                        <a:pt x="7466215" y="366093"/>
                      </a:cubicBezTo>
                      <a:lnTo>
                        <a:pt x="7516790" y="411356"/>
                      </a:lnTo>
                      <a:cubicBezTo>
                        <a:pt x="7531239" y="423337"/>
                        <a:pt x="7531239" y="444637"/>
                        <a:pt x="7518234" y="456618"/>
                      </a:cubicBezTo>
                      <a:cubicBezTo>
                        <a:pt x="7512455" y="463274"/>
                        <a:pt x="7502340" y="467268"/>
                        <a:pt x="7493669" y="467268"/>
                      </a:cubicBezTo>
                      <a:close/>
                      <a:moveTo>
                        <a:pt x="7343392" y="332812"/>
                      </a:moveTo>
                      <a:cubicBezTo>
                        <a:pt x="7334721" y="332812"/>
                        <a:pt x="7326052" y="330150"/>
                        <a:pt x="7318827" y="323493"/>
                      </a:cubicBezTo>
                      <a:cubicBezTo>
                        <a:pt x="7301487" y="308850"/>
                        <a:pt x="7285593" y="294206"/>
                        <a:pt x="7268253" y="279562"/>
                      </a:cubicBezTo>
                      <a:cubicBezTo>
                        <a:pt x="7253803" y="267581"/>
                        <a:pt x="7253803" y="246281"/>
                        <a:pt x="7266808" y="234300"/>
                      </a:cubicBezTo>
                      <a:cubicBezTo>
                        <a:pt x="7279812" y="220987"/>
                        <a:pt x="7302933" y="220987"/>
                        <a:pt x="7315937" y="232968"/>
                      </a:cubicBezTo>
                      <a:cubicBezTo>
                        <a:pt x="7333277" y="247612"/>
                        <a:pt x="7349171" y="262256"/>
                        <a:pt x="7366511" y="278231"/>
                      </a:cubicBezTo>
                      <a:cubicBezTo>
                        <a:pt x="7380961" y="290212"/>
                        <a:pt x="7380961" y="311512"/>
                        <a:pt x="7367957" y="323493"/>
                      </a:cubicBezTo>
                      <a:cubicBezTo>
                        <a:pt x="7360732" y="328818"/>
                        <a:pt x="7352061" y="332812"/>
                        <a:pt x="7343392" y="332812"/>
                      </a:cubicBezTo>
                      <a:close/>
                      <a:moveTo>
                        <a:pt x="7190223" y="199687"/>
                      </a:moveTo>
                      <a:cubicBezTo>
                        <a:pt x="7181554" y="199687"/>
                        <a:pt x="7172884" y="197025"/>
                        <a:pt x="7165659" y="190369"/>
                      </a:cubicBezTo>
                      <a:cubicBezTo>
                        <a:pt x="7148319" y="175725"/>
                        <a:pt x="7132424" y="161081"/>
                        <a:pt x="7115085" y="146437"/>
                      </a:cubicBezTo>
                      <a:cubicBezTo>
                        <a:pt x="7100635" y="134456"/>
                        <a:pt x="7100635" y="114487"/>
                        <a:pt x="7113640" y="101175"/>
                      </a:cubicBezTo>
                      <a:cubicBezTo>
                        <a:pt x="7126645" y="87862"/>
                        <a:pt x="7149764" y="87862"/>
                        <a:pt x="7162769" y="99844"/>
                      </a:cubicBezTo>
                      <a:cubicBezTo>
                        <a:pt x="7180109" y="114487"/>
                        <a:pt x="7197448" y="129131"/>
                        <a:pt x="7213344" y="143775"/>
                      </a:cubicBezTo>
                      <a:cubicBezTo>
                        <a:pt x="7227793" y="155756"/>
                        <a:pt x="7227793" y="177056"/>
                        <a:pt x="7214788" y="189037"/>
                      </a:cubicBezTo>
                      <a:cubicBezTo>
                        <a:pt x="7209009" y="195694"/>
                        <a:pt x="7200338" y="199687"/>
                        <a:pt x="7190223" y="199687"/>
                      </a:cubicBezTo>
                      <a:close/>
                      <a:moveTo>
                        <a:pt x="7032721" y="79875"/>
                      </a:moveTo>
                      <a:cubicBezTo>
                        <a:pt x="7032721" y="79875"/>
                        <a:pt x="7032721" y="79875"/>
                        <a:pt x="7032721" y="79875"/>
                      </a:cubicBezTo>
                      <a:lnTo>
                        <a:pt x="6963362" y="79875"/>
                      </a:lnTo>
                      <a:cubicBezTo>
                        <a:pt x="6944577" y="79875"/>
                        <a:pt x="6928682" y="65231"/>
                        <a:pt x="6928682" y="47925"/>
                      </a:cubicBezTo>
                      <a:cubicBezTo>
                        <a:pt x="6928682" y="30619"/>
                        <a:pt x="6944577" y="15975"/>
                        <a:pt x="6963362" y="15975"/>
                      </a:cubicBezTo>
                      <a:cubicBezTo>
                        <a:pt x="6963362" y="15975"/>
                        <a:pt x="6963362" y="15975"/>
                        <a:pt x="6963362" y="15975"/>
                      </a:cubicBezTo>
                      <a:lnTo>
                        <a:pt x="7032721" y="15975"/>
                      </a:lnTo>
                      <a:cubicBezTo>
                        <a:pt x="7051506" y="15975"/>
                        <a:pt x="7067400" y="30619"/>
                        <a:pt x="7067400" y="47925"/>
                      </a:cubicBezTo>
                      <a:cubicBezTo>
                        <a:pt x="7067400" y="65231"/>
                        <a:pt x="7051506" y="79875"/>
                        <a:pt x="7032721" y="79875"/>
                      </a:cubicBezTo>
                      <a:close/>
                      <a:moveTo>
                        <a:pt x="6821754" y="78544"/>
                      </a:moveTo>
                      <a:cubicBezTo>
                        <a:pt x="6821754" y="78544"/>
                        <a:pt x="6821754" y="78544"/>
                        <a:pt x="6821754" y="78544"/>
                      </a:cubicBezTo>
                      <a:lnTo>
                        <a:pt x="6752394" y="78544"/>
                      </a:lnTo>
                      <a:cubicBezTo>
                        <a:pt x="6733610" y="78544"/>
                        <a:pt x="6717715" y="63900"/>
                        <a:pt x="6717715" y="46594"/>
                      </a:cubicBezTo>
                      <a:cubicBezTo>
                        <a:pt x="6717715" y="29287"/>
                        <a:pt x="6733610" y="14644"/>
                        <a:pt x="6752394" y="14644"/>
                      </a:cubicBezTo>
                      <a:cubicBezTo>
                        <a:pt x="6752394" y="14644"/>
                        <a:pt x="6752394" y="14644"/>
                        <a:pt x="6752394" y="14644"/>
                      </a:cubicBezTo>
                      <a:lnTo>
                        <a:pt x="6821754" y="14644"/>
                      </a:lnTo>
                      <a:cubicBezTo>
                        <a:pt x="6840538" y="14644"/>
                        <a:pt x="6856433" y="29287"/>
                        <a:pt x="6856433" y="46594"/>
                      </a:cubicBezTo>
                      <a:cubicBezTo>
                        <a:pt x="6857878" y="63900"/>
                        <a:pt x="6841983" y="78544"/>
                        <a:pt x="6821754" y="78544"/>
                      </a:cubicBezTo>
                      <a:close/>
                      <a:moveTo>
                        <a:pt x="6612232" y="78544"/>
                      </a:moveTo>
                      <a:cubicBezTo>
                        <a:pt x="6612232" y="78544"/>
                        <a:pt x="6612232" y="78544"/>
                        <a:pt x="6612232" y="78544"/>
                      </a:cubicBezTo>
                      <a:lnTo>
                        <a:pt x="6542872" y="78544"/>
                      </a:lnTo>
                      <a:cubicBezTo>
                        <a:pt x="6524088" y="78544"/>
                        <a:pt x="6508193" y="63900"/>
                        <a:pt x="6508193" y="46594"/>
                      </a:cubicBezTo>
                      <a:cubicBezTo>
                        <a:pt x="6508193" y="29287"/>
                        <a:pt x="6524088" y="14644"/>
                        <a:pt x="6542872" y="14644"/>
                      </a:cubicBezTo>
                      <a:cubicBezTo>
                        <a:pt x="6542872" y="14644"/>
                        <a:pt x="6542872" y="14644"/>
                        <a:pt x="6542872" y="14644"/>
                      </a:cubicBezTo>
                      <a:lnTo>
                        <a:pt x="6612232" y="14644"/>
                      </a:lnTo>
                      <a:cubicBezTo>
                        <a:pt x="6631016" y="14644"/>
                        <a:pt x="6646911" y="29287"/>
                        <a:pt x="6646911" y="46594"/>
                      </a:cubicBezTo>
                      <a:cubicBezTo>
                        <a:pt x="6646911" y="63900"/>
                        <a:pt x="6631016" y="78544"/>
                        <a:pt x="6612232" y="78544"/>
                      </a:cubicBezTo>
                      <a:close/>
                      <a:moveTo>
                        <a:pt x="6402709" y="77212"/>
                      </a:moveTo>
                      <a:cubicBezTo>
                        <a:pt x="6402709" y="77212"/>
                        <a:pt x="6402709" y="77212"/>
                        <a:pt x="6402709" y="77212"/>
                      </a:cubicBezTo>
                      <a:lnTo>
                        <a:pt x="6333350" y="77212"/>
                      </a:lnTo>
                      <a:cubicBezTo>
                        <a:pt x="6314566" y="77212"/>
                        <a:pt x="6298671" y="62569"/>
                        <a:pt x="6298671" y="45262"/>
                      </a:cubicBezTo>
                      <a:cubicBezTo>
                        <a:pt x="6298671" y="27956"/>
                        <a:pt x="6314566" y="13312"/>
                        <a:pt x="6333350" y="13312"/>
                      </a:cubicBezTo>
                      <a:lnTo>
                        <a:pt x="6402709" y="13312"/>
                      </a:lnTo>
                      <a:cubicBezTo>
                        <a:pt x="6421494" y="13312"/>
                        <a:pt x="6437389" y="27956"/>
                        <a:pt x="6437389" y="45262"/>
                      </a:cubicBezTo>
                      <a:cubicBezTo>
                        <a:pt x="6437389" y="63900"/>
                        <a:pt x="6421494" y="77212"/>
                        <a:pt x="6402709" y="77212"/>
                      </a:cubicBezTo>
                      <a:close/>
                      <a:moveTo>
                        <a:pt x="6191742" y="77212"/>
                      </a:moveTo>
                      <a:cubicBezTo>
                        <a:pt x="6191742" y="77212"/>
                        <a:pt x="6191742" y="77212"/>
                        <a:pt x="6191742" y="77212"/>
                      </a:cubicBezTo>
                      <a:lnTo>
                        <a:pt x="6122383" y="77212"/>
                      </a:lnTo>
                      <a:cubicBezTo>
                        <a:pt x="6103598" y="77212"/>
                        <a:pt x="6087703" y="62569"/>
                        <a:pt x="6087703" y="45262"/>
                      </a:cubicBezTo>
                      <a:cubicBezTo>
                        <a:pt x="6087703" y="27956"/>
                        <a:pt x="6103598" y="13312"/>
                        <a:pt x="6122383" y="13312"/>
                      </a:cubicBezTo>
                      <a:cubicBezTo>
                        <a:pt x="6122383" y="13312"/>
                        <a:pt x="6122383" y="13312"/>
                        <a:pt x="6122383" y="13312"/>
                      </a:cubicBezTo>
                      <a:lnTo>
                        <a:pt x="6191742" y="13312"/>
                      </a:lnTo>
                      <a:cubicBezTo>
                        <a:pt x="6210527" y="13312"/>
                        <a:pt x="6226422" y="27956"/>
                        <a:pt x="6226422" y="45262"/>
                      </a:cubicBezTo>
                      <a:cubicBezTo>
                        <a:pt x="6227867" y="62569"/>
                        <a:pt x="6211972" y="77212"/>
                        <a:pt x="6191742" y="77212"/>
                      </a:cubicBezTo>
                      <a:close/>
                      <a:moveTo>
                        <a:pt x="5982220" y="77212"/>
                      </a:moveTo>
                      <a:cubicBezTo>
                        <a:pt x="5982220" y="77212"/>
                        <a:pt x="5982220" y="77212"/>
                        <a:pt x="5982220" y="77212"/>
                      </a:cubicBezTo>
                      <a:lnTo>
                        <a:pt x="5912861" y="77212"/>
                      </a:lnTo>
                      <a:cubicBezTo>
                        <a:pt x="5894076" y="77212"/>
                        <a:pt x="5878181" y="62569"/>
                        <a:pt x="5878181" y="45262"/>
                      </a:cubicBezTo>
                      <a:cubicBezTo>
                        <a:pt x="5878181" y="27956"/>
                        <a:pt x="5894076" y="13312"/>
                        <a:pt x="5912861" y="13312"/>
                      </a:cubicBezTo>
                      <a:cubicBezTo>
                        <a:pt x="5912861" y="13312"/>
                        <a:pt x="5912861" y="13312"/>
                        <a:pt x="5912861" y="13312"/>
                      </a:cubicBezTo>
                      <a:lnTo>
                        <a:pt x="5982220" y="13312"/>
                      </a:lnTo>
                      <a:cubicBezTo>
                        <a:pt x="6001005" y="13312"/>
                        <a:pt x="6016899" y="27956"/>
                        <a:pt x="6016899" y="45262"/>
                      </a:cubicBezTo>
                      <a:cubicBezTo>
                        <a:pt x="6016899" y="62569"/>
                        <a:pt x="6002450" y="77212"/>
                        <a:pt x="5982220" y="77212"/>
                      </a:cubicBezTo>
                      <a:close/>
                      <a:moveTo>
                        <a:pt x="5772698" y="75881"/>
                      </a:moveTo>
                      <a:cubicBezTo>
                        <a:pt x="5772698" y="75881"/>
                        <a:pt x="5772698" y="75881"/>
                        <a:pt x="5772698" y="75881"/>
                      </a:cubicBezTo>
                      <a:lnTo>
                        <a:pt x="5703339" y="75881"/>
                      </a:lnTo>
                      <a:cubicBezTo>
                        <a:pt x="5684554" y="75881"/>
                        <a:pt x="5668659" y="61237"/>
                        <a:pt x="5668659" y="43931"/>
                      </a:cubicBezTo>
                      <a:cubicBezTo>
                        <a:pt x="5668659" y="26625"/>
                        <a:pt x="5684554" y="11981"/>
                        <a:pt x="5703339" y="11981"/>
                      </a:cubicBezTo>
                      <a:cubicBezTo>
                        <a:pt x="5703339" y="11981"/>
                        <a:pt x="5703339" y="11981"/>
                        <a:pt x="5703339" y="11981"/>
                      </a:cubicBezTo>
                      <a:lnTo>
                        <a:pt x="5772698" y="11981"/>
                      </a:lnTo>
                      <a:cubicBezTo>
                        <a:pt x="5791482" y="11981"/>
                        <a:pt x="5807377" y="26625"/>
                        <a:pt x="5807377" y="43931"/>
                      </a:cubicBezTo>
                      <a:cubicBezTo>
                        <a:pt x="5807377" y="62569"/>
                        <a:pt x="5791482" y="75881"/>
                        <a:pt x="5772698" y="75881"/>
                      </a:cubicBezTo>
                      <a:close/>
                      <a:moveTo>
                        <a:pt x="5563176" y="75881"/>
                      </a:moveTo>
                      <a:cubicBezTo>
                        <a:pt x="5563176" y="75881"/>
                        <a:pt x="5563176" y="75881"/>
                        <a:pt x="5563176" y="75881"/>
                      </a:cubicBezTo>
                      <a:lnTo>
                        <a:pt x="5493817" y="75881"/>
                      </a:lnTo>
                      <a:cubicBezTo>
                        <a:pt x="5475032" y="75881"/>
                        <a:pt x="5459137" y="61237"/>
                        <a:pt x="5459137" y="43931"/>
                      </a:cubicBezTo>
                      <a:cubicBezTo>
                        <a:pt x="5459137" y="26625"/>
                        <a:pt x="5475032" y="11981"/>
                        <a:pt x="5493817" y="11981"/>
                      </a:cubicBezTo>
                      <a:cubicBezTo>
                        <a:pt x="5493817" y="11981"/>
                        <a:pt x="5493817" y="11981"/>
                        <a:pt x="5493817" y="11981"/>
                      </a:cubicBezTo>
                      <a:lnTo>
                        <a:pt x="5563176" y="11981"/>
                      </a:lnTo>
                      <a:cubicBezTo>
                        <a:pt x="5581960" y="11981"/>
                        <a:pt x="5597855" y="26625"/>
                        <a:pt x="5597855" y="43931"/>
                      </a:cubicBezTo>
                      <a:cubicBezTo>
                        <a:pt x="5597855" y="61237"/>
                        <a:pt x="5581960" y="75881"/>
                        <a:pt x="5563176" y="75881"/>
                      </a:cubicBezTo>
                      <a:close/>
                      <a:moveTo>
                        <a:pt x="5352208" y="75881"/>
                      </a:moveTo>
                      <a:cubicBezTo>
                        <a:pt x="5352208" y="75881"/>
                        <a:pt x="5352208" y="75881"/>
                        <a:pt x="5352208" y="75881"/>
                      </a:cubicBezTo>
                      <a:lnTo>
                        <a:pt x="5282849" y="75881"/>
                      </a:lnTo>
                      <a:cubicBezTo>
                        <a:pt x="5264064" y="75881"/>
                        <a:pt x="5248170" y="61237"/>
                        <a:pt x="5248170" y="43931"/>
                      </a:cubicBezTo>
                      <a:cubicBezTo>
                        <a:pt x="5248170" y="26625"/>
                        <a:pt x="5264064" y="11981"/>
                        <a:pt x="5282849" y="11981"/>
                      </a:cubicBezTo>
                      <a:cubicBezTo>
                        <a:pt x="5282849" y="11981"/>
                        <a:pt x="5282849" y="11981"/>
                        <a:pt x="5282849" y="11981"/>
                      </a:cubicBezTo>
                      <a:lnTo>
                        <a:pt x="5352208" y="11981"/>
                      </a:lnTo>
                      <a:cubicBezTo>
                        <a:pt x="5370993" y="11981"/>
                        <a:pt x="5386888" y="26625"/>
                        <a:pt x="5386888" y="43931"/>
                      </a:cubicBezTo>
                      <a:cubicBezTo>
                        <a:pt x="5388333" y="61237"/>
                        <a:pt x="5372438" y="75881"/>
                        <a:pt x="5352208" y="75881"/>
                      </a:cubicBezTo>
                      <a:close/>
                      <a:moveTo>
                        <a:pt x="5142686" y="74550"/>
                      </a:moveTo>
                      <a:cubicBezTo>
                        <a:pt x="5142686" y="74550"/>
                        <a:pt x="5142686" y="74550"/>
                        <a:pt x="5142686" y="74550"/>
                      </a:cubicBezTo>
                      <a:lnTo>
                        <a:pt x="5073327" y="74550"/>
                      </a:lnTo>
                      <a:cubicBezTo>
                        <a:pt x="5054542" y="74550"/>
                        <a:pt x="5038648" y="59906"/>
                        <a:pt x="5038648" y="42600"/>
                      </a:cubicBezTo>
                      <a:cubicBezTo>
                        <a:pt x="5038648" y="25294"/>
                        <a:pt x="5054542" y="10650"/>
                        <a:pt x="5073327" y="10650"/>
                      </a:cubicBezTo>
                      <a:cubicBezTo>
                        <a:pt x="5073327" y="10650"/>
                        <a:pt x="5073327" y="10650"/>
                        <a:pt x="5073327" y="10650"/>
                      </a:cubicBezTo>
                      <a:lnTo>
                        <a:pt x="5142686" y="10650"/>
                      </a:lnTo>
                      <a:cubicBezTo>
                        <a:pt x="5161471" y="10650"/>
                        <a:pt x="5177366" y="25294"/>
                        <a:pt x="5177366" y="42600"/>
                      </a:cubicBezTo>
                      <a:cubicBezTo>
                        <a:pt x="5177366" y="61237"/>
                        <a:pt x="5161471" y="74550"/>
                        <a:pt x="5142686" y="74550"/>
                      </a:cubicBezTo>
                      <a:close/>
                      <a:moveTo>
                        <a:pt x="4933164" y="74550"/>
                      </a:moveTo>
                      <a:cubicBezTo>
                        <a:pt x="4933164" y="74550"/>
                        <a:pt x="4933164" y="74550"/>
                        <a:pt x="4933164" y="74550"/>
                      </a:cubicBezTo>
                      <a:lnTo>
                        <a:pt x="4863805" y="74550"/>
                      </a:lnTo>
                      <a:cubicBezTo>
                        <a:pt x="4845020" y="74550"/>
                        <a:pt x="4829126" y="59906"/>
                        <a:pt x="4829126" y="42600"/>
                      </a:cubicBezTo>
                      <a:cubicBezTo>
                        <a:pt x="4829126" y="25294"/>
                        <a:pt x="4845020" y="10650"/>
                        <a:pt x="4863805" y="10650"/>
                      </a:cubicBezTo>
                      <a:cubicBezTo>
                        <a:pt x="4863805" y="10650"/>
                        <a:pt x="4863805" y="10650"/>
                        <a:pt x="4863805" y="10650"/>
                      </a:cubicBezTo>
                      <a:lnTo>
                        <a:pt x="4933164" y="10650"/>
                      </a:lnTo>
                      <a:cubicBezTo>
                        <a:pt x="4951949" y="10650"/>
                        <a:pt x="4967843" y="25294"/>
                        <a:pt x="4967843" y="42600"/>
                      </a:cubicBezTo>
                      <a:cubicBezTo>
                        <a:pt x="4967843" y="59906"/>
                        <a:pt x="4951949" y="74550"/>
                        <a:pt x="4933164" y="74550"/>
                      </a:cubicBezTo>
                      <a:close/>
                      <a:moveTo>
                        <a:pt x="4722197" y="74550"/>
                      </a:moveTo>
                      <a:cubicBezTo>
                        <a:pt x="4722197" y="74550"/>
                        <a:pt x="4722197" y="74550"/>
                        <a:pt x="4722197" y="74550"/>
                      </a:cubicBezTo>
                      <a:lnTo>
                        <a:pt x="4652838" y="74550"/>
                      </a:lnTo>
                      <a:cubicBezTo>
                        <a:pt x="4634053" y="74550"/>
                        <a:pt x="4618158" y="59906"/>
                        <a:pt x="4618158" y="42600"/>
                      </a:cubicBezTo>
                      <a:cubicBezTo>
                        <a:pt x="4618158" y="25294"/>
                        <a:pt x="4634053" y="10650"/>
                        <a:pt x="4652838" y="10650"/>
                      </a:cubicBezTo>
                      <a:cubicBezTo>
                        <a:pt x="4652838" y="10650"/>
                        <a:pt x="4652838" y="10650"/>
                        <a:pt x="4652838" y="10650"/>
                      </a:cubicBezTo>
                      <a:lnTo>
                        <a:pt x="4722197" y="10650"/>
                      </a:lnTo>
                      <a:cubicBezTo>
                        <a:pt x="4740982" y="10650"/>
                        <a:pt x="4756877" y="25294"/>
                        <a:pt x="4756877" y="42600"/>
                      </a:cubicBezTo>
                      <a:cubicBezTo>
                        <a:pt x="4758321" y="59906"/>
                        <a:pt x="4742427" y="74550"/>
                        <a:pt x="4722197" y="74550"/>
                      </a:cubicBezTo>
                      <a:close/>
                      <a:moveTo>
                        <a:pt x="4512675" y="73219"/>
                      </a:moveTo>
                      <a:cubicBezTo>
                        <a:pt x="4512675" y="73219"/>
                        <a:pt x="4512675" y="73219"/>
                        <a:pt x="4512675" y="73219"/>
                      </a:cubicBezTo>
                      <a:lnTo>
                        <a:pt x="4443316" y="73219"/>
                      </a:lnTo>
                      <a:cubicBezTo>
                        <a:pt x="4424531" y="73219"/>
                        <a:pt x="4408636" y="58575"/>
                        <a:pt x="4408636" y="41269"/>
                      </a:cubicBezTo>
                      <a:cubicBezTo>
                        <a:pt x="4408636" y="23962"/>
                        <a:pt x="4424531" y="7987"/>
                        <a:pt x="4443316" y="9319"/>
                      </a:cubicBezTo>
                      <a:lnTo>
                        <a:pt x="4512675" y="9319"/>
                      </a:lnTo>
                      <a:cubicBezTo>
                        <a:pt x="4531460" y="9319"/>
                        <a:pt x="4547354" y="23962"/>
                        <a:pt x="4547354" y="41269"/>
                      </a:cubicBezTo>
                      <a:cubicBezTo>
                        <a:pt x="4547354" y="59906"/>
                        <a:pt x="4532905" y="73219"/>
                        <a:pt x="4512675" y="73219"/>
                      </a:cubicBezTo>
                      <a:close/>
                      <a:moveTo>
                        <a:pt x="4303152" y="73219"/>
                      </a:moveTo>
                      <a:cubicBezTo>
                        <a:pt x="4303152" y="73219"/>
                        <a:pt x="4303152" y="73219"/>
                        <a:pt x="4303152" y="73219"/>
                      </a:cubicBezTo>
                      <a:lnTo>
                        <a:pt x="4233793" y="73219"/>
                      </a:lnTo>
                      <a:cubicBezTo>
                        <a:pt x="4215009" y="73219"/>
                        <a:pt x="4199114" y="58575"/>
                        <a:pt x="4199114" y="41269"/>
                      </a:cubicBezTo>
                      <a:cubicBezTo>
                        <a:pt x="4199114" y="23962"/>
                        <a:pt x="4215009" y="9319"/>
                        <a:pt x="4233793" y="9319"/>
                      </a:cubicBezTo>
                      <a:cubicBezTo>
                        <a:pt x="4233793" y="9319"/>
                        <a:pt x="4233793" y="9319"/>
                        <a:pt x="4233793" y="9319"/>
                      </a:cubicBezTo>
                      <a:lnTo>
                        <a:pt x="4303152" y="9319"/>
                      </a:lnTo>
                      <a:cubicBezTo>
                        <a:pt x="4321937" y="9319"/>
                        <a:pt x="4337832" y="23962"/>
                        <a:pt x="4337832" y="41269"/>
                      </a:cubicBezTo>
                      <a:cubicBezTo>
                        <a:pt x="4337832" y="58575"/>
                        <a:pt x="4321937" y="73219"/>
                        <a:pt x="4303152" y="73219"/>
                      </a:cubicBezTo>
                      <a:close/>
                      <a:moveTo>
                        <a:pt x="4093630" y="73219"/>
                      </a:moveTo>
                      <a:cubicBezTo>
                        <a:pt x="4093630" y="73219"/>
                        <a:pt x="4093630" y="73219"/>
                        <a:pt x="4093630" y="73219"/>
                      </a:cubicBezTo>
                      <a:lnTo>
                        <a:pt x="4024271" y="73219"/>
                      </a:lnTo>
                      <a:cubicBezTo>
                        <a:pt x="4005487" y="73219"/>
                        <a:pt x="3989592" y="58575"/>
                        <a:pt x="3989592" y="41269"/>
                      </a:cubicBezTo>
                      <a:cubicBezTo>
                        <a:pt x="3989592" y="23962"/>
                        <a:pt x="4005487" y="9319"/>
                        <a:pt x="4024271" y="9319"/>
                      </a:cubicBezTo>
                      <a:cubicBezTo>
                        <a:pt x="4024271" y="9319"/>
                        <a:pt x="4024271" y="9319"/>
                        <a:pt x="4024271" y="9319"/>
                      </a:cubicBezTo>
                      <a:lnTo>
                        <a:pt x="4093630" y="9319"/>
                      </a:lnTo>
                      <a:cubicBezTo>
                        <a:pt x="4112415" y="9319"/>
                        <a:pt x="4128310" y="23962"/>
                        <a:pt x="4128310" y="41269"/>
                      </a:cubicBezTo>
                      <a:cubicBezTo>
                        <a:pt x="4128310" y="58575"/>
                        <a:pt x="4112415" y="73219"/>
                        <a:pt x="4093630" y="73219"/>
                      </a:cubicBezTo>
                      <a:close/>
                      <a:moveTo>
                        <a:pt x="3882663" y="71887"/>
                      </a:moveTo>
                      <a:cubicBezTo>
                        <a:pt x="3882663" y="71887"/>
                        <a:pt x="3882663" y="71887"/>
                        <a:pt x="3882663" y="71887"/>
                      </a:cubicBezTo>
                      <a:lnTo>
                        <a:pt x="3813304" y="71887"/>
                      </a:lnTo>
                      <a:cubicBezTo>
                        <a:pt x="3794519" y="71887"/>
                        <a:pt x="3778624" y="57244"/>
                        <a:pt x="3778624" y="39937"/>
                      </a:cubicBezTo>
                      <a:cubicBezTo>
                        <a:pt x="3778624" y="22631"/>
                        <a:pt x="3794519" y="7987"/>
                        <a:pt x="3813304" y="7987"/>
                      </a:cubicBezTo>
                      <a:cubicBezTo>
                        <a:pt x="3813304" y="7987"/>
                        <a:pt x="3813304" y="7987"/>
                        <a:pt x="3813304" y="7987"/>
                      </a:cubicBezTo>
                      <a:lnTo>
                        <a:pt x="3882663" y="7987"/>
                      </a:lnTo>
                      <a:cubicBezTo>
                        <a:pt x="3901448" y="7987"/>
                        <a:pt x="3917343" y="22631"/>
                        <a:pt x="3917343" y="39937"/>
                      </a:cubicBezTo>
                      <a:cubicBezTo>
                        <a:pt x="3917343" y="58575"/>
                        <a:pt x="3902893" y="71887"/>
                        <a:pt x="3882663" y="71887"/>
                      </a:cubicBezTo>
                      <a:close/>
                      <a:moveTo>
                        <a:pt x="3673141" y="71887"/>
                      </a:moveTo>
                      <a:cubicBezTo>
                        <a:pt x="3673141" y="71887"/>
                        <a:pt x="3673141" y="71887"/>
                        <a:pt x="3673141" y="71887"/>
                      </a:cubicBezTo>
                      <a:lnTo>
                        <a:pt x="3603782" y="71887"/>
                      </a:lnTo>
                      <a:cubicBezTo>
                        <a:pt x="3584997" y="71887"/>
                        <a:pt x="3569102" y="57244"/>
                        <a:pt x="3569102" y="39937"/>
                      </a:cubicBezTo>
                      <a:cubicBezTo>
                        <a:pt x="3569102" y="22631"/>
                        <a:pt x="3584997" y="7987"/>
                        <a:pt x="3603782" y="7987"/>
                      </a:cubicBezTo>
                      <a:cubicBezTo>
                        <a:pt x="3603782" y="7987"/>
                        <a:pt x="3603782" y="7987"/>
                        <a:pt x="3603782" y="7987"/>
                      </a:cubicBezTo>
                      <a:lnTo>
                        <a:pt x="3673141" y="7987"/>
                      </a:lnTo>
                      <a:cubicBezTo>
                        <a:pt x="3691926" y="7987"/>
                        <a:pt x="3707820" y="22631"/>
                        <a:pt x="3707820" y="39937"/>
                      </a:cubicBezTo>
                      <a:cubicBezTo>
                        <a:pt x="3707820" y="57244"/>
                        <a:pt x="3691926" y="71887"/>
                        <a:pt x="3673141" y="71887"/>
                      </a:cubicBezTo>
                      <a:close/>
                      <a:moveTo>
                        <a:pt x="3463619" y="71887"/>
                      </a:moveTo>
                      <a:cubicBezTo>
                        <a:pt x="3463619" y="71887"/>
                        <a:pt x="3463619" y="71887"/>
                        <a:pt x="3463619" y="71887"/>
                      </a:cubicBezTo>
                      <a:lnTo>
                        <a:pt x="3394259" y="71887"/>
                      </a:lnTo>
                      <a:cubicBezTo>
                        <a:pt x="3375475" y="71887"/>
                        <a:pt x="3359580" y="57244"/>
                        <a:pt x="3359580" y="39937"/>
                      </a:cubicBezTo>
                      <a:cubicBezTo>
                        <a:pt x="3359580" y="22631"/>
                        <a:pt x="3375475" y="7987"/>
                        <a:pt x="3394259" y="7987"/>
                      </a:cubicBezTo>
                      <a:cubicBezTo>
                        <a:pt x="3394259" y="7987"/>
                        <a:pt x="3394259" y="7987"/>
                        <a:pt x="3394259" y="7987"/>
                      </a:cubicBezTo>
                      <a:lnTo>
                        <a:pt x="3463619" y="7987"/>
                      </a:lnTo>
                      <a:cubicBezTo>
                        <a:pt x="3482403" y="7987"/>
                        <a:pt x="3498298" y="22631"/>
                        <a:pt x="3498298" y="39937"/>
                      </a:cubicBezTo>
                      <a:cubicBezTo>
                        <a:pt x="3498298" y="57244"/>
                        <a:pt x="3482403" y="71887"/>
                        <a:pt x="3463619" y="71887"/>
                      </a:cubicBezTo>
                      <a:close/>
                      <a:moveTo>
                        <a:pt x="3252652" y="70556"/>
                      </a:moveTo>
                      <a:cubicBezTo>
                        <a:pt x="3252652" y="70556"/>
                        <a:pt x="3252652" y="70556"/>
                        <a:pt x="3252652" y="70556"/>
                      </a:cubicBezTo>
                      <a:lnTo>
                        <a:pt x="3183292" y="70556"/>
                      </a:lnTo>
                      <a:cubicBezTo>
                        <a:pt x="3164508" y="70556"/>
                        <a:pt x="3148613" y="55912"/>
                        <a:pt x="3148613" y="38606"/>
                      </a:cubicBezTo>
                      <a:cubicBezTo>
                        <a:pt x="3148613" y="21300"/>
                        <a:pt x="3164508" y="6656"/>
                        <a:pt x="3183292" y="6656"/>
                      </a:cubicBezTo>
                      <a:cubicBezTo>
                        <a:pt x="3183292" y="6656"/>
                        <a:pt x="3183292" y="6656"/>
                        <a:pt x="3183292" y="6656"/>
                      </a:cubicBezTo>
                      <a:lnTo>
                        <a:pt x="3252652" y="6656"/>
                      </a:lnTo>
                      <a:cubicBezTo>
                        <a:pt x="3271436" y="6656"/>
                        <a:pt x="3287331" y="21300"/>
                        <a:pt x="3287331" y="38606"/>
                      </a:cubicBezTo>
                      <a:cubicBezTo>
                        <a:pt x="3288776" y="55912"/>
                        <a:pt x="3272881" y="70556"/>
                        <a:pt x="3252652" y="70556"/>
                      </a:cubicBezTo>
                      <a:close/>
                      <a:moveTo>
                        <a:pt x="3043129" y="70556"/>
                      </a:moveTo>
                      <a:cubicBezTo>
                        <a:pt x="3043129" y="70556"/>
                        <a:pt x="3043129" y="70556"/>
                        <a:pt x="3043129" y="70556"/>
                      </a:cubicBezTo>
                      <a:lnTo>
                        <a:pt x="2973770" y="70556"/>
                      </a:lnTo>
                      <a:cubicBezTo>
                        <a:pt x="2954985" y="70556"/>
                        <a:pt x="2939091" y="55912"/>
                        <a:pt x="2939091" y="38606"/>
                      </a:cubicBezTo>
                      <a:cubicBezTo>
                        <a:pt x="2939091" y="21300"/>
                        <a:pt x="2954985" y="6656"/>
                        <a:pt x="2973770" y="6656"/>
                      </a:cubicBezTo>
                      <a:cubicBezTo>
                        <a:pt x="2973770" y="6656"/>
                        <a:pt x="2973770" y="6656"/>
                        <a:pt x="2973770" y="6656"/>
                      </a:cubicBezTo>
                      <a:lnTo>
                        <a:pt x="3043129" y="6656"/>
                      </a:lnTo>
                      <a:cubicBezTo>
                        <a:pt x="3061914" y="6656"/>
                        <a:pt x="3077809" y="21300"/>
                        <a:pt x="3077809" y="38606"/>
                      </a:cubicBezTo>
                      <a:cubicBezTo>
                        <a:pt x="3077809" y="55912"/>
                        <a:pt x="3061914" y="70556"/>
                        <a:pt x="3043129" y="70556"/>
                      </a:cubicBezTo>
                      <a:close/>
                      <a:moveTo>
                        <a:pt x="2833607" y="70556"/>
                      </a:moveTo>
                      <a:cubicBezTo>
                        <a:pt x="2833607" y="70556"/>
                        <a:pt x="2833607" y="70556"/>
                        <a:pt x="2833607" y="70556"/>
                      </a:cubicBezTo>
                      <a:lnTo>
                        <a:pt x="2764248" y="70556"/>
                      </a:lnTo>
                      <a:cubicBezTo>
                        <a:pt x="2745463" y="70556"/>
                        <a:pt x="2729568" y="55912"/>
                        <a:pt x="2729568" y="38606"/>
                      </a:cubicBezTo>
                      <a:cubicBezTo>
                        <a:pt x="2729568" y="21300"/>
                        <a:pt x="2745463" y="6656"/>
                        <a:pt x="2764248" y="6656"/>
                      </a:cubicBezTo>
                      <a:cubicBezTo>
                        <a:pt x="2764248" y="6656"/>
                        <a:pt x="2764248" y="6656"/>
                        <a:pt x="2764248" y="6656"/>
                      </a:cubicBezTo>
                      <a:lnTo>
                        <a:pt x="2833607" y="6656"/>
                      </a:lnTo>
                      <a:cubicBezTo>
                        <a:pt x="2852392" y="6656"/>
                        <a:pt x="2868287" y="21300"/>
                        <a:pt x="2868287" y="38606"/>
                      </a:cubicBezTo>
                      <a:cubicBezTo>
                        <a:pt x="2868287" y="55912"/>
                        <a:pt x="2852392" y="70556"/>
                        <a:pt x="2833607" y="70556"/>
                      </a:cubicBezTo>
                      <a:close/>
                      <a:moveTo>
                        <a:pt x="2622640" y="69225"/>
                      </a:moveTo>
                      <a:cubicBezTo>
                        <a:pt x="2622640" y="69225"/>
                        <a:pt x="2622640" y="69225"/>
                        <a:pt x="2622640" y="69225"/>
                      </a:cubicBezTo>
                      <a:lnTo>
                        <a:pt x="2553281" y="69225"/>
                      </a:lnTo>
                      <a:cubicBezTo>
                        <a:pt x="2534496" y="69225"/>
                        <a:pt x="2518601" y="54581"/>
                        <a:pt x="2518601" y="37275"/>
                      </a:cubicBezTo>
                      <a:cubicBezTo>
                        <a:pt x="2518601" y="19969"/>
                        <a:pt x="2534496" y="5325"/>
                        <a:pt x="2553281" y="5325"/>
                      </a:cubicBezTo>
                      <a:cubicBezTo>
                        <a:pt x="2553281" y="5325"/>
                        <a:pt x="2553281" y="5325"/>
                        <a:pt x="2553281" y="5325"/>
                      </a:cubicBezTo>
                      <a:lnTo>
                        <a:pt x="2622640" y="5325"/>
                      </a:lnTo>
                      <a:cubicBezTo>
                        <a:pt x="2641425" y="5325"/>
                        <a:pt x="2657319" y="19969"/>
                        <a:pt x="2657319" y="37275"/>
                      </a:cubicBezTo>
                      <a:cubicBezTo>
                        <a:pt x="2658764" y="54581"/>
                        <a:pt x="2642870" y="69225"/>
                        <a:pt x="2622640" y="69225"/>
                      </a:cubicBezTo>
                      <a:close/>
                      <a:moveTo>
                        <a:pt x="2413118" y="69225"/>
                      </a:moveTo>
                      <a:cubicBezTo>
                        <a:pt x="2413118" y="69225"/>
                        <a:pt x="2413118" y="69225"/>
                        <a:pt x="2413118" y="69225"/>
                      </a:cubicBezTo>
                      <a:lnTo>
                        <a:pt x="2343759" y="69225"/>
                      </a:lnTo>
                      <a:cubicBezTo>
                        <a:pt x="2324974" y="69225"/>
                        <a:pt x="2309079" y="54581"/>
                        <a:pt x="2309079" y="37275"/>
                      </a:cubicBezTo>
                      <a:cubicBezTo>
                        <a:pt x="2309079" y="19969"/>
                        <a:pt x="2324974" y="5325"/>
                        <a:pt x="2343759" y="5325"/>
                      </a:cubicBezTo>
                      <a:cubicBezTo>
                        <a:pt x="2343759" y="5325"/>
                        <a:pt x="2343759" y="5325"/>
                        <a:pt x="2343759" y="5325"/>
                      </a:cubicBezTo>
                      <a:lnTo>
                        <a:pt x="2413118" y="5325"/>
                      </a:lnTo>
                      <a:cubicBezTo>
                        <a:pt x="2431903" y="5325"/>
                        <a:pt x="2447797" y="19969"/>
                        <a:pt x="2447797" y="37275"/>
                      </a:cubicBezTo>
                      <a:cubicBezTo>
                        <a:pt x="2447797" y="54581"/>
                        <a:pt x="2433347" y="69225"/>
                        <a:pt x="2413118" y="69225"/>
                      </a:cubicBezTo>
                      <a:close/>
                      <a:moveTo>
                        <a:pt x="2203596" y="69225"/>
                      </a:moveTo>
                      <a:cubicBezTo>
                        <a:pt x="2203596" y="69225"/>
                        <a:pt x="2203596" y="69225"/>
                        <a:pt x="2203596" y="69225"/>
                      </a:cubicBezTo>
                      <a:lnTo>
                        <a:pt x="2134236" y="69225"/>
                      </a:lnTo>
                      <a:cubicBezTo>
                        <a:pt x="2115452" y="69225"/>
                        <a:pt x="2099557" y="54581"/>
                        <a:pt x="2099557" y="37275"/>
                      </a:cubicBezTo>
                      <a:cubicBezTo>
                        <a:pt x="2099557" y="19969"/>
                        <a:pt x="2115452" y="5325"/>
                        <a:pt x="2134236" y="5325"/>
                      </a:cubicBezTo>
                      <a:cubicBezTo>
                        <a:pt x="2134236" y="5325"/>
                        <a:pt x="2134236" y="5325"/>
                        <a:pt x="2134236" y="5325"/>
                      </a:cubicBezTo>
                      <a:lnTo>
                        <a:pt x="2203596" y="5325"/>
                      </a:lnTo>
                      <a:cubicBezTo>
                        <a:pt x="2222380" y="5325"/>
                        <a:pt x="2238275" y="19969"/>
                        <a:pt x="2238275" y="37275"/>
                      </a:cubicBezTo>
                      <a:cubicBezTo>
                        <a:pt x="2238275" y="54581"/>
                        <a:pt x="2222380" y="69225"/>
                        <a:pt x="2203596" y="69225"/>
                      </a:cubicBezTo>
                      <a:close/>
                      <a:moveTo>
                        <a:pt x="1994073" y="67894"/>
                      </a:moveTo>
                      <a:cubicBezTo>
                        <a:pt x="1994073" y="67894"/>
                        <a:pt x="1994073" y="67894"/>
                        <a:pt x="1994073" y="67894"/>
                      </a:cubicBezTo>
                      <a:lnTo>
                        <a:pt x="1924714" y="67894"/>
                      </a:lnTo>
                      <a:cubicBezTo>
                        <a:pt x="1905929" y="67894"/>
                        <a:pt x="1890035" y="53250"/>
                        <a:pt x="1890035" y="35944"/>
                      </a:cubicBezTo>
                      <a:cubicBezTo>
                        <a:pt x="1890035" y="18637"/>
                        <a:pt x="1905929" y="3994"/>
                        <a:pt x="1924714" y="3994"/>
                      </a:cubicBezTo>
                      <a:cubicBezTo>
                        <a:pt x="1924714" y="3994"/>
                        <a:pt x="1924714" y="3994"/>
                        <a:pt x="1924714" y="3994"/>
                      </a:cubicBezTo>
                      <a:lnTo>
                        <a:pt x="1994073" y="3994"/>
                      </a:lnTo>
                      <a:cubicBezTo>
                        <a:pt x="2012858" y="3994"/>
                        <a:pt x="2028753" y="18637"/>
                        <a:pt x="2028753" y="35944"/>
                      </a:cubicBezTo>
                      <a:cubicBezTo>
                        <a:pt x="2028753" y="53250"/>
                        <a:pt x="2012858" y="67894"/>
                        <a:pt x="1994073" y="67894"/>
                      </a:cubicBezTo>
                      <a:close/>
                      <a:moveTo>
                        <a:pt x="1783106" y="67894"/>
                      </a:moveTo>
                      <a:cubicBezTo>
                        <a:pt x="1783106" y="67894"/>
                        <a:pt x="1783106" y="67894"/>
                        <a:pt x="1783106" y="67894"/>
                      </a:cubicBezTo>
                      <a:lnTo>
                        <a:pt x="1713747" y="67894"/>
                      </a:lnTo>
                      <a:cubicBezTo>
                        <a:pt x="1694962" y="67894"/>
                        <a:pt x="1679067" y="53250"/>
                        <a:pt x="1679067" y="35944"/>
                      </a:cubicBezTo>
                      <a:cubicBezTo>
                        <a:pt x="1679067" y="18637"/>
                        <a:pt x="1694962" y="3994"/>
                        <a:pt x="1713747" y="3994"/>
                      </a:cubicBezTo>
                      <a:cubicBezTo>
                        <a:pt x="1713747" y="3994"/>
                        <a:pt x="1713747" y="3994"/>
                        <a:pt x="1713747" y="3994"/>
                      </a:cubicBezTo>
                      <a:lnTo>
                        <a:pt x="1783106" y="3994"/>
                      </a:lnTo>
                      <a:cubicBezTo>
                        <a:pt x="1801891" y="3994"/>
                        <a:pt x="1817786" y="18637"/>
                        <a:pt x="1817786" y="35944"/>
                      </a:cubicBezTo>
                      <a:cubicBezTo>
                        <a:pt x="1819231" y="53250"/>
                        <a:pt x="1803336" y="67894"/>
                        <a:pt x="1783106" y="67894"/>
                      </a:cubicBezTo>
                      <a:close/>
                      <a:moveTo>
                        <a:pt x="1573584" y="67894"/>
                      </a:moveTo>
                      <a:cubicBezTo>
                        <a:pt x="1573584" y="67894"/>
                        <a:pt x="1573584" y="67894"/>
                        <a:pt x="1573584" y="67894"/>
                      </a:cubicBezTo>
                      <a:lnTo>
                        <a:pt x="1504225" y="67894"/>
                      </a:lnTo>
                      <a:cubicBezTo>
                        <a:pt x="1485440" y="67894"/>
                        <a:pt x="1469545" y="53250"/>
                        <a:pt x="1469545" y="35944"/>
                      </a:cubicBezTo>
                      <a:cubicBezTo>
                        <a:pt x="1469545" y="18637"/>
                        <a:pt x="1485440" y="3994"/>
                        <a:pt x="1504225" y="3994"/>
                      </a:cubicBezTo>
                      <a:cubicBezTo>
                        <a:pt x="1504225" y="3994"/>
                        <a:pt x="1504225" y="3994"/>
                        <a:pt x="1504225" y="3994"/>
                      </a:cubicBezTo>
                      <a:lnTo>
                        <a:pt x="1573584" y="3994"/>
                      </a:lnTo>
                      <a:cubicBezTo>
                        <a:pt x="1592369" y="3994"/>
                        <a:pt x="1608264" y="18637"/>
                        <a:pt x="1608264" y="35944"/>
                      </a:cubicBezTo>
                      <a:cubicBezTo>
                        <a:pt x="1608264" y="53250"/>
                        <a:pt x="1592369" y="67894"/>
                        <a:pt x="1573584" y="67894"/>
                      </a:cubicBezTo>
                      <a:close/>
                      <a:moveTo>
                        <a:pt x="1364062" y="66562"/>
                      </a:moveTo>
                      <a:cubicBezTo>
                        <a:pt x="1364062" y="66562"/>
                        <a:pt x="1364062" y="66562"/>
                        <a:pt x="1364062" y="66562"/>
                      </a:cubicBezTo>
                      <a:lnTo>
                        <a:pt x="1294703" y="66562"/>
                      </a:lnTo>
                      <a:cubicBezTo>
                        <a:pt x="1275918" y="66562"/>
                        <a:pt x="1260023" y="51919"/>
                        <a:pt x="1260023" y="34612"/>
                      </a:cubicBezTo>
                      <a:cubicBezTo>
                        <a:pt x="1260023" y="17306"/>
                        <a:pt x="1275918" y="2662"/>
                        <a:pt x="1294703" y="2662"/>
                      </a:cubicBezTo>
                      <a:cubicBezTo>
                        <a:pt x="1294703" y="2662"/>
                        <a:pt x="1294703" y="2662"/>
                        <a:pt x="1294703" y="2662"/>
                      </a:cubicBezTo>
                      <a:lnTo>
                        <a:pt x="1364062" y="2662"/>
                      </a:lnTo>
                      <a:cubicBezTo>
                        <a:pt x="1382846" y="2662"/>
                        <a:pt x="1398741" y="17306"/>
                        <a:pt x="1398741" y="34612"/>
                      </a:cubicBezTo>
                      <a:cubicBezTo>
                        <a:pt x="1398741" y="51919"/>
                        <a:pt x="1382846" y="66562"/>
                        <a:pt x="1364062" y="66562"/>
                      </a:cubicBezTo>
                      <a:close/>
                      <a:moveTo>
                        <a:pt x="1153095" y="66562"/>
                      </a:moveTo>
                      <a:cubicBezTo>
                        <a:pt x="1153095" y="66562"/>
                        <a:pt x="1153095" y="66562"/>
                        <a:pt x="1153095" y="66562"/>
                      </a:cubicBezTo>
                      <a:lnTo>
                        <a:pt x="1083736" y="66562"/>
                      </a:lnTo>
                      <a:cubicBezTo>
                        <a:pt x="1064951" y="66562"/>
                        <a:pt x="1049056" y="51919"/>
                        <a:pt x="1049056" y="34612"/>
                      </a:cubicBezTo>
                      <a:cubicBezTo>
                        <a:pt x="1049056" y="17306"/>
                        <a:pt x="1064951" y="2662"/>
                        <a:pt x="1083736" y="2662"/>
                      </a:cubicBezTo>
                      <a:cubicBezTo>
                        <a:pt x="1083736" y="2662"/>
                        <a:pt x="1083736" y="2662"/>
                        <a:pt x="1083736" y="2662"/>
                      </a:cubicBezTo>
                      <a:lnTo>
                        <a:pt x="1153095" y="2662"/>
                      </a:lnTo>
                      <a:cubicBezTo>
                        <a:pt x="1171879" y="2662"/>
                        <a:pt x="1187774" y="17306"/>
                        <a:pt x="1187774" y="34612"/>
                      </a:cubicBezTo>
                      <a:cubicBezTo>
                        <a:pt x="1189219" y="51919"/>
                        <a:pt x="1173324" y="66562"/>
                        <a:pt x="1153095" y="66562"/>
                      </a:cubicBezTo>
                      <a:close/>
                      <a:moveTo>
                        <a:pt x="943572" y="65231"/>
                      </a:moveTo>
                      <a:cubicBezTo>
                        <a:pt x="943572" y="65231"/>
                        <a:pt x="943572" y="65231"/>
                        <a:pt x="943572" y="65231"/>
                      </a:cubicBezTo>
                      <a:lnTo>
                        <a:pt x="874213" y="65231"/>
                      </a:lnTo>
                      <a:cubicBezTo>
                        <a:pt x="855429" y="65231"/>
                        <a:pt x="839534" y="50587"/>
                        <a:pt x="839534" y="33281"/>
                      </a:cubicBezTo>
                      <a:cubicBezTo>
                        <a:pt x="839534" y="15975"/>
                        <a:pt x="855429" y="1331"/>
                        <a:pt x="874213" y="1331"/>
                      </a:cubicBezTo>
                      <a:cubicBezTo>
                        <a:pt x="874213" y="1331"/>
                        <a:pt x="874213" y="1331"/>
                        <a:pt x="874213" y="1331"/>
                      </a:cubicBezTo>
                      <a:lnTo>
                        <a:pt x="943572" y="1331"/>
                      </a:lnTo>
                      <a:cubicBezTo>
                        <a:pt x="962357" y="1331"/>
                        <a:pt x="978252" y="15975"/>
                        <a:pt x="978252" y="33281"/>
                      </a:cubicBezTo>
                      <a:cubicBezTo>
                        <a:pt x="978252" y="51919"/>
                        <a:pt x="963802" y="65231"/>
                        <a:pt x="943572" y="65231"/>
                      </a:cubicBezTo>
                      <a:close/>
                      <a:moveTo>
                        <a:pt x="734050" y="65231"/>
                      </a:moveTo>
                      <a:cubicBezTo>
                        <a:pt x="734050" y="65231"/>
                        <a:pt x="734050" y="65231"/>
                        <a:pt x="734050" y="65231"/>
                      </a:cubicBezTo>
                      <a:lnTo>
                        <a:pt x="664691" y="65231"/>
                      </a:lnTo>
                      <a:cubicBezTo>
                        <a:pt x="645906" y="65231"/>
                        <a:pt x="630012" y="50587"/>
                        <a:pt x="630012" y="33281"/>
                      </a:cubicBezTo>
                      <a:cubicBezTo>
                        <a:pt x="630012" y="15975"/>
                        <a:pt x="645906" y="1331"/>
                        <a:pt x="664691" y="1331"/>
                      </a:cubicBezTo>
                      <a:cubicBezTo>
                        <a:pt x="664691" y="1331"/>
                        <a:pt x="664691" y="1331"/>
                        <a:pt x="664691" y="1331"/>
                      </a:cubicBezTo>
                      <a:lnTo>
                        <a:pt x="734050" y="1331"/>
                      </a:lnTo>
                      <a:cubicBezTo>
                        <a:pt x="752835" y="1331"/>
                        <a:pt x="768730" y="15975"/>
                        <a:pt x="768730" y="33281"/>
                      </a:cubicBezTo>
                      <a:cubicBezTo>
                        <a:pt x="768730" y="50587"/>
                        <a:pt x="752835" y="65231"/>
                        <a:pt x="734050" y="65231"/>
                      </a:cubicBezTo>
                      <a:close/>
                      <a:moveTo>
                        <a:pt x="524528" y="65231"/>
                      </a:moveTo>
                      <a:cubicBezTo>
                        <a:pt x="524528" y="65231"/>
                        <a:pt x="524528" y="65231"/>
                        <a:pt x="524528" y="65231"/>
                      </a:cubicBezTo>
                      <a:lnTo>
                        <a:pt x="455169" y="65231"/>
                      </a:lnTo>
                      <a:cubicBezTo>
                        <a:pt x="436384" y="65231"/>
                        <a:pt x="420489" y="50587"/>
                        <a:pt x="420489" y="33281"/>
                      </a:cubicBezTo>
                      <a:cubicBezTo>
                        <a:pt x="420489" y="15975"/>
                        <a:pt x="436384" y="1331"/>
                        <a:pt x="455169" y="1331"/>
                      </a:cubicBezTo>
                      <a:cubicBezTo>
                        <a:pt x="455169" y="1331"/>
                        <a:pt x="455169" y="1331"/>
                        <a:pt x="455169" y="1331"/>
                      </a:cubicBezTo>
                      <a:lnTo>
                        <a:pt x="524528" y="1331"/>
                      </a:lnTo>
                      <a:cubicBezTo>
                        <a:pt x="543313" y="1331"/>
                        <a:pt x="559208" y="15975"/>
                        <a:pt x="559208" y="33281"/>
                      </a:cubicBezTo>
                      <a:cubicBezTo>
                        <a:pt x="559208" y="50587"/>
                        <a:pt x="543313" y="65231"/>
                        <a:pt x="524528" y="65231"/>
                      </a:cubicBezTo>
                      <a:close/>
                      <a:moveTo>
                        <a:pt x="313561" y="63900"/>
                      </a:moveTo>
                      <a:cubicBezTo>
                        <a:pt x="313561" y="63900"/>
                        <a:pt x="313561" y="63900"/>
                        <a:pt x="313561" y="63900"/>
                      </a:cubicBezTo>
                      <a:lnTo>
                        <a:pt x="244202" y="63900"/>
                      </a:lnTo>
                      <a:cubicBezTo>
                        <a:pt x="225417" y="63900"/>
                        <a:pt x="209522" y="49256"/>
                        <a:pt x="209522" y="31950"/>
                      </a:cubicBezTo>
                      <a:cubicBezTo>
                        <a:pt x="209522" y="14644"/>
                        <a:pt x="225417" y="0"/>
                        <a:pt x="244202" y="0"/>
                      </a:cubicBezTo>
                      <a:cubicBezTo>
                        <a:pt x="244202" y="0"/>
                        <a:pt x="244202" y="0"/>
                        <a:pt x="244202" y="0"/>
                      </a:cubicBezTo>
                      <a:lnTo>
                        <a:pt x="313561" y="0"/>
                      </a:lnTo>
                      <a:cubicBezTo>
                        <a:pt x="332346" y="0"/>
                        <a:pt x="348240" y="14644"/>
                        <a:pt x="348240" y="31950"/>
                      </a:cubicBezTo>
                      <a:cubicBezTo>
                        <a:pt x="348240" y="50587"/>
                        <a:pt x="333791" y="63900"/>
                        <a:pt x="313561" y="63900"/>
                      </a:cubicBezTo>
                      <a:close/>
                      <a:moveTo>
                        <a:pt x="104039" y="63900"/>
                      </a:moveTo>
                      <a:cubicBezTo>
                        <a:pt x="104039" y="63900"/>
                        <a:pt x="104039" y="63900"/>
                        <a:pt x="104039" y="63900"/>
                      </a:cubicBezTo>
                      <a:lnTo>
                        <a:pt x="34680" y="63900"/>
                      </a:lnTo>
                      <a:cubicBezTo>
                        <a:pt x="15895" y="63900"/>
                        <a:pt x="0" y="49256"/>
                        <a:pt x="0" y="31950"/>
                      </a:cubicBezTo>
                      <a:cubicBezTo>
                        <a:pt x="0" y="14644"/>
                        <a:pt x="15895" y="0"/>
                        <a:pt x="34680" y="0"/>
                      </a:cubicBezTo>
                      <a:lnTo>
                        <a:pt x="104039" y="0"/>
                      </a:lnTo>
                      <a:cubicBezTo>
                        <a:pt x="122823" y="0"/>
                        <a:pt x="138718" y="14644"/>
                        <a:pt x="138718" y="31950"/>
                      </a:cubicBezTo>
                      <a:cubicBezTo>
                        <a:pt x="138718" y="49256"/>
                        <a:pt x="122823" y="63900"/>
                        <a:pt x="104039" y="63900"/>
                      </a:cubicBezTo>
                      <a:close/>
                    </a:path>
                  </a:pathLst>
                </a:custGeom>
                <a:solidFill>
                  <a:srgbClr val="454E5F"/>
                </a:solidFill>
                <a:ln w="14440"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60A7AEC6-017A-01D9-4851-E28B1F2D87E5}"/>
                    </a:ext>
                  </a:extLst>
                </p:cNvPr>
                <p:cNvSpPr/>
                <p:nvPr/>
              </p:nvSpPr>
              <p:spPr>
                <a:xfrm>
                  <a:off x="10325627" y="3704470"/>
                  <a:ext cx="95882" cy="115325"/>
                </a:xfrm>
                <a:custGeom>
                  <a:avLst/>
                  <a:gdLst>
                    <a:gd name="connsiteX0" fmla="*/ 42815 w 95882"/>
                    <a:gd name="connsiteY0" fmla="*/ 115326 h 115325"/>
                    <a:gd name="connsiteX1" fmla="*/ 26920 w 95882"/>
                    <a:gd name="connsiteY1" fmla="*/ 111332 h 115325"/>
                    <a:gd name="connsiteX2" fmla="*/ 12470 w 95882"/>
                    <a:gd name="connsiteY2" fmla="*/ 67401 h 115325"/>
                    <a:gd name="connsiteX3" fmla="*/ 16805 w 95882"/>
                    <a:gd name="connsiteY3" fmla="*/ 60745 h 115325"/>
                    <a:gd name="connsiteX4" fmla="*/ 11025 w 95882"/>
                    <a:gd name="connsiteY4" fmla="*/ 55420 h 115325"/>
                    <a:gd name="connsiteX5" fmla="*/ 9580 w 95882"/>
                    <a:gd name="connsiteY5" fmla="*/ 10157 h 115325"/>
                    <a:gd name="connsiteX6" fmla="*/ 58709 w 95882"/>
                    <a:gd name="connsiteY6" fmla="*/ 8826 h 115325"/>
                    <a:gd name="connsiteX7" fmla="*/ 84719 w 95882"/>
                    <a:gd name="connsiteY7" fmla="*/ 31457 h 115325"/>
                    <a:gd name="connsiteX8" fmla="*/ 91944 w 95882"/>
                    <a:gd name="connsiteY8" fmla="*/ 70064 h 115325"/>
                    <a:gd name="connsiteX9" fmla="*/ 76049 w 95882"/>
                    <a:gd name="connsiteY9" fmla="*/ 98020 h 115325"/>
                    <a:gd name="connsiteX10" fmla="*/ 42815 w 95882"/>
                    <a:gd name="connsiteY10" fmla="*/ 115326 h 11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882" h="115325">
                      <a:moveTo>
                        <a:pt x="42815" y="115326"/>
                      </a:moveTo>
                      <a:cubicBezTo>
                        <a:pt x="37035" y="115326"/>
                        <a:pt x="31254" y="113995"/>
                        <a:pt x="26920" y="111332"/>
                      </a:cubicBezTo>
                      <a:cubicBezTo>
                        <a:pt x="9580" y="103345"/>
                        <a:pt x="3800" y="83376"/>
                        <a:pt x="12470" y="67401"/>
                      </a:cubicBezTo>
                      <a:lnTo>
                        <a:pt x="16805" y="60745"/>
                      </a:lnTo>
                      <a:lnTo>
                        <a:pt x="11025" y="55420"/>
                      </a:lnTo>
                      <a:cubicBezTo>
                        <a:pt x="-3425" y="43439"/>
                        <a:pt x="-3425" y="23470"/>
                        <a:pt x="9580" y="10157"/>
                      </a:cubicBezTo>
                      <a:cubicBezTo>
                        <a:pt x="22585" y="-3155"/>
                        <a:pt x="44260" y="-3155"/>
                        <a:pt x="58709" y="8826"/>
                      </a:cubicBezTo>
                      <a:lnTo>
                        <a:pt x="84719" y="31457"/>
                      </a:lnTo>
                      <a:cubicBezTo>
                        <a:pt x="96279" y="40776"/>
                        <a:pt x="99169" y="56751"/>
                        <a:pt x="91944" y="70064"/>
                      </a:cubicBezTo>
                      <a:lnTo>
                        <a:pt x="76049" y="98020"/>
                      </a:lnTo>
                      <a:cubicBezTo>
                        <a:pt x="67379" y="110001"/>
                        <a:pt x="55819" y="115326"/>
                        <a:pt x="42815" y="115326"/>
                      </a:cubicBezTo>
                      <a:close/>
                    </a:path>
                  </a:pathLst>
                </a:custGeom>
                <a:solidFill>
                  <a:srgbClr val="454E5F"/>
                </a:solidFill>
                <a:ln w="14440"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B141E815-5A6A-4D25-B8BB-7380A7912F7C}"/>
                    </a:ext>
                  </a:extLst>
                </p:cNvPr>
                <p:cNvSpPr/>
                <p:nvPr/>
              </p:nvSpPr>
              <p:spPr>
                <a:xfrm>
                  <a:off x="9454121" y="3868045"/>
                  <a:ext cx="886514" cy="1485349"/>
                </a:xfrm>
                <a:custGeom>
                  <a:avLst/>
                  <a:gdLst>
                    <a:gd name="connsiteX0" fmla="*/ 34328 w 886514"/>
                    <a:gd name="connsiteY0" fmla="*/ 1485349 h 1485349"/>
                    <a:gd name="connsiteX1" fmla="*/ 18433 w 886514"/>
                    <a:gd name="connsiteY1" fmla="*/ 1481355 h 1485349"/>
                    <a:gd name="connsiteX2" fmla="*/ 3983 w 886514"/>
                    <a:gd name="connsiteY2" fmla="*/ 1437424 h 1485349"/>
                    <a:gd name="connsiteX3" fmla="*/ 37218 w 886514"/>
                    <a:gd name="connsiteY3" fmla="*/ 1380180 h 1485349"/>
                    <a:gd name="connsiteX4" fmla="*/ 84902 w 886514"/>
                    <a:gd name="connsiteY4" fmla="*/ 1366868 h 1485349"/>
                    <a:gd name="connsiteX5" fmla="*/ 99352 w 886514"/>
                    <a:gd name="connsiteY5" fmla="*/ 1410799 h 1485349"/>
                    <a:gd name="connsiteX6" fmla="*/ 66117 w 886514"/>
                    <a:gd name="connsiteY6" fmla="*/ 1468043 h 1485349"/>
                    <a:gd name="connsiteX7" fmla="*/ 34328 w 886514"/>
                    <a:gd name="connsiteY7" fmla="*/ 1485349 h 1485349"/>
                    <a:gd name="connsiteX8" fmla="*/ 132586 w 886514"/>
                    <a:gd name="connsiteY8" fmla="*/ 1314949 h 1485349"/>
                    <a:gd name="connsiteX9" fmla="*/ 116692 w 886514"/>
                    <a:gd name="connsiteY9" fmla="*/ 1310956 h 1485349"/>
                    <a:gd name="connsiteX10" fmla="*/ 102242 w 886514"/>
                    <a:gd name="connsiteY10" fmla="*/ 1267024 h 1485349"/>
                    <a:gd name="connsiteX11" fmla="*/ 135476 w 886514"/>
                    <a:gd name="connsiteY11" fmla="*/ 1209781 h 1485349"/>
                    <a:gd name="connsiteX12" fmla="*/ 183161 w 886514"/>
                    <a:gd name="connsiteY12" fmla="*/ 1196468 h 1485349"/>
                    <a:gd name="connsiteX13" fmla="*/ 197610 w 886514"/>
                    <a:gd name="connsiteY13" fmla="*/ 1240399 h 1485349"/>
                    <a:gd name="connsiteX14" fmla="*/ 164376 w 886514"/>
                    <a:gd name="connsiteY14" fmla="*/ 1297643 h 1485349"/>
                    <a:gd name="connsiteX15" fmla="*/ 132586 w 886514"/>
                    <a:gd name="connsiteY15" fmla="*/ 1314949 h 1485349"/>
                    <a:gd name="connsiteX16" fmla="*/ 230845 w 886514"/>
                    <a:gd name="connsiteY16" fmla="*/ 1144550 h 1485349"/>
                    <a:gd name="connsiteX17" fmla="*/ 214950 w 886514"/>
                    <a:gd name="connsiteY17" fmla="*/ 1140556 h 1485349"/>
                    <a:gd name="connsiteX18" fmla="*/ 200501 w 886514"/>
                    <a:gd name="connsiteY18" fmla="*/ 1096625 h 1485349"/>
                    <a:gd name="connsiteX19" fmla="*/ 233735 w 886514"/>
                    <a:gd name="connsiteY19" fmla="*/ 1039381 h 1485349"/>
                    <a:gd name="connsiteX20" fmla="*/ 281419 w 886514"/>
                    <a:gd name="connsiteY20" fmla="*/ 1026069 h 1485349"/>
                    <a:gd name="connsiteX21" fmla="*/ 295869 w 886514"/>
                    <a:gd name="connsiteY21" fmla="*/ 1070000 h 1485349"/>
                    <a:gd name="connsiteX22" fmla="*/ 262634 w 886514"/>
                    <a:gd name="connsiteY22" fmla="*/ 1127243 h 1485349"/>
                    <a:gd name="connsiteX23" fmla="*/ 230845 w 886514"/>
                    <a:gd name="connsiteY23" fmla="*/ 1144550 h 1485349"/>
                    <a:gd name="connsiteX24" fmla="*/ 327659 w 886514"/>
                    <a:gd name="connsiteY24" fmla="*/ 974150 h 1485349"/>
                    <a:gd name="connsiteX25" fmla="*/ 311764 w 886514"/>
                    <a:gd name="connsiteY25" fmla="*/ 970156 h 1485349"/>
                    <a:gd name="connsiteX26" fmla="*/ 297314 w 886514"/>
                    <a:gd name="connsiteY26" fmla="*/ 926225 h 1485349"/>
                    <a:gd name="connsiteX27" fmla="*/ 330549 w 886514"/>
                    <a:gd name="connsiteY27" fmla="*/ 868981 h 1485349"/>
                    <a:gd name="connsiteX28" fmla="*/ 378233 w 886514"/>
                    <a:gd name="connsiteY28" fmla="*/ 855669 h 1485349"/>
                    <a:gd name="connsiteX29" fmla="*/ 392683 w 886514"/>
                    <a:gd name="connsiteY29" fmla="*/ 899600 h 1485349"/>
                    <a:gd name="connsiteX30" fmla="*/ 359448 w 886514"/>
                    <a:gd name="connsiteY30" fmla="*/ 956843 h 1485349"/>
                    <a:gd name="connsiteX31" fmla="*/ 327659 w 886514"/>
                    <a:gd name="connsiteY31" fmla="*/ 974150 h 1485349"/>
                    <a:gd name="connsiteX32" fmla="*/ 425917 w 886514"/>
                    <a:gd name="connsiteY32" fmla="*/ 803750 h 1485349"/>
                    <a:gd name="connsiteX33" fmla="*/ 410023 w 886514"/>
                    <a:gd name="connsiteY33" fmla="*/ 799756 h 1485349"/>
                    <a:gd name="connsiteX34" fmla="*/ 395573 w 886514"/>
                    <a:gd name="connsiteY34" fmla="*/ 755825 h 1485349"/>
                    <a:gd name="connsiteX35" fmla="*/ 428807 w 886514"/>
                    <a:gd name="connsiteY35" fmla="*/ 698581 h 1485349"/>
                    <a:gd name="connsiteX36" fmla="*/ 476491 w 886514"/>
                    <a:gd name="connsiteY36" fmla="*/ 685269 h 1485349"/>
                    <a:gd name="connsiteX37" fmla="*/ 490941 w 886514"/>
                    <a:gd name="connsiteY37" fmla="*/ 729200 h 1485349"/>
                    <a:gd name="connsiteX38" fmla="*/ 457707 w 886514"/>
                    <a:gd name="connsiteY38" fmla="*/ 786444 h 1485349"/>
                    <a:gd name="connsiteX39" fmla="*/ 425917 w 886514"/>
                    <a:gd name="connsiteY39" fmla="*/ 803750 h 1485349"/>
                    <a:gd name="connsiteX40" fmla="*/ 524177 w 886514"/>
                    <a:gd name="connsiteY40" fmla="*/ 633350 h 1485349"/>
                    <a:gd name="connsiteX41" fmla="*/ 508281 w 886514"/>
                    <a:gd name="connsiteY41" fmla="*/ 629356 h 1485349"/>
                    <a:gd name="connsiteX42" fmla="*/ 493831 w 886514"/>
                    <a:gd name="connsiteY42" fmla="*/ 585425 h 1485349"/>
                    <a:gd name="connsiteX43" fmla="*/ 527066 w 886514"/>
                    <a:gd name="connsiteY43" fmla="*/ 528182 h 1485349"/>
                    <a:gd name="connsiteX44" fmla="*/ 574751 w 886514"/>
                    <a:gd name="connsiteY44" fmla="*/ 514869 h 1485349"/>
                    <a:gd name="connsiteX45" fmla="*/ 589201 w 886514"/>
                    <a:gd name="connsiteY45" fmla="*/ 558800 h 1485349"/>
                    <a:gd name="connsiteX46" fmla="*/ 555965 w 886514"/>
                    <a:gd name="connsiteY46" fmla="*/ 616044 h 1485349"/>
                    <a:gd name="connsiteX47" fmla="*/ 524177 w 886514"/>
                    <a:gd name="connsiteY47" fmla="*/ 633350 h 1485349"/>
                    <a:gd name="connsiteX48" fmla="*/ 620990 w 886514"/>
                    <a:gd name="connsiteY48" fmla="*/ 462950 h 1485349"/>
                    <a:gd name="connsiteX49" fmla="*/ 605095 w 886514"/>
                    <a:gd name="connsiteY49" fmla="*/ 458957 h 1485349"/>
                    <a:gd name="connsiteX50" fmla="*/ 590645 w 886514"/>
                    <a:gd name="connsiteY50" fmla="*/ 415025 h 1485349"/>
                    <a:gd name="connsiteX51" fmla="*/ 623880 w 886514"/>
                    <a:gd name="connsiteY51" fmla="*/ 357782 h 1485349"/>
                    <a:gd name="connsiteX52" fmla="*/ 671564 w 886514"/>
                    <a:gd name="connsiteY52" fmla="*/ 344469 h 1485349"/>
                    <a:gd name="connsiteX53" fmla="*/ 686014 w 886514"/>
                    <a:gd name="connsiteY53" fmla="*/ 388400 h 1485349"/>
                    <a:gd name="connsiteX54" fmla="*/ 652779 w 886514"/>
                    <a:gd name="connsiteY54" fmla="*/ 445644 h 1485349"/>
                    <a:gd name="connsiteX55" fmla="*/ 620990 w 886514"/>
                    <a:gd name="connsiteY55" fmla="*/ 462950 h 1485349"/>
                    <a:gd name="connsiteX56" fmla="*/ 719249 w 886514"/>
                    <a:gd name="connsiteY56" fmla="*/ 292551 h 1485349"/>
                    <a:gd name="connsiteX57" fmla="*/ 703354 w 886514"/>
                    <a:gd name="connsiteY57" fmla="*/ 288557 h 1485349"/>
                    <a:gd name="connsiteX58" fmla="*/ 688904 w 886514"/>
                    <a:gd name="connsiteY58" fmla="*/ 244626 h 1485349"/>
                    <a:gd name="connsiteX59" fmla="*/ 722138 w 886514"/>
                    <a:gd name="connsiteY59" fmla="*/ 187382 h 1485349"/>
                    <a:gd name="connsiteX60" fmla="*/ 769823 w 886514"/>
                    <a:gd name="connsiteY60" fmla="*/ 174069 h 1485349"/>
                    <a:gd name="connsiteX61" fmla="*/ 784273 w 886514"/>
                    <a:gd name="connsiteY61" fmla="*/ 218001 h 1485349"/>
                    <a:gd name="connsiteX62" fmla="*/ 751038 w 886514"/>
                    <a:gd name="connsiteY62" fmla="*/ 275244 h 1485349"/>
                    <a:gd name="connsiteX63" fmla="*/ 719249 w 886514"/>
                    <a:gd name="connsiteY63" fmla="*/ 292551 h 1485349"/>
                    <a:gd name="connsiteX64" fmla="*/ 817507 w 886514"/>
                    <a:gd name="connsiteY64" fmla="*/ 122151 h 1485349"/>
                    <a:gd name="connsiteX65" fmla="*/ 801612 w 886514"/>
                    <a:gd name="connsiteY65" fmla="*/ 118157 h 1485349"/>
                    <a:gd name="connsiteX66" fmla="*/ 787162 w 886514"/>
                    <a:gd name="connsiteY66" fmla="*/ 74226 h 1485349"/>
                    <a:gd name="connsiteX67" fmla="*/ 820398 w 886514"/>
                    <a:gd name="connsiteY67" fmla="*/ 16982 h 1485349"/>
                    <a:gd name="connsiteX68" fmla="*/ 868082 w 886514"/>
                    <a:gd name="connsiteY68" fmla="*/ 3670 h 1485349"/>
                    <a:gd name="connsiteX69" fmla="*/ 882532 w 886514"/>
                    <a:gd name="connsiteY69" fmla="*/ 47601 h 1485349"/>
                    <a:gd name="connsiteX70" fmla="*/ 849297 w 886514"/>
                    <a:gd name="connsiteY70" fmla="*/ 104845 h 1485349"/>
                    <a:gd name="connsiteX71" fmla="*/ 817507 w 886514"/>
                    <a:gd name="connsiteY71" fmla="*/ 122151 h 148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86514" h="1485349">
                      <a:moveTo>
                        <a:pt x="34328" y="1485349"/>
                      </a:moveTo>
                      <a:cubicBezTo>
                        <a:pt x="28547" y="1485349"/>
                        <a:pt x="22768" y="1484018"/>
                        <a:pt x="18433" y="1481355"/>
                      </a:cubicBezTo>
                      <a:cubicBezTo>
                        <a:pt x="1093" y="1473368"/>
                        <a:pt x="-4687" y="1453399"/>
                        <a:pt x="3983" y="1437424"/>
                      </a:cubicBezTo>
                      <a:lnTo>
                        <a:pt x="37218" y="1380180"/>
                      </a:lnTo>
                      <a:cubicBezTo>
                        <a:pt x="45887" y="1364206"/>
                        <a:pt x="67562" y="1358881"/>
                        <a:pt x="84902" y="1366868"/>
                      </a:cubicBezTo>
                      <a:cubicBezTo>
                        <a:pt x="102242" y="1374856"/>
                        <a:pt x="108021" y="1394824"/>
                        <a:pt x="99352" y="1410799"/>
                      </a:cubicBezTo>
                      <a:lnTo>
                        <a:pt x="66117" y="1468043"/>
                      </a:lnTo>
                      <a:cubicBezTo>
                        <a:pt x="58893" y="1478693"/>
                        <a:pt x="47333" y="1485349"/>
                        <a:pt x="34328" y="1485349"/>
                      </a:cubicBezTo>
                      <a:close/>
                      <a:moveTo>
                        <a:pt x="132586" y="1314949"/>
                      </a:moveTo>
                      <a:cubicBezTo>
                        <a:pt x="126807" y="1314949"/>
                        <a:pt x="121027" y="1313618"/>
                        <a:pt x="116692" y="1310956"/>
                      </a:cubicBezTo>
                      <a:cubicBezTo>
                        <a:pt x="99352" y="1302968"/>
                        <a:pt x="93572" y="1282999"/>
                        <a:pt x="102242" y="1267024"/>
                      </a:cubicBezTo>
                      <a:lnTo>
                        <a:pt x="135476" y="1209781"/>
                      </a:lnTo>
                      <a:cubicBezTo>
                        <a:pt x="144146" y="1193806"/>
                        <a:pt x="165821" y="1188481"/>
                        <a:pt x="183161" y="1196468"/>
                      </a:cubicBezTo>
                      <a:cubicBezTo>
                        <a:pt x="200501" y="1204456"/>
                        <a:pt x="206281" y="1224424"/>
                        <a:pt x="197610" y="1240399"/>
                      </a:cubicBezTo>
                      <a:lnTo>
                        <a:pt x="164376" y="1297643"/>
                      </a:lnTo>
                      <a:cubicBezTo>
                        <a:pt x="157151" y="1308293"/>
                        <a:pt x="145591" y="1314949"/>
                        <a:pt x="132586" y="1314949"/>
                      </a:cubicBezTo>
                      <a:close/>
                      <a:moveTo>
                        <a:pt x="230845" y="1144550"/>
                      </a:moveTo>
                      <a:cubicBezTo>
                        <a:pt x="225065" y="1144550"/>
                        <a:pt x="219285" y="1143218"/>
                        <a:pt x="214950" y="1140556"/>
                      </a:cubicBezTo>
                      <a:cubicBezTo>
                        <a:pt x="197610" y="1132568"/>
                        <a:pt x="191831" y="1112600"/>
                        <a:pt x="200501" y="1096625"/>
                      </a:cubicBezTo>
                      <a:lnTo>
                        <a:pt x="233735" y="1039381"/>
                      </a:lnTo>
                      <a:cubicBezTo>
                        <a:pt x="242405" y="1023406"/>
                        <a:pt x="264080" y="1018081"/>
                        <a:pt x="281419" y="1026069"/>
                      </a:cubicBezTo>
                      <a:cubicBezTo>
                        <a:pt x="298759" y="1034056"/>
                        <a:pt x="304539" y="1054025"/>
                        <a:pt x="295869" y="1070000"/>
                      </a:cubicBezTo>
                      <a:lnTo>
                        <a:pt x="262634" y="1127243"/>
                      </a:lnTo>
                      <a:cubicBezTo>
                        <a:pt x="255410" y="1137893"/>
                        <a:pt x="242405" y="1144550"/>
                        <a:pt x="230845" y="1144550"/>
                      </a:cubicBezTo>
                      <a:close/>
                      <a:moveTo>
                        <a:pt x="327659" y="974150"/>
                      </a:moveTo>
                      <a:cubicBezTo>
                        <a:pt x="321879" y="974150"/>
                        <a:pt x="316099" y="972819"/>
                        <a:pt x="311764" y="970156"/>
                      </a:cubicBezTo>
                      <a:cubicBezTo>
                        <a:pt x="294424" y="962169"/>
                        <a:pt x="288644" y="942200"/>
                        <a:pt x="297314" y="926225"/>
                      </a:cubicBezTo>
                      <a:lnTo>
                        <a:pt x="330549" y="868981"/>
                      </a:lnTo>
                      <a:cubicBezTo>
                        <a:pt x="339218" y="853006"/>
                        <a:pt x="360893" y="847681"/>
                        <a:pt x="378233" y="855669"/>
                      </a:cubicBezTo>
                      <a:cubicBezTo>
                        <a:pt x="395573" y="863656"/>
                        <a:pt x="401353" y="883625"/>
                        <a:pt x="392683" y="899600"/>
                      </a:cubicBezTo>
                      <a:lnTo>
                        <a:pt x="359448" y="956843"/>
                      </a:lnTo>
                      <a:cubicBezTo>
                        <a:pt x="352223" y="967493"/>
                        <a:pt x="340664" y="974150"/>
                        <a:pt x="327659" y="974150"/>
                      </a:cubicBezTo>
                      <a:close/>
                      <a:moveTo>
                        <a:pt x="425917" y="803750"/>
                      </a:moveTo>
                      <a:cubicBezTo>
                        <a:pt x="420138" y="803750"/>
                        <a:pt x="414357" y="802419"/>
                        <a:pt x="410023" y="799756"/>
                      </a:cubicBezTo>
                      <a:cubicBezTo>
                        <a:pt x="392683" y="791769"/>
                        <a:pt x="386903" y="771800"/>
                        <a:pt x="395573" y="755825"/>
                      </a:cubicBezTo>
                      <a:lnTo>
                        <a:pt x="428807" y="698581"/>
                      </a:lnTo>
                      <a:cubicBezTo>
                        <a:pt x="437478" y="682606"/>
                        <a:pt x="459152" y="677281"/>
                        <a:pt x="476491" y="685269"/>
                      </a:cubicBezTo>
                      <a:cubicBezTo>
                        <a:pt x="493831" y="693256"/>
                        <a:pt x="499612" y="713225"/>
                        <a:pt x="490941" y="729200"/>
                      </a:cubicBezTo>
                      <a:lnTo>
                        <a:pt x="457707" y="786444"/>
                      </a:lnTo>
                      <a:cubicBezTo>
                        <a:pt x="450482" y="797094"/>
                        <a:pt x="438922" y="803750"/>
                        <a:pt x="425917" y="803750"/>
                      </a:cubicBezTo>
                      <a:close/>
                      <a:moveTo>
                        <a:pt x="524177" y="633350"/>
                      </a:moveTo>
                      <a:cubicBezTo>
                        <a:pt x="518396" y="633350"/>
                        <a:pt x="512616" y="632019"/>
                        <a:pt x="508281" y="629356"/>
                      </a:cubicBezTo>
                      <a:cubicBezTo>
                        <a:pt x="490941" y="621369"/>
                        <a:pt x="485162" y="601400"/>
                        <a:pt x="493831" y="585425"/>
                      </a:cubicBezTo>
                      <a:lnTo>
                        <a:pt x="527066" y="528182"/>
                      </a:lnTo>
                      <a:cubicBezTo>
                        <a:pt x="535736" y="512207"/>
                        <a:pt x="557411" y="506882"/>
                        <a:pt x="574751" y="514869"/>
                      </a:cubicBezTo>
                      <a:cubicBezTo>
                        <a:pt x="592090" y="522857"/>
                        <a:pt x="597870" y="542825"/>
                        <a:pt x="589201" y="558800"/>
                      </a:cubicBezTo>
                      <a:lnTo>
                        <a:pt x="555965" y="616044"/>
                      </a:lnTo>
                      <a:cubicBezTo>
                        <a:pt x="548740" y="626694"/>
                        <a:pt x="535736" y="633350"/>
                        <a:pt x="524177" y="633350"/>
                      </a:cubicBezTo>
                      <a:close/>
                      <a:moveTo>
                        <a:pt x="620990" y="462950"/>
                      </a:moveTo>
                      <a:cubicBezTo>
                        <a:pt x="615210" y="462950"/>
                        <a:pt x="609430" y="461619"/>
                        <a:pt x="605095" y="458957"/>
                      </a:cubicBezTo>
                      <a:cubicBezTo>
                        <a:pt x="587755" y="450969"/>
                        <a:pt x="581976" y="431000"/>
                        <a:pt x="590645" y="415025"/>
                      </a:cubicBezTo>
                      <a:lnTo>
                        <a:pt x="623880" y="357782"/>
                      </a:lnTo>
                      <a:cubicBezTo>
                        <a:pt x="632550" y="341807"/>
                        <a:pt x="654225" y="336482"/>
                        <a:pt x="671564" y="344469"/>
                      </a:cubicBezTo>
                      <a:cubicBezTo>
                        <a:pt x="688904" y="352457"/>
                        <a:pt x="694684" y="372426"/>
                        <a:pt x="686014" y="388400"/>
                      </a:cubicBezTo>
                      <a:lnTo>
                        <a:pt x="652779" y="445644"/>
                      </a:lnTo>
                      <a:cubicBezTo>
                        <a:pt x="645554" y="456294"/>
                        <a:pt x="633995" y="462950"/>
                        <a:pt x="620990" y="462950"/>
                      </a:cubicBezTo>
                      <a:close/>
                      <a:moveTo>
                        <a:pt x="719249" y="292551"/>
                      </a:moveTo>
                      <a:cubicBezTo>
                        <a:pt x="713469" y="292551"/>
                        <a:pt x="707688" y="291219"/>
                        <a:pt x="703354" y="288557"/>
                      </a:cubicBezTo>
                      <a:cubicBezTo>
                        <a:pt x="686014" y="280569"/>
                        <a:pt x="680234" y="260601"/>
                        <a:pt x="688904" y="244626"/>
                      </a:cubicBezTo>
                      <a:lnTo>
                        <a:pt x="722138" y="187382"/>
                      </a:lnTo>
                      <a:cubicBezTo>
                        <a:pt x="730809" y="171407"/>
                        <a:pt x="752483" y="166082"/>
                        <a:pt x="769823" y="174069"/>
                      </a:cubicBezTo>
                      <a:cubicBezTo>
                        <a:pt x="787162" y="182057"/>
                        <a:pt x="792943" y="202026"/>
                        <a:pt x="784273" y="218001"/>
                      </a:cubicBezTo>
                      <a:lnTo>
                        <a:pt x="751038" y="275244"/>
                      </a:lnTo>
                      <a:cubicBezTo>
                        <a:pt x="743813" y="287226"/>
                        <a:pt x="732253" y="292551"/>
                        <a:pt x="719249" y="292551"/>
                      </a:cubicBezTo>
                      <a:close/>
                      <a:moveTo>
                        <a:pt x="817507" y="122151"/>
                      </a:moveTo>
                      <a:cubicBezTo>
                        <a:pt x="811727" y="122151"/>
                        <a:pt x="805948" y="120820"/>
                        <a:pt x="801612" y="118157"/>
                      </a:cubicBezTo>
                      <a:cubicBezTo>
                        <a:pt x="784273" y="110170"/>
                        <a:pt x="778493" y="90201"/>
                        <a:pt x="787162" y="74226"/>
                      </a:cubicBezTo>
                      <a:lnTo>
                        <a:pt x="820398" y="16982"/>
                      </a:lnTo>
                      <a:cubicBezTo>
                        <a:pt x="829067" y="1007"/>
                        <a:pt x="850742" y="-4318"/>
                        <a:pt x="868082" y="3670"/>
                      </a:cubicBezTo>
                      <a:cubicBezTo>
                        <a:pt x="885422" y="11657"/>
                        <a:pt x="891201" y="31626"/>
                        <a:pt x="882532" y="47601"/>
                      </a:cubicBezTo>
                      <a:lnTo>
                        <a:pt x="849297" y="104845"/>
                      </a:lnTo>
                      <a:cubicBezTo>
                        <a:pt x="842072" y="116826"/>
                        <a:pt x="829067" y="122151"/>
                        <a:pt x="817507" y="122151"/>
                      </a:cubicBezTo>
                      <a:close/>
                    </a:path>
                  </a:pathLst>
                </a:custGeom>
                <a:solidFill>
                  <a:srgbClr val="454E5F"/>
                </a:solidFill>
                <a:ln w="14440" cap="flat">
                  <a:noFill/>
                  <a:prstDash val="solid"/>
                  <a:miter/>
                </a:ln>
              </p:spPr>
              <p:txBody>
                <a:bodyPr rtlCol="0" anchor="ctr"/>
                <a:lstStyle/>
                <a:p>
                  <a:endParaRPr lang="vi-VN"/>
                </a:p>
              </p:txBody>
            </p:sp>
          </p:grpSp>
        </p:grpSp>
        <p:sp>
          <p:nvSpPr>
            <p:cNvPr id="5" name="Hộp Văn bản 4">
              <a:extLst>
                <a:ext uri="{FF2B5EF4-FFF2-40B4-BE49-F238E27FC236}">
                  <a16:creationId xmlns:a16="http://schemas.microsoft.com/office/drawing/2014/main" id="{BABE12E6-F154-CF5D-692B-D609096C705D}"/>
                </a:ext>
              </a:extLst>
            </p:cNvPr>
            <p:cNvSpPr txBox="1"/>
            <p:nvPr/>
          </p:nvSpPr>
          <p:spPr>
            <a:xfrm>
              <a:off x="2017431" y="2733595"/>
              <a:ext cx="7331055" cy="2554545"/>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Hãy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cùng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người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cơ</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mấ</a:t>
              </a:r>
              <a:r>
                <a:rPr lang="en-US" sz="3200" b="1" dirty="0" err="1">
                  <a:latin typeface="Cambria" panose="02040503050406030204" pitchFamily="18" charset="0"/>
                  <a:ea typeface="Cambria" panose="02040503050406030204" pitchFamily="18" charset="0"/>
                </a:rPr>
                <a:t>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uống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an </a:t>
              </a:r>
              <a:r>
                <a:rPr lang="en-US" sz="3200" b="1" dirty="0" err="1">
                  <a:latin typeface="Cambria" panose="02040503050406030204" pitchFamily="18" charset="0"/>
                  <a:ea typeface="Cambria" panose="02040503050406030204" pitchFamily="18" charset="0"/>
                </a:rPr>
                <a:t>toàn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phẩm</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23922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Hình ảnh 35">
            <a:extLst>
              <a:ext uri="{FF2B5EF4-FFF2-40B4-BE49-F238E27FC236}">
                <a16:creationId xmlns:a16="http://schemas.microsoft.com/office/drawing/2014/main" id="{97A1FCB0-0596-66BB-39F7-1A3007E79E6C}"/>
              </a:ext>
            </a:extLst>
          </p:cNvPr>
          <p:cNvPicPr>
            <a:picLocks noChangeAspect="1"/>
          </p:cNvPicPr>
          <p:nvPr/>
        </p:nvPicPr>
        <p:blipFill>
          <a:blip r:embed="rId2"/>
          <a:srcRect l="1249" t="4621" r="64592" b="2496"/>
          <a:stretch>
            <a:fillRect/>
          </a:stretch>
        </p:blipFill>
        <p:spPr>
          <a:xfrm>
            <a:off x="1396988" y="1758009"/>
            <a:ext cx="3034159" cy="3420219"/>
          </a:xfrm>
          <a:custGeom>
            <a:avLst/>
            <a:gdLst/>
            <a:ahLst/>
            <a:cxnLst/>
            <a:rect l="l" t="t" r="r" b="b"/>
            <a:pathLst>
              <a:path w="3034159" h="3420219">
                <a:moveTo>
                  <a:pt x="1109700" y="2633774"/>
                </a:moveTo>
                <a:cubicBezTo>
                  <a:pt x="1085168" y="2633774"/>
                  <a:pt x="1061920" y="2641761"/>
                  <a:pt x="1039956" y="2657735"/>
                </a:cubicBezTo>
                <a:cubicBezTo>
                  <a:pt x="1017991" y="2673710"/>
                  <a:pt x="997881" y="2694961"/>
                  <a:pt x="979624" y="2721490"/>
                </a:cubicBezTo>
                <a:cubicBezTo>
                  <a:pt x="961368" y="2748018"/>
                  <a:pt x="945109" y="2778113"/>
                  <a:pt x="930846" y="2811773"/>
                </a:cubicBezTo>
                <a:cubicBezTo>
                  <a:pt x="916583" y="2845433"/>
                  <a:pt x="904460" y="2880091"/>
                  <a:pt x="894476" y="2915748"/>
                </a:cubicBezTo>
                <a:cubicBezTo>
                  <a:pt x="884492" y="2951404"/>
                  <a:pt x="876933" y="2986491"/>
                  <a:pt x="871798" y="3021006"/>
                </a:cubicBezTo>
                <a:cubicBezTo>
                  <a:pt x="866664" y="3055522"/>
                  <a:pt x="864096" y="3086472"/>
                  <a:pt x="864096" y="3113856"/>
                </a:cubicBezTo>
                <a:cubicBezTo>
                  <a:pt x="864096" y="3147517"/>
                  <a:pt x="867234" y="3173475"/>
                  <a:pt x="873510" y="3191731"/>
                </a:cubicBezTo>
                <a:cubicBezTo>
                  <a:pt x="879785" y="3209987"/>
                  <a:pt x="887345" y="3223537"/>
                  <a:pt x="896188" y="3232379"/>
                </a:cubicBezTo>
                <a:cubicBezTo>
                  <a:pt x="905031" y="3241223"/>
                  <a:pt x="914587" y="3246500"/>
                  <a:pt x="924856" y="3248211"/>
                </a:cubicBezTo>
                <a:cubicBezTo>
                  <a:pt x="935125" y="3249923"/>
                  <a:pt x="944253" y="3250778"/>
                  <a:pt x="952240" y="3250778"/>
                </a:cubicBezTo>
                <a:cubicBezTo>
                  <a:pt x="964221" y="3250778"/>
                  <a:pt x="977485" y="3247783"/>
                  <a:pt x="992033" y="3241793"/>
                </a:cubicBezTo>
                <a:cubicBezTo>
                  <a:pt x="1006581" y="3235802"/>
                  <a:pt x="1020558" y="3226817"/>
                  <a:pt x="1033965" y="3214836"/>
                </a:cubicBezTo>
                <a:cubicBezTo>
                  <a:pt x="1047372" y="3202856"/>
                  <a:pt x="1059638" y="3187737"/>
                  <a:pt x="1070763" y="3169481"/>
                </a:cubicBezTo>
                <a:cubicBezTo>
                  <a:pt x="1081888" y="3151225"/>
                  <a:pt x="1090303" y="3129831"/>
                  <a:pt x="1096008" y="3105299"/>
                </a:cubicBezTo>
                <a:lnTo>
                  <a:pt x="1096008" y="3095885"/>
                </a:lnTo>
                <a:lnTo>
                  <a:pt x="1181584" y="2694533"/>
                </a:lnTo>
                <a:cubicBezTo>
                  <a:pt x="1180443" y="2689399"/>
                  <a:pt x="1178589" y="2683408"/>
                  <a:pt x="1176022" y="2676562"/>
                </a:cubicBezTo>
                <a:cubicBezTo>
                  <a:pt x="1173454" y="2669716"/>
                  <a:pt x="1169604" y="2663013"/>
                  <a:pt x="1164469" y="2656452"/>
                </a:cubicBezTo>
                <a:cubicBezTo>
                  <a:pt x="1159334" y="2649891"/>
                  <a:pt x="1152346" y="2644471"/>
                  <a:pt x="1143503" y="2640192"/>
                </a:cubicBezTo>
                <a:cubicBezTo>
                  <a:pt x="1134660" y="2635914"/>
                  <a:pt x="1123392" y="2633774"/>
                  <a:pt x="1109700" y="2633774"/>
                </a:cubicBezTo>
                <a:close/>
                <a:moveTo>
                  <a:pt x="2011375" y="2624361"/>
                </a:moveTo>
                <a:cubicBezTo>
                  <a:pt x="1990266" y="2624361"/>
                  <a:pt x="1970013" y="2632490"/>
                  <a:pt x="1950616" y="2648750"/>
                </a:cubicBezTo>
                <a:cubicBezTo>
                  <a:pt x="1931219" y="2665009"/>
                  <a:pt x="1912820" y="2686546"/>
                  <a:pt x="1895420" y="2713360"/>
                </a:cubicBezTo>
                <a:cubicBezTo>
                  <a:pt x="1878019" y="2740174"/>
                  <a:pt x="1862187" y="2770839"/>
                  <a:pt x="1847925" y="2805354"/>
                </a:cubicBezTo>
                <a:cubicBezTo>
                  <a:pt x="1833662" y="2839870"/>
                  <a:pt x="1821254" y="2875384"/>
                  <a:pt x="1810699" y="2911897"/>
                </a:cubicBezTo>
                <a:cubicBezTo>
                  <a:pt x="1800145" y="2948409"/>
                  <a:pt x="1792015" y="2984494"/>
                  <a:pt x="1786310" y="3020151"/>
                </a:cubicBezTo>
                <a:cubicBezTo>
                  <a:pt x="1780605" y="3055807"/>
                  <a:pt x="1777752" y="3088184"/>
                  <a:pt x="1777752" y="3117280"/>
                </a:cubicBezTo>
                <a:cubicBezTo>
                  <a:pt x="1777752" y="3146375"/>
                  <a:pt x="1779321" y="3170052"/>
                  <a:pt x="1782459" y="3188308"/>
                </a:cubicBezTo>
                <a:cubicBezTo>
                  <a:pt x="1785597" y="3206564"/>
                  <a:pt x="1790731" y="3220969"/>
                  <a:pt x="1797863" y="3231524"/>
                </a:cubicBezTo>
                <a:cubicBezTo>
                  <a:pt x="1804994" y="3242078"/>
                  <a:pt x="1814265" y="3249352"/>
                  <a:pt x="1825675" y="3253346"/>
                </a:cubicBezTo>
                <a:cubicBezTo>
                  <a:pt x="1837085" y="3257339"/>
                  <a:pt x="1851062" y="3259336"/>
                  <a:pt x="1867607" y="3259336"/>
                </a:cubicBezTo>
                <a:cubicBezTo>
                  <a:pt x="1888716" y="3259336"/>
                  <a:pt x="1909968" y="3249923"/>
                  <a:pt x="1931362" y="3231096"/>
                </a:cubicBezTo>
                <a:cubicBezTo>
                  <a:pt x="1952756" y="3212269"/>
                  <a:pt x="1972581" y="3186596"/>
                  <a:pt x="1990837" y="3154077"/>
                </a:cubicBezTo>
                <a:cubicBezTo>
                  <a:pt x="2009093" y="3121558"/>
                  <a:pt x="2025210" y="3083049"/>
                  <a:pt x="2039187" y="3038549"/>
                </a:cubicBezTo>
                <a:cubicBezTo>
                  <a:pt x="2053165" y="2994050"/>
                  <a:pt x="2063577" y="2946127"/>
                  <a:pt x="2070423" y="2894781"/>
                </a:cubicBezTo>
                <a:cubicBezTo>
                  <a:pt x="2052166" y="2890217"/>
                  <a:pt x="2039758" y="2881232"/>
                  <a:pt x="2033197" y="2867825"/>
                </a:cubicBezTo>
                <a:cubicBezTo>
                  <a:pt x="2026636" y="2854418"/>
                  <a:pt x="2023356" y="2838872"/>
                  <a:pt x="2023356" y="2821186"/>
                </a:cubicBezTo>
                <a:cubicBezTo>
                  <a:pt x="2023356" y="2796654"/>
                  <a:pt x="2028205" y="2776544"/>
                  <a:pt x="2037904" y="2760855"/>
                </a:cubicBezTo>
                <a:cubicBezTo>
                  <a:pt x="2047602" y="2745166"/>
                  <a:pt x="2060724" y="2733613"/>
                  <a:pt x="2077269" y="2726196"/>
                </a:cubicBezTo>
                <a:cubicBezTo>
                  <a:pt x="2076128" y="2707370"/>
                  <a:pt x="2074274" y="2691538"/>
                  <a:pt x="2071706" y="2678702"/>
                </a:cubicBezTo>
                <a:cubicBezTo>
                  <a:pt x="2069139" y="2665865"/>
                  <a:pt x="2065288" y="2655311"/>
                  <a:pt x="2060154" y="2647038"/>
                </a:cubicBezTo>
                <a:cubicBezTo>
                  <a:pt x="2055019" y="2638766"/>
                  <a:pt x="2048601" y="2632918"/>
                  <a:pt x="2040899" y="2629495"/>
                </a:cubicBezTo>
                <a:cubicBezTo>
                  <a:pt x="2033197" y="2626072"/>
                  <a:pt x="2023356" y="2624361"/>
                  <a:pt x="2011375" y="2624361"/>
                </a:cubicBezTo>
                <a:close/>
                <a:moveTo>
                  <a:pt x="1542715" y="2182788"/>
                </a:moveTo>
                <a:lnTo>
                  <a:pt x="1341611" y="3129260"/>
                </a:lnTo>
                <a:cubicBezTo>
                  <a:pt x="1338759" y="3138959"/>
                  <a:pt x="1336762" y="3148515"/>
                  <a:pt x="1335621" y="3157928"/>
                </a:cubicBezTo>
                <a:cubicBezTo>
                  <a:pt x="1334480" y="3167342"/>
                  <a:pt x="1333910" y="3176613"/>
                  <a:pt x="1333910" y="3185740"/>
                </a:cubicBezTo>
                <a:cubicBezTo>
                  <a:pt x="1333910" y="3210272"/>
                  <a:pt x="1339757" y="3227245"/>
                  <a:pt x="1351453" y="3236658"/>
                </a:cubicBezTo>
                <a:cubicBezTo>
                  <a:pt x="1363148" y="3246072"/>
                  <a:pt x="1381262" y="3250778"/>
                  <a:pt x="1405794" y="3250778"/>
                </a:cubicBezTo>
                <a:cubicBezTo>
                  <a:pt x="1422909" y="3250778"/>
                  <a:pt x="1438740" y="3246927"/>
                  <a:pt x="1453288" y="3239226"/>
                </a:cubicBezTo>
                <a:cubicBezTo>
                  <a:pt x="1467836" y="3231524"/>
                  <a:pt x="1480958" y="3220827"/>
                  <a:pt x="1492654" y="3207134"/>
                </a:cubicBezTo>
                <a:cubicBezTo>
                  <a:pt x="1498501" y="3200288"/>
                  <a:pt x="1504028" y="3192765"/>
                  <a:pt x="1509234" y="3184564"/>
                </a:cubicBezTo>
                <a:lnTo>
                  <a:pt x="1517781" y="3169030"/>
                </a:lnTo>
                <a:lnTo>
                  <a:pt x="1516745" y="3140385"/>
                </a:lnTo>
                <a:cubicBezTo>
                  <a:pt x="1516745" y="3106155"/>
                  <a:pt x="1520311" y="3067217"/>
                  <a:pt x="1527442" y="3023574"/>
                </a:cubicBezTo>
                <a:cubicBezTo>
                  <a:pt x="1534573" y="2979930"/>
                  <a:pt x="1545841" y="2935002"/>
                  <a:pt x="1561245" y="2888791"/>
                </a:cubicBezTo>
                <a:cubicBezTo>
                  <a:pt x="1576649" y="2842580"/>
                  <a:pt x="1596901" y="2797367"/>
                  <a:pt x="1622004" y="2753153"/>
                </a:cubicBezTo>
                <a:cubicBezTo>
                  <a:pt x="1647106" y="2708939"/>
                  <a:pt x="1677343" y="2669431"/>
                  <a:pt x="1712714" y="2634630"/>
                </a:cubicBezTo>
                <a:cubicBezTo>
                  <a:pt x="1748086" y="2599829"/>
                  <a:pt x="1789305" y="2571731"/>
                  <a:pt x="1836372" y="2550337"/>
                </a:cubicBezTo>
                <a:cubicBezTo>
                  <a:pt x="1883439" y="2528943"/>
                  <a:pt x="1936924" y="2518246"/>
                  <a:pt x="1996827" y="2518246"/>
                </a:cubicBezTo>
                <a:cubicBezTo>
                  <a:pt x="2146300" y="2518246"/>
                  <a:pt x="2221037" y="2611524"/>
                  <a:pt x="2221037" y="2798080"/>
                </a:cubicBezTo>
                <a:lnTo>
                  <a:pt x="2221037" y="2799792"/>
                </a:lnTo>
                <a:cubicBezTo>
                  <a:pt x="2223889" y="2800933"/>
                  <a:pt x="2226742" y="2801503"/>
                  <a:pt x="2229595" y="2801503"/>
                </a:cubicBezTo>
                <a:cubicBezTo>
                  <a:pt x="2232447" y="2801503"/>
                  <a:pt x="2236155" y="2801503"/>
                  <a:pt x="2240720" y="2801503"/>
                </a:cubicBezTo>
                <a:cubicBezTo>
                  <a:pt x="2261258" y="2801503"/>
                  <a:pt x="2283365" y="2798508"/>
                  <a:pt x="2307041" y="2792518"/>
                </a:cubicBezTo>
                <a:cubicBezTo>
                  <a:pt x="2330717" y="2786528"/>
                  <a:pt x="2354393" y="2778683"/>
                  <a:pt x="2378069" y="2768984"/>
                </a:cubicBezTo>
                <a:cubicBezTo>
                  <a:pt x="2401745" y="2759286"/>
                  <a:pt x="2424994" y="2748018"/>
                  <a:pt x="2447814" y="2735182"/>
                </a:cubicBezTo>
                <a:cubicBezTo>
                  <a:pt x="2470634" y="2722345"/>
                  <a:pt x="2491458" y="2709367"/>
                  <a:pt x="2510285" y="2696245"/>
                </a:cubicBezTo>
                <a:lnTo>
                  <a:pt x="2526544" y="2744167"/>
                </a:lnTo>
                <a:cubicBezTo>
                  <a:pt x="2492314" y="2780109"/>
                  <a:pt x="2448099" y="2810632"/>
                  <a:pt x="2393901" y="2835734"/>
                </a:cubicBezTo>
                <a:cubicBezTo>
                  <a:pt x="2339702" y="2860836"/>
                  <a:pt x="2280370" y="2878807"/>
                  <a:pt x="2215902" y="2889647"/>
                </a:cubicBezTo>
                <a:cubicBezTo>
                  <a:pt x="2209056" y="2970659"/>
                  <a:pt x="2193510" y="3043684"/>
                  <a:pt x="2169263" y="3108722"/>
                </a:cubicBezTo>
                <a:cubicBezTo>
                  <a:pt x="2145016" y="3173760"/>
                  <a:pt x="2114352" y="3229099"/>
                  <a:pt x="2077269" y="3274740"/>
                </a:cubicBezTo>
                <a:cubicBezTo>
                  <a:pt x="2040186" y="3320380"/>
                  <a:pt x="1997683" y="3355467"/>
                  <a:pt x="1949760" y="3379998"/>
                </a:cubicBezTo>
                <a:cubicBezTo>
                  <a:pt x="1901838" y="3404530"/>
                  <a:pt x="1851062" y="3416796"/>
                  <a:pt x="1797435" y="3416796"/>
                </a:cubicBezTo>
                <a:cubicBezTo>
                  <a:pt x="1756358" y="3416796"/>
                  <a:pt x="1718705" y="3411804"/>
                  <a:pt x="1684474" y="3401820"/>
                </a:cubicBezTo>
                <a:cubicBezTo>
                  <a:pt x="1650244" y="3391837"/>
                  <a:pt x="1620720" y="3375862"/>
                  <a:pt x="1595903" y="3353898"/>
                </a:cubicBezTo>
                <a:cubicBezTo>
                  <a:pt x="1571086" y="3331933"/>
                  <a:pt x="1551689" y="3303408"/>
                  <a:pt x="1537711" y="3268321"/>
                </a:cubicBezTo>
                <a:lnTo>
                  <a:pt x="1537109" y="3266500"/>
                </a:lnTo>
                <a:lnTo>
                  <a:pt x="1522685" y="3285891"/>
                </a:lnTo>
                <a:cubicBezTo>
                  <a:pt x="1517568" y="3292363"/>
                  <a:pt x="1512407" y="3298487"/>
                  <a:pt x="1507202" y="3304263"/>
                </a:cubicBezTo>
                <a:cubicBezTo>
                  <a:pt x="1486378" y="3327369"/>
                  <a:pt x="1465127" y="3345911"/>
                  <a:pt x="1443447" y="3359888"/>
                </a:cubicBezTo>
                <a:cubicBezTo>
                  <a:pt x="1421768" y="3373866"/>
                  <a:pt x="1400659" y="3384563"/>
                  <a:pt x="1380121" y="3391979"/>
                </a:cubicBezTo>
                <a:cubicBezTo>
                  <a:pt x="1359583" y="3399396"/>
                  <a:pt x="1339900" y="3404245"/>
                  <a:pt x="1321073" y="3406527"/>
                </a:cubicBezTo>
                <a:cubicBezTo>
                  <a:pt x="1302246" y="3408809"/>
                  <a:pt x="1285131" y="3409950"/>
                  <a:pt x="1269727" y="3409950"/>
                </a:cubicBezTo>
                <a:cubicBezTo>
                  <a:pt x="1221234" y="3409950"/>
                  <a:pt x="1182154" y="3397256"/>
                  <a:pt x="1152488" y="3371869"/>
                </a:cubicBezTo>
                <a:cubicBezTo>
                  <a:pt x="1122822" y="3346481"/>
                  <a:pt x="1104566" y="3308970"/>
                  <a:pt x="1097719" y="3259336"/>
                </a:cubicBezTo>
                <a:cubicBezTo>
                  <a:pt x="1084598" y="3279304"/>
                  <a:pt x="1069622" y="3298844"/>
                  <a:pt x="1052792" y="3317956"/>
                </a:cubicBezTo>
                <a:cubicBezTo>
                  <a:pt x="1035962" y="3337068"/>
                  <a:pt x="1016850" y="3354183"/>
                  <a:pt x="995456" y="3369301"/>
                </a:cubicBezTo>
                <a:cubicBezTo>
                  <a:pt x="974062" y="3384420"/>
                  <a:pt x="950243" y="3396686"/>
                  <a:pt x="924000" y="3406099"/>
                </a:cubicBezTo>
                <a:cubicBezTo>
                  <a:pt x="897756" y="3415512"/>
                  <a:pt x="869231" y="3420219"/>
                  <a:pt x="838424" y="3420219"/>
                </a:cubicBezTo>
                <a:cubicBezTo>
                  <a:pt x="808187" y="3420219"/>
                  <a:pt x="779091" y="3415370"/>
                  <a:pt x="751136" y="3405671"/>
                </a:cubicBezTo>
                <a:cubicBezTo>
                  <a:pt x="723181" y="3395973"/>
                  <a:pt x="698364" y="3379998"/>
                  <a:pt x="676685" y="3357749"/>
                </a:cubicBezTo>
                <a:cubicBezTo>
                  <a:pt x="655005" y="3335499"/>
                  <a:pt x="637605" y="3306403"/>
                  <a:pt x="624483" y="3270461"/>
                </a:cubicBezTo>
                <a:cubicBezTo>
                  <a:pt x="611361" y="3234519"/>
                  <a:pt x="604801" y="3190590"/>
                  <a:pt x="604801" y="3138674"/>
                </a:cubicBezTo>
                <a:cubicBezTo>
                  <a:pt x="604801" y="3098738"/>
                  <a:pt x="608794" y="3055950"/>
                  <a:pt x="616781" y="3010309"/>
                </a:cubicBezTo>
                <a:cubicBezTo>
                  <a:pt x="624769" y="2964669"/>
                  <a:pt x="637034" y="2919028"/>
                  <a:pt x="653579" y="2873387"/>
                </a:cubicBezTo>
                <a:cubicBezTo>
                  <a:pt x="670124" y="2827747"/>
                  <a:pt x="690805" y="2783960"/>
                  <a:pt x="715622" y="2742028"/>
                </a:cubicBezTo>
                <a:cubicBezTo>
                  <a:pt x="740439" y="2700096"/>
                  <a:pt x="769535" y="2663013"/>
                  <a:pt x="802910" y="2630779"/>
                </a:cubicBezTo>
                <a:cubicBezTo>
                  <a:pt x="836284" y="2598545"/>
                  <a:pt x="874080" y="2572873"/>
                  <a:pt x="916298" y="2553760"/>
                </a:cubicBezTo>
                <a:cubicBezTo>
                  <a:pt x="958515" y="2534648"/>
                  <a:pt x="1005012" y="2525092"/>
                  <a:pt x="1055787" y="2525092"/>
                </a:cubicBezTo>
                <a:cubicBezTo>
                  <a:pt x="1105421" y="2525092"/>
                  <a:pt x="1141506" y="2533650"/>
                  <a:pt x="1164041" y="2550765"/>
                </a:cubicBezTo>
                <a:cubicBezTo>
                  <a:pt x="1186576" y="2567880"/>
                  <a:pt x="1197844" y="2588989"/>
                  <a:pt x="1197844" y="2614092"/>
                </a:cubicBezTo>
                <a:lnTo>
                  <a:pt x="1197844" y="2620938"/>
                </a:lnTo>
                <a:lnTo>
                  <a:pt x="1283420" y="2217874"/>
                </a:lnTo>
                <a:close/>
                <a:moveTo>
                  <a:pt x="1865896" y="2095500"/>
                </a:moveTo>
                <a:lnTo>
                  <a:pt x="2049885" y="2095500"/>
                </a:lnTo>
                <a:lnTo>
                  <a:pt x="2100375" y="2426680"/>
                </a:lnTo>
                <a:lnTo>
                  <a:pt x="1968587" y="2426680"/>
                </a:lnTo>
                <a:close/>
                <a:moveTo>
                  <a:pt x="1445307" y="1440247"/>
                </a:moveTo>
                <a:cubicBezTo>
                  <a:pt x="1464705" y="1440247"/>
                  <a:pt x="1482818" y="1443955"/>
                  <a:pt x="1499649" y="1451372"/>
                </a:cubicBezTo>
                <a:cubicBezTo>
                  <a:pt x="1516478" y="1458789"/>
                  <a:pt x="1531311" y="1468915"/>
                  <a:pt x="1544148" y="1481752"/>
                </a:cubicBezTo>
                <a:cubicBezTo>
                  <a:pt x="1556984" y="1494588"/>
                  <a:pt x="1567111" y="1509421"/>
                  <a:pt x="1574528" y="1526251"/>
                </a:cubicBezTo>
                <a:cubicBezTo>
                  <a:pt x="1581944" y="1543081"/>
                  <a:pt x="1585653" y="1561195"/>
                  <a:pt x="1585653" y="1580592"/>
                </a:cubicBezTo>
                <a:cubicBezTo>
                  <a:pt x="1585653" y="1599989"/>
                  <a:pt x="1581944" y="1618103"/>
                  <a:pt x="1574528" y="1634933"/>
                </a:cubicBezTo>
                <a:cubicBezTo>
                  <a:pt x="1567111" y="1651763"/>
                  <a:pt x="1556984" y="1666454"/>
                  <a:pt x="1544148" y="1679005"/>
                </a:cubicBezTo>
                <a:cubicBezTo>
                  <a:pt x="1531311" y="1691556"/>
                  <a:pt x="1516478" y="1701397"/>
                  <a:pt x="1499649" y="1708528"/>
                </a:cubicBezTo>
                <a:cubicBezTo>
                  <a:pt x="1482818" y="1715660"/>
                  <a:pt x="1464705" y="1719225"/>
                  <a:pt x="1445307" y="1719225"/>
                </a:cubicBezTo>
                <a:cubicBezTo>
                  <a:pt x="1425910" y="1719225"/>
                  <a:pt x="1407796" y="1715660"/>
                  <a:pt x="1390967" y="1708528"/>
                </a:cubicBezTo>
                <a:cubicBezTo>
                  <a:pt x="1374136" y="1701397"/>
                  <a:pt x="1359446" y="1691556"/>
                  <a:pt x="1346895" y="1679005"/>
                </a:cubicBezTo>
                <a:cubicBezTo>
                  <a:pt x="1334344" y="1666454"/>
                  <a:pt x="1324503" y="1651763"/>
                  <a:pt x="1317371" y="1634933"/>
                </a:cubicBezTo>
                <a:cubicBezTo>
                  <a:pt x="1310240" y="1618103"/>
                  <a:pt x="1306674" y="1599989"/>
                  <a:pt x="1306674" y="1580592"/>
                </a:cubicBezTo>
                <a:cubicBezTo>
                  <a:pt x="1306674" y="1561195"/>
                  <a:pt x="1310240" y="1543081"/>
                  <a:pt x="1317371" y="1526251"/>
                </a:cubicBezTo>
                <a:cubicBezTo>
                  <a:pt x="1324503" y="1509421"/>
                  <a:pt x="1334344" y="1494588"/>
                  <a:pt x="1346895" y="1481752"/>
                </a:cubicBezTo>
                <a:cubicBezTo>
                  <a:pt x="1359446" y="1468915"/>
                  <a:pt x="1374136" y="1458789"/>
                  <a:pt x="1390967" y="1451372"/>
                </a:cubicBezTo>
                <a:cubicBezTo>
                  <a:pt x="1407796" y="1443955"/>
                  <a:pt x="1425910" y="1440247"/>
                  <a:pt x="1445307" y="1440247"/>
                </a:cubicBezTo>
                <a:close/>
                <a:moveTo>
                  <a:pt x="1633575" y="538274"/>
                </a:moveTo>
                <a:cubicBezTo>
                  <a:pt x="1609043" y="538274"/>
                  <a:pt x="1585795" y="546261"/>
                  <a:pt x="1563830" y="562236"/>
                </a:cubicBezTo>
                <a:cubicBezTo>
                  <a:pt x="1541866" y="578210"/>
                  <a:pt x="1521755" y="599461"/>
                  <a:pt x="1503499" y="625990"/>
                </a:cubicBezTo>
                <a:cubicBezTo>
                  <a:pt x="1485243" y="652519"/>
                  <a:pt x="1468984" y="682613"/>
                  <a:pt x="1454721" y="716273"/>
                </a:cubicBezTo>
                <a:cubicBezTo>
                  <a:pt x="1440458" y="749933"/>
                  <a:pt x="1428335" y="784591"/>
                  <a:pt x="1418351" y="820248"/>
                </a:cubicBezTo>
                <a:cubicBezTo>
                  <a:pt x="1408367" y="855905"/>
                  <a:pt x="1400808" y="890991"/>
                  <a:pt x="1395674" y="925507"/>
                </a:cubicBezTo>
                <a:cubicBezTo>
                  <a:pt x="1390539" y="960022"/>
                  <a:pt x="1387971" y="990972"/>
                  <a:pt x="1387971" y="1018357"/>
                </a:cubicBezTo>
                <a:cubicBezTo>
                  <a:pt x="1387971" y="1052017"/>
                  <a:pt x="1391109" y="1077975"/>
                  <a:pt x="1397385" y="1096231"/>
                </a:cubicBezTo>
                <a:cubicBezTo>
                  <a:pt x="1403661" y="1114487"/>
                  <a:pt x="1411220" y="1128037"/>
                  <a:pt x="1420063" y="1136880"/>
                </a:cubicBezTo>
                <a:cubicBezTo>
                  <a:pt x="1428905" y="1145722"/>
                  <a:pt x="1438461" y="1151000"/>
                  <a:pt x="1448730" y="1152711"/>
                </a:cubicBezTo>
                <a:cubicBezTo>
                  <a:pt x="1459000" y="1154423"/>
                  <a:pt x="1468128" y="1155279"/>
                  <a:pt x="1476115" y="1155279"/>
                </a:cubicBezTo>
                <a:cubicBezTo>
                  <a:pt x="1489236" y="1155279"/>
                  <a:pt x="1503072" y="1151998"/>
                  <a:pt x="1517619" y="1145437"/>
                </a:cubicBezTo>
                <a:cubicBezTo>
                  <a:pt x="1532167" y="1138876"/>
                  <a:pt x="1546145" y="1129178"/>
                  <a:pt x="1559552" y="1116341"/>
                </a:cubicBezTo>
                <a:cubicBezTo>
                  <a:pt x="1572959" y="1103505"/>
                  <a:pt x="1585224" y="1087388"/>
                  <a:pt x="1596349" y="1067991"/>
                </a:cubicBezTo>
                <a:cubicBezTo>
                  <a:pt x="1607474" y="1048594"/>
                  <a:pt x="1615889" y="1026059"/>
                  <a:pt x="1621595" y="1000386"/>
                </a:cubicBezTo>
                <a:lnTo>
                  <a:pt x="1705459" y="605024"/>
                </a:lnTo>
                <a:cubicBezTo>
                  <a:pt x="1705459" y="599889"/>
                  <a:pt x="1704318" y="593471"/>
                  <a:pt x="1702036" y="585769"/>
                </a:cubicBezTo>
                <a:cubicBezTo>
                  <a:pt x="1699754" y="578067"/>
                  <a:pt x="1695903" y="570651"/>
                  <a:pt x="1690483" y="563519"/>
                </a:cubicBezTo>
                <a:cubicBezTo>
                  <a:pt x="1685063" y="556388"/>
                  <a:pt x="1677789" y="550398"/>
                  <a:pt x="1668661" y="545548"/>
                </a:cubicBezTo>
                <a:cubicBezTo>
                  <a:pt x="1659533" y="540699"/>
                  <a:pt x="1647838" y="538274"/>
                  <a:pt x="1633575" y="538274"/>
                </a:cubicBezTo>
                <a:close/>
                <a:moveTo>
                  <a:pt x="1579662" y="429593"/>
                </a:moveTo>
                <a:cubicBezTo>
                  <a:pt x="1629296" y="429593"/>
                  <a:pt x="1665381" y="438150"/>
                  <a:pt x="1687916" y="455265"/>
                </a:cubicBezTo>
                <a:cubicBezTo>
                  <a:pt x="1710451" y="472381"/>
                  <a:pt x="1721719" y="493489"/>
                  <a:pt x="1721719" y="518592"/>
                </a:cubicBezTo>
                <a:lnTo>
                  <a:pt x="1721719" y="531428"/>
                </a:lnTo>
                <a:lnTo>
                  <a:pt x="1740545" y="438150"/>
                </a:lnTo>
                <a:lnTo>
                  <a:pt x="1992995" y="438150"/>
                </a:lnTo>
                <a:lnTo>
                  <a:pt x="1867198" y="1033760"/>
                </a:lnTo>
                <a:cubicBezTo>
                  <a:pt x="1864346" y="1043459"/>
                  <a:pt x="1862349" y="1053015"/>
                  <a:pt x="1861208" y="1062428"/>
                </a:cubicBezTo>
                <a:cubicBezTo>
                  <a:pt x="1860067" y="1071842"/>
                  <a:pt x="1859496" y="1081113"/>
                  <a:pt x="1859496" y="1090241"/>
                </a:cubicBezTo>
                <a:cubicBezTo>
                  <a:pt x="1859496" y="1140445"/>
                  <a:pt x="1883457" y="1165548"/>
                  <a:pt x="1931380" y="1165548"/>
                </a:cubicBezTo>
                <a:cubicBezTo>
                  <a:pt x="1948495" y="1165548"/>
                  <a:pt x="1964327" y="1161126"/>
                  <a:pt x="1978875" y="1152283"/>
                </a:cubicBezTo>
                <a:cubicBezTo>
                  <a:pt x="1993423" y="1143440"/>
                  <a:pt x="2006687" y="1131602"/>
                  <a:pt x="2018668" y="1116769"/>
                </a:cubicBezTo>
                <a:cubicBezTo>
                  <a:pt x="2030649" y="1101936"/>
                  <a:pt x="2041203" y="1084393"/>
                  <a:pt x="2050331" y="1064140"/>
                </a:cubicBezTo>
                <a:cubicBezTo>
                  <a:pt x="2059459" y="1043887"/>
                  <a:pt x="2067161" y="1022635"/>
                  <a:pt x="2073437" y="1000386"/>
                </a:cubicBezTo>
                <a:lnTo>
                  <a:pt x="2075511" y="1000386"/>
                </a:lnTo>
                <a:lnTo>
                  <a:pt x="2194657" y="438150"/>
                </a:lnTo>
                <a:lnTo>
                  <a:pt x="2447107" y="438150"/>
                </a:lnTo>
                <a:lnTo>
                  <a:pt x="2428280" y="528861"/>
                </a:lnTo>
                <a:cubicBezTo>
                  <a:pt x="2447107" y="507752"/>
                  <a:pt x="2465791" y="490780"/>
                  <a:pt x="2484333" y="477943"/>
                </a:cubicBezTo>
                <a:cubicBezTo>
                  <a:pt x="2502874" y="465107"/>
                  <a:pt x="2520988" y="455265"/>
                  <a:pt x="2538673" y="448419"/>
                </a:cubicBezTo>
                <a:cubicBezTo>
                  <a:pt x="2556359" y="441573"/>
                  <a:pt x="2573046" y="437009"/>
                  <a:pt x="2588736" y="434727"/>
                </a:cubicBezTo>
                <a:cubicBezTo>
                  <a:pt x="2604424" y="432445"/>
                  <a:pt x="2619115" y="431304"/>
                  <a:pt x="2632807" y="431304"/>
                </a:cubicBezTo>
                <a:cubicBezTo>
                  <a:pt x="2660762" y="431304"/>
                  <a:pt x="2686720" y="435012"/>
                  <a:pt x="2710682" y="442429"/>
                </a:cubicBezTo>
                <a:cubicBezTo>
                  <a:pt x="2734643" y="449846"/>
                  <a:pt x="2755324" y="461541"/>
                  <a:pt x="2772724" y="477515"/>
                </a:cubicBezTo>
                <a:cubicBezTo>
                  <a:pt x="2790125" y="493489"/>
                  <a:pt x="2803674" y="514028"/>
                  <a:pt x="2813373" y="539130"/>
                </a:cubicBezTo>
                <a:cubicBezTo>
                  <a:pt x="2823071" y="564232"/>
                  <a:pt x="2827921" y="594184"/>
                  <a:pt x="2827921" y="628985"/>
                </a:cubicBezTo>
                <a:cubicBezTo>
                  <a:pt x="2827921" y="652376"/>
                  <a:pt x="2825781" y="677621"/>
                  <a:pt x="2821503" y="704720"/>
                </a:cubicBezTo>
                <a:cubicBezTo>
                  <a:pt x="2817224" y="731819"/>
                  <a:pt x="2811946" y="759489"/>
                  <a:pt x="2805671" y="787729"/>
                </a:cubicBezTo>
                <a:cubicBezTo>
                  <a:pt x="2799395" y="815969"/>
                  <a:pt x="2792692" y="844066"/>
                  <a:pt x="2785561" y="872021"/>
                </a:cubicBezTo>
                <a:cubicBezTo>
                  <a:pt x="2778430" y="899976"/>
                  <a:pt x="2771726" y="926790"/>
                  <a:pt x="2765450" y="952463"/>
                </a:cubicBezTo>
                <a:cubicBezTo>
                  <a:pt x="2759175" y="978136"/>
                  <a:pt x="2753898" y="1001955"/>
                  <a:pt x="2749619" y="1023919"/>
                </a:cubicBezTo>
                <a:cubicBezTo>
                  <a:pt x="2745340" y="1045884"/>
                  <a:pt x="2743200" y="1065138"/>
                  <a:pt x="2743200" y="1081683"/>
                </a:cubicBezTo>
                <a:cubicBezTo>
                  <a:pt x="2743200" y="1103362"/>
                  <a:pt x="2748192" y="1121048"/>
                  <a:pt x="2758176" y="1134740"/>
                </a:cubicBezTo>
                <a:cubicBezTo>
                  <a:pt x="2768160" y="1148432"/>
                  <a:pt x="2786559" y="1155279"/>
                  <a:pt x="2813373" y="1155279"/>
                </a:cubicBezTo>
                <a:cubicBezTo>
                  <a:pt x="2832200" y="1155279"/>
                  <a:pt x="2848744" y="1151570"/>
                  <a:pt x="2863007" y="1144154"/>
                </a:cubicBezTo>
                <a:cubicBezTo>
                  <a:pt x="2877270" y="1136737"/>
                  <a:pt x="2890106" y="1126183"/>
                  <a:pt x="2901516" y="1112490"/>
                </a:cubicBezTo>
                <a:cubicBezTo>
                  <a:pt x="2912926" y="1098798"/>
                  <a:pt x="2923338" y="1082396"/>
                  <a:pt x="2932752" y="1063284"/>
                </a:cubicBezTo>
                <a:cubicBezTo>
                  <a:pt x="2942165" y="1044172"/>
                  <a:pt x="2951436" y="1023206"/>
                  <a:pt x="2960564" y="1000386"/>
                </a:cubicBezTo>
                <a:lnTo>
                  <a:pt x="3034159" y="1000386"/>
                </a:lnTo>
                <a:cubicBezTo>
                  <a:pt x="3009627" y="1072270"/>
                  <a:pt x="2983241" y="1129606"/>
                  <a:pt x="2955001" y="1172394"/>
                </a:cubicBezTo>
                <a:cubicBezTo>
                  <a:pt x="2926761" y="1215182"/>
                  <a:pt x="2898236" y="1247843"/>
                  <a:pt x="2869425" y="1270378"/>
                </a:cubicBezTo>
                <a:cubicBezTo>
                  <a:pt x="2840614" y="1292914"/>
                  <a:pt x="2812374" y="1307604"/>
                  <a:pt x="2784705" y="1314450"/>
                </a:cubicBezTo>
                <a:cubicBezTo>
                  <a:pt x="2757035" y="1321296"/>
                  <a:pt x="2731505" y="1324719"/>
                  <a:pt x="2708114" y="1324719"/>
                </a:cubicBezTo>
                <a:cubicBezTo>
                  <a:pt x="2669320" y="1324719"/>
                  <a:pt x="2636801" y="1319157"/>
                  <a:pt x="2610557" y="1308032"/>
                </a:cubicBezTo>
                <a:cubicBezTo>
                  <a:pt x="2584314" y="1296907"/>
                  <a:pt x="2563205" y="1282074"/>
                  <a:pt x="2547231" y="1263532"/>
                </a:cubicBezTo>
                <a:cubicBezTo>
                  <a:pt x="2531257" y="1244991"/>
                  <a:pt x="2519704" y="1223882"/>
                  <a:pt x="2512573" y="1200206"/>
                </a:cubicBezTo>
                <a:cubicBezTo>
                  <a:pt x="2505442" y="1176530"/>
                  <a:pt x="2501875" y="1152141"/>
                  <a:pt x="2501875" y="1127038"/>
                </a:cubicBezTo>
                <a:cubicBezTo>
                  <a:pt x="2501875" y="1097372"/>
                  <a:pt x="2506012" y="1062714"/>
                  <a:pt x="2514284" y="1023063"/>
                </a:cubicBezTo>
                <a:cubicBezTo>
                  <a:pt x="2522557" y="983413"/>
                  <a:pt x="2531542" y="942764"/>
                  <a:pt x="2541241" y="901117"/>
                </a:cubicBezTo>
                <a:cubicBezTo>
                  <a:pt x="2550939" y="859470"/>
                  <a:pt x="2559925" y="819249"/>
                  <a:pt x="2568197" y="780455"/>
                </a:cubicBezTo>
                <a:cubicBezTo>
                  <a:pt x="2576469" y="741660"/>
                  <a:pt x="2580606" y="708286"/>
                  <a:pt x="2580606" y="680331"/>
                </a:cubicBezTo>
                <a:cubicBezTo>
                  <a:pt x="2580606" y="620427"/>
                  <a:pt x="2559497" y="590476"/>
                  <a:pt x="2517279" y="590476"/>
                </a:cubicBezTo>
                <a:cubicBezTo>
                  <a:pt x="2501305" y="590476"/>
                  <a:pt x="2486472" y="594755"/>
                  <a:pt x="2472780" y="603312"/>
                </a:cubicBezTo>
                <a:cubicBezTo>
                  <a:pt x="2459088" y="611870"/>
                  <a:pt x="2446536" y="623423"/>
                  <a:pt x="2435126" y="637971"/>
                </a:cubicBezTo>
                <a:cubicBezTo>
                  <a:pt x="2423716" y="652519"/>
                  <a:pt x="2413447" y="669634"/>
                  <a:pt x="2404319" y="689316"/>
                </a:cubicBezTo>
                <a:cubicBezTo>
                  <a:pt x="2395190" y="708999"/>
                  <a:pt x="2387204" y="729965"/>
                  <a:pt x="2380358" y="752215"/>
                </a:cubicBezTo>
                <a:lnTo>
                  <a:pt x="2261406" y="1314450"/>
                </a:lnTo>
                <a:lnTo>
                  <a:pt x="2008957" y="1314450"/>
                </a:lnTo>
                <a:lnTo>
                  <a:pt x="2030141" y="1214487"/>
                </a:lnTo>
                <a:lnTo>
                  <a:pt x="2001232" y="1244278"/>
                </a:lnTo>
                <a:cubicBezTo>
                  <a:pt x="1990606" y="1253976"/>
                  <a:pt x="1979873" y="1262534"/>
                  <a:pt x="1969034" y="1269951"/>
                </a:cubicBezTo>
                <a:cubicBezTo>
                  <a:pt x="1947355" y="1284784"/>
                  <a:pt x="1926246" y="1296194"/>
                  <a:pt x="1905707" y="1304181"/>
                </a:cubicBezTo>
                <a:cubicBezTo>
                  <a:pt x="1885169" y="1312168"/>
                  <a:pt x="1865486" y="1317588"/>
                  <a:pt x="1846660" y="1320441"/>
                </a:cubicBezTo>
                <a:cubicBezTo>
                  <a:pt x="1827833" y="1323293"/>
                  <a:pt x="1810718" y="1324719"/>
                  <a:pt x="1795314" y="1324719"/>
                </a:cubicBezTo>
                <a:cubicBezTo>
                  <a:pt x="1745680" y="1324719"/>
                  <a:pt x="1706172" y="1311170"/>
                  <a:pt x="1676791" y="1284071"/>
                </a:cubicBezTo>
                <a:cubicBezTo>
                  <a:pt x="1647410" y="1256971"/>
                  <a:pt x="1629582" y="1216893"/>
                  <a:pt x="1623306" y="1163836"/>
                </a:cubicBezTo>
                <a:cubicBezTo>
                  <a:pt x="1609043" y="1183804"/>
                  <a:pt x="1593354" y="1203344"/>
                  <a:pt x="1576239" y="1222456"/>
                </a:cubicBezTo>
                <a:cubicBezTo>
                  <a:pt x="1559124" y="1241568"/>
                  <a:pt x="1540012" y="1258683"/>
                  <a:pt x="1518903" y="1273802"/>
                </a:cubicBezTo>
                <a:cubicBezTo>
                  <a:pt x="1497794" y="1288920"/>
                  <a:pt x="1474261" y="1301186"/>
                  <a:pt x="1448303" y="1310599"/>
                </a:cubicBezTo>
                <a:cubicBezTo>
                  <a:pt x="1422344" y="1320013"/>
                  <a:pt x="1393676" y="1324719"/>
                  <a:pt x="1362299" y="1324719"/>
                </a:cubicBezTo>
                <a:cubicBezTo>
                  <a:pt x="1332062" y="1324719"/>
                  <a:pt x="1302966" y="1319870"/>
                  <a:pt x="1275011" y="1310171"/>
                </a:cubicBezTo>
                <a:cubicBezTo>
                  <a:pt x="1247056" y="1300473"/>
                  <a:pt x="1222239" y="1284499"/>
                  <a:pt x="1200560" y="1262249"/>
                </a:cubicBezTo>
                <a:cubicBezTo>
                  <a:pt x="1178880" y="1239999"/>
                  <a:pt x="1161480" y="1210903"/>
                  <a:pt x="1148358" y="1174961"/>
                </a:cubicBezTo>
                <a:cubicBezTo>
                  <a:pt x="1135236" y="1139019"/>
                  <a:pt x="1128676" y="1095090"/>
                  <a:pt x="1128676" y="1043174"/>
                </a:cubicBezTo>
                <a:cubicBezTo>
                  <a:pt x="1128676" y="1003238"/>
                  <a:pt x="1132669" y="960450"/>
                  <a:pt x="1140657" y="914809"/>
                </a:cubicBezTo>
                <a:cubicBezTo>
                  <a:pt x="1148644" y="869169"/>
                  <a:pt x="1160909" y="823528"/>
                  <a:pt x="1177454" y="777888"/>
                </a:cubicBezTo>
                <a:cubicBezTo>
                  <a:pt x="1193999" y="732247"/>
                  <a:pt x="1214680" y="688461"/>
                  <a:pt x="1239497" y="646528"/>
                </a:cubicBezTo>
                <a:cubicBezTo>
                  <a:pt x="1264314" y="604596"/>
                  <a:pt x="1293410" y="567513"/>
                  <a:pt x="1326784" y="535279"/>
                </a:cubicBezTo>
                <a:cubicBezTo>
                  <a:pt x="1360159" y="503045"/>
                  <a:pt x="1397955" y="477373"/>
                  <a:pt x="1440173" y="458261"/>
                </a:cubicBezTo>
                <a:cubicBezTo>
                  <a:pt x="1482390" y="439149"/>
                  <a:pt x="1528887" y="429593"/>
                  <a:pt x="1579662" y="429593"/>
                </a:cubicBezTo>
                <a:close/>
                <a:moveTo>
                  <a:pt x="1416212" y="39365"/>
                </a:moveTo>
                <a:lnTo>
                  <a:pt x="1572816" y="39365"/>
                </a:lnTo>
                <a:cubicBezTo>
                  <a:pt x="1572816" y="86147"/>
                  <a:pt x="1584797" y="122089"/>
                  <a:pt x="1608758" y="147191"/>
                </a:cubicBezTo>
                <a:cubicBezTo>
                  <a:pt x="1632719" y="172293"/>
                  <a:pt x="1666665" y="184845"/>
                  <a:pt x="1710594" y="184845"/>
                </a:cubicBezTo>
                <a:cubicBezTo>
                  <a:pt x="1734555" y="184845"/>
                  <a:pt x="1757518" y="180994"/>
                  <a:pt x="1779482" y="173292"/>
                </a:cubicBezTo>
                <a:cubicBezTo>
                  <a:pt x="1801447" y="165590"/>
                  <a:pt x="1821130" y="155178"/>
                  <a:pt x="1838530" y="142057"/>
                </a:cubicBezTo>
                <a:cubicBezTo>
                  <a:pt x="1855930" y="128935"/>
                  <a:pt x="1870193" y="113531"/>
                  <a:pt x="1881318" y="95845"/>
                </a:cubicBezTo>
                <a:cubicBezTo>
                  <a:pt x="1892443" y="78160"/>
                  <a:pt x="1899432" y="59333"/>
                  <a:pt x="1902284" y="39365"/>
                </a:cubicBezTo>
                <a:lnTo>
                  <a:pt x="2052899" y="39365"/>
                </a:lnTo>
                <a:cubicBezTo>
                  <a:pt x="2047764" y="73596"/>
                  <a:pt x="2034499" y="105401"/>
                  <a:pt x="2013105" y="134783"/>
                </a:cubicBezTo>
                <a:cubicBezTo>
                  <a:pt x="1991711" y="164164"/>
                  <a:pt x="1964470" y="189837"/>
                  <a:pt x="1931380" y="211801"/>
                </a:cubicBezTo>
                <a:cubicBezTo>
                  <a:pt x="1898291" y="233766"/>
                  <a:pt x="1860495" y="250881"/>
                  <a:pt x="1817992" y="263147"/>
                </a:cubicBezTo>
                <a:cubicBezTo>
                  <a:pt x="1775489" y="275413"/>
                  <a:pt x="1730561" y="281546"/>
                  <a:pt x="1683209" y="281546"/>
                </a:cubicBezTo>
                <a:cubicBezTo>
                  <a:pt x="1595922" y="281546"/>
                  <a:pt x="1529600" y="261150"/>
                  <a:pt x="1484245" y="220359"/>
                </a:cubicBezTo>
                <a:cubicBezTo>
                  <a:pt x="1438889" y="179567"/>
                  <a:pt x="1416212" y="119236"/>
                  <a:pt x="1416212" y="39365"/>
                </a:cubicBezTo>
                <a:close/>
                <a:moveTo>
                  <a:pt x="652091" y="0"/>
                </a:moveTo>
                <a:cubicBezTo>
                  <a:pt x="708571" y="0"/>
                  <a:pt x="759346" y="6276"/>
                  <a:pt x="804416" y="18827"/>
                </a:cubicBezTo>
                <a:cubicBezTo>
                  <a:pt x="849487" y="31378"/>
                  <a:pt x="889422" y="48921"/>
                  <a:pt x="924223" y="71456"/>
                </a:cubicBezTo>
                <a:cubicBezTo>
                  <a:pt x="959024" y="93991"/>
                  <a:pt x="988833" y="120805"/>
                  <a:pt x="1013650" y="151898"/>
                </a:cubicBezTo>
                <a:cubicBezTo>
                  <a:pt x="1038467" y="182991"/>
                  <a:pt x="1058720" y="217221"/>
                  <a:pt x="1074409" y="254589"/>
                </a:cubicBezTo>
                <a:cubicBezTo>
                  <a:pt x="1090098" y="291957"/>
                  <a:pt x="1101651" y="331893"/>
                  <a:pt x="1109068" y="374396"/>
                </a:cubicBezTo>
                <a:cubicBezTo>
                  <a:pt x="1116484" y="416899"/>
                  <a:pt x="1120193" y="460400"/>
                  <a:pt x="1120193" y="504900"/>
                </a:cubicBezTo>
                <a:cubicBezTo>
                  <a:pt x="1120193" y="571649"/>
                  <a:pt x="1114202" y="638684"/>
                  <a:pt x="1102222" y="706004"/>
                </a:cubicBezTo>
                <a:cubicBezTo>
                  <a:pt x="1090241" y="773324"/>
                  <a:pt x="1073554" y="837791"/>
                  <a:pt x="1052160" y="899406"/>
                </a:cubicBezTo>
                <a:cubicBezTo>
                  <a:pt x="1030765" y="961021"/>
                  <a:pt x="1005093" y="1018499"/>
                  <a:pt x="975141" y="1071842"/>
                </a:cubicBezTo>
                <a:cubicBezTo>
                  <a:pt x="945189" y="1125184"/>
                  <a:pt x="912242" y="1171538"/>
                  <a:pt x="876300" y="1210903"/>
                </a:cubicBezTo>
                <a:cubicBezTo>
                  <a:pt x="840358" y="1250268"/>
                  <a:pt x="801992" y="1281218"/>
                  <a:pt x="761201" y="1303753"/>
                </a:cubicBezTo>
                <a:cubicBezTo>
                  <a:pt x="720409" y="1326288"/>
                  <a:pt x="678334" y="1337556"/>
                  <a:pt x="634976" y="1337556"/>
                </a:cubicBezTo>
                <a:cubicBezTo>
                  <a:pt x="600745" y="1337556"/>
                  <a:pt x="565944" y="1330139"/>
                  <a:pt x="530573" y="1315306"/>
                </a:cubicBezTo>
                <a:cubicBezTo>
                  <a:pt x="495201" y="1300473"/>
                  <a:pt x="458689" y="1276797"/>
                  <a:pt x="421035" y="1244278"/>
                </a:cubicBezTo>
                <a:lnTo>
                  <a:pt x="406487" y="1314450"/>
                </a:lnTo>
                <a:lnTo>
                  <a:pt x="154893" y="1314450"/>
                </a:lnTo>
                <a:lnTo>
                  <a:pt x="392795" y="199393"/>
                </a:lnTo>
                <a:lnTo>
                  <a:pt x="652091" y="165162"/>
                </a:lnTo>
                <a:lnTo>
                  <a:pt x="441573" y="1147577"/>
                </a:lnTo>
                <a:cubicBezTo>
                  <a:pt x="473522" y="1170967"/>
                  <a:pt x="506896" y="1182663"/>
                  <a:pt x="541698" y="1182663"/>
                </a:cubicBezTo>
                <a:cubicBezTo>
                  <a:pt x="576498" y="1182663"/>
                  <a:pt x="609018" y="1171823"/>
                  <a:pt x="639254" y="1150144"/>
                </a:cubicBezTo>
                <a:cubicBezTo>
                  <a:pt x="669491" y="1128465"/>
                  <a:pt x="697018" y="1098941"/>
                  <a:pt x="721835" y="1061573"/>
                </a:cubicBezTo>
                <a:cubicBezTo>
                  <a:pt x="746652" y="1024204"/>
                  <a:pt x="768760" y="980418"/>
                  <a:pt x="788157" y="930213"/>
                </a:cubicBezTo>
                <a:cubicBezTo>
                  <a:pt x="807554" y="880009"/>
                  <a:pt x="823956" y="826238"/>
                  <a:pt x="837363" y="768902"/>
                </a:cubicBezTo>
                <a:cubicBezTo>
                  <a:pt x="850770" y="711566"/>
                  <a:pt x="860897" y="652519"/>
                  <a:pt x="867743" y="591759"/>
                </a:cubicBezTo>
                <a:cubicBezTo>
                  <a:pt x="874589" y="531000"/>
                  <a:pt x="878012" y="470954"/>
                  <a:pt x="878012" y="411622"/>
                </a:cubicBezTo>
                <a:cubicBezTo>
                  <a:pt x="878012" y="352289"/>
                  <a:pt x="871879" y="301656"/>
                  <a:pt x="859613" y="259724"/>
                </a:cubicBezTo>
                <a:cubicBezTo>
                  <a:pt x="847347" y="217792"/>
                  <a:pt x="829947" y="183561"/>
                  <a:pt x="807412" y="157033"/>
                </a:cubicBezTo>
                <a:cubicBezTo>
                  <a:pt x="784877" y="130504"/>
                  <a:pt x="757920" y="111107"/>
                  <a:pt x="726542" y="98841"/>
                </a:cubicBezTo>
                <a:cubicBezTo>
                  <a:pt x="695164" y="86575"/>
                  <a:pt x="660363" y="80442"/>
                  <a:pt x="622139" y="80442"/>
                </a:cubicBezTo>
                <a:cubicBezTo>
                  <a:pt x="557101" y="80442"/>
                  <a:pt x="496627" y="90140"/>
                  <a:pt x="440718" y="109538"/>
                </a:cubicBezTo>
                <a:cubicBezTo>
                  <a:pt x="384808" y="128935"/>
                  <a:pt x="336315" y="157033"/>
                  <a:pt x="295238" y="193830"/>
                </a:cubicBezTo>
                <a:cubicBezTo>
                  <a:pt x="254162" y="230628"/>
                  <a:pt x="221928" y="275270"/>
                  <a:pt x="198537" y="327757"/>
                </a:cubicBezTo>
                <a:cubicBezTo>
                  <a:pt x="175146" y="380244"/>
                  <a:pt x="163451" y="439862"/>
                  <a:pt x="163451" y="506611"/>
                </a:cubicBezTo>
                <a:cubicBezTo>
                  <a:pt x="163451" y="528861"/>
                  <a:pt x="164734" y="546975"/>
                  <a:pt x="167302" y="560952"/>
                </a:cubicBezTo>
                <a:cubicBezTo>
                  <a:pt x="169869" y="574929"/>
                  <a:pt x="172579" y="586054"/>
                  <a:pt x="175432" y="594327"/>
                </a:cubicBezTo>
                <a:cubicBezTo>
                  <a:pt x="178284" y="602599"/>
                  <a:pt x="180994" y="609017"/>
                  <a:pt x="183561" y="613581"/>
                </a:cubicBezTo>
                <a:cubicBezTo>
                  <a:pt x="186129" y="618145"/>
                  <a:pt x="187412" y="622139"/>
                  <a:pt x="187412" y="625562"/>
                </a:cubicBezTo>
                <a:cubicBezTo>
                  <a:pt x="128650" y="625562"/>
                  <a:pt x="82724" y="613296"/>
                  <a:pt x="49635" y="588764"/>
                </a:cubicBezTo>
                <a:cubicBezTo>
                  <a:pt x="16545" y="564232"/>
                  <a:pt x="0" y="522300"/>
                  <a:pt x="0" y="462967"/>
                </a:cubicBezTo>
                <a:cubicBezTo>
                  <a:pt x="0" y="423032"/>
                  <a:pt x="7845" y="383809"/>
                  <a:pt x="23534" y="345300"/>
                </a:cubicBezTo>
                <a:cubicBezTo>
                  <a:pt x="39223" y="306791"/>
                  <a:pt x="61330" y="270421"/>
                  <a:pt x="89855" y="236190"/>
                </a:cubicBezTo>
                <a:cubicBezTo>
                  <a:pt x="118381" y="201960"/>
                  <a:pt x="152611" y="170439"/>
                  <a:pt x="192547" y="141629"/>
                </a:cubicBezTo>
                <a:cubicBezTo>
                  <a:pt x="232482" y="112818"/>
                  <a:pt x="276554" y="87858"/>
                  <a:pt x="324762" y="66750"/>
                </a:cubicBezTo>
                <a:cubicBezTo>
                  <a:pt x="372970" y="45641"/>
                  <a:pt x="424743" y="29239"/>
                  <a:pt x="480083" y="17543"/>
                </a:cubicBezTo>
                <a:cubicBezTo>
                  <a:pt x="535422" y="5848"/>
                  <a:pt x="592758" y="0"/>
                  <a:pt x="652091" y="0"/>
                </a:cubicBezTo>
                <a:close/>
              </a:path>
            </a:pathLst>
          </a:custGeom>
          <a:effectLst>
            <a:outerShdw blurRad="50800" dist="38100" dir="8100000" algn="tr" rotWithShape="0">
              <a:prstClr val="black">
                <a:alpha val="40000"/>
              </a:prstClr>
            </a:outerShdw>
          </a:effectLst>
        </p:spPr>
      </p:pic>
      <p:sp>
        <p:nvSpPr>
          <p:cNvPr id="4" name="Hình tự do: Hình 3">
            <a:extLst>
              <a:ext uri="{FF2B5EF4-FFF2-40B4-BE49-F238E27FC236}">
                <a16:creationId xmlns:a16="http://schemas.microsoft.com/office/drawing/2014/main" id="{91355763-DB56-23AA-0FE9-93460ED3E64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图片 9">
            <a:extLst>
              <a:ext uri="{FF2B5EF4-FFF2-40B4-BE49-F238E27FC236}">
                <a16:creationId xmlns:a16="http://schemas.microsoft.com/office/drawing/2014/main" id="{3D7DF1E1-71A5-425B-5340-48B45FB183AF}"/>
              </a:ext>
            </a:extLst>
          </p:cNvPr>
          <p:cNvPicPr>
            <a:picLocks noChangeAspect="1"/>
          </p:cNvPicPr>
          <p:nvPr/>
        </p:nvPicPr>
        <p:blipFill>
          <a:blip r:embed="rId3">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6" name="组合 29">
            <a:extLst>
              <a:ext uri="{FF2B5EF4-FFF2-40B4-BE49-F238E27FC236}">
                <a16:creationId xmlns:a16="http://schemas.microsoft.com/office/drawing/2014/main" id="{C101AF95-66FD-82AD-630D-E78E5ED44056}"/>
              </a:ext>
            </a:extLst>
          </p:cNvPr>
          <p:cNvGrpSpPr/>
          <p:nvPr/>
        </p:nvGrpSpPr>
        <p:grpSpPr>
          <a:xfrm>
            <a:off x="159650" y="65317"/>
            <a:ext cx="1995170" cy="1187450"/>
            <a:chOff x="965597" y="532844"/>
            <a:chExt cx="1950872" cy="1269647"/>
          </a:xfrm>
        </p:grpSpPr>
        <p:pic>
          <p:nvPicPr>
            <p:cNvPr id="7" name="图片 31">
              <a:extLst>
                <a:ext uri="{FF2B5EF4-FFF2-40B4-BE49-F238E27FC236}">
                  <a16:creationId xmlns:a16="http://schemas.microsoft.com/office/drawing/2014/main" id="{84ADCB3D-B84E-4DE0-B869-35C5902CC13D}"/>
                </a:ext>
              </a:extLst>
            </p:cNvPr>
            <p:cNvPicPr>
              <a:picLocks noChangeAspect="1"/>
            </p:cNvPicPr>
            <p:nvPr/>
          </p:nvPicPr>
          <p:blipFill>
            <a:blip r:embed="rId4"/>
            <a:stretch>
              <a:fillRect/>
            </a:stretch>
          </p:blipFill>
          <p:spPr>
            <a:xfrm>
              <a:off x="1733362" y="532844"/>
              <a:ext cx="1183107" cy="1213530"/>
            </a:xfrm>
            <a:prstGeom prst="rect">
              <a:avLst/>
            </a:prstGeom>
          </p:spPr>
        </p:pic>
        <p:pic>
          <p:nvPicPr>
            <p:cNvPr id="8" name="图片 32">
              <a:extLst>
                <a:ext uri="{FF2B5EF4-FFF2-40B4-BE49-F238E27FC236}">
                  <a16:creationId xmlns:a16="http://schemas.microsoft.com/office/drawing/2014/main" id="{E7A382B6-7AE2-AB8C-466F-0861F208B446}"/>
                </a:ext>
              </a:extLst>
            </p:cNvPr>
            <p:cNvPicPr>
              <a:picLocks noChangeAspect="1"/>
            </p:cNvPicPr>
            <p:nvPr/>
          </p:nvPicPr>
          <p:blipFill>
            <a:blip r:embed="rId5"/>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5AF2E041-573D-9FF2-4587-6FF9A29EE693}"/>
              </a:ext>
            </a:extLst>
          </p:cNvPr>
          <p:cNvPicPr>
            <a:picLocks noChangeAspect="1"/>
          </p:cNvPicPr>
          <p:nvPr/>
        </p:nvPicPr>
        <p:blipFill>
          <a:blip r:embed="rId6"/>
          <a:stretch>
            <a:fillRect/>
          </a:stretch>
        </p:blipFill>
        <p:spPr>
          <a:xfrm>
            <a:off x="11017578" y="5965838"/>
            <a:ext cx="1174422" cy="783333"/>
          </a:xfrm>
          <a:prstGeom prst="rect">
            <a:avLst/>
          </a:prstGeom>
        </p:spPr>
      </p:pic>
      <p:grpSp>
        <p:nvGrpSpPr>
          <p:cNvPr id="37" name="Nhóm 36">
            <a:extLst>
              <a:ext uri="{FF2B5EF4-FFF2-40B4-BE49-F238E27FC236}">
                <a16:creationId xmlns:a16="http://schemas.microsoft.com/office/drawing/2014/main" id="{59E92A16-4B56-C15F-6DA5-F1B804A0398C}"/>
              </a:ext>
            </a:extLst>
          </p:cNvPr>
          <p:cNvGrpSpPr/>
          <p:nvPr/>
        </p:nvGrpSpPr>
        <p:grpSpPr>
          <a:xfrm>
            <a:off x="5093145" y="600528"/>
            <a:ext cx="5810968" cy="5656942"/>
            <a:chOff x="5093145" y="600528"/>
            <a:chExt cx="5810968" cy="5656942"/>
          </a:xfrm>
        </p:grpSpPr>
        <p:pic>
          <p:nvPicPr>
            <p:cNvPr id="11" name="Đồ họa 10">
              <a:extLst>
                <a:ext uri="{FF2B5EF4-FFF2-40B4-BE49-F238E27FC236}">
                  <a16:creationId xmlns:a16="http://schemas.microsoft.com/office/drawing/2014/main" id="{E68DA837-0D9F-9CAE-E601-7F5BB0773E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93145" y="600528"/>
              <a:ext cx="5810968" cy="5656942"/>
            </a:xfrm>
            <a:prstGeom prst="rect">
              <a:avLst/>
            </a:prstGeom>
          </p:spPr>
        </p:pic>
        <p:sp>
          <p:nvSpPr>
            <p:cNvPr id="12" name="Hộp Văn bản 11">
              <a:extLst>
                <a:ext uri="{FF2B5EF4-FFF2-40B4-BE49-F238E27FC236}">
                  <a16:creationId xmlns:a16="http://schemas.microsoft.com/office/drawing/2014/main" id="{367704A1-6C22-8DE0-69D9-5686F284E54C}"/>
                </a:ext>
              </a:extLst>
            </p:cNvPr>
            <p:cNvSpPr txBox="1"/>
            <p:nvPr/>
          </p:nvSpPr>
          <p:spPr>
            <a:xfrm rot="249030">
              <a:off x="5582435" y="2531437"/>
              <a:ext cx="4487540" cy="58477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sp>
          <p:nvSpPr>
            <p:cNvPr id="13" name="Hộp Văn bản 12">
              <a:extLst>
                <a:ext uri="{FF2B5EF4-FFF2-40B4-BE49-F238E27FC236}">
                  <a16:creationId xmlns:a16="http://schemas.microsoft.com/office/drawing/2014/main" id="{6F95C5E9-2B21-A25A-2AED-D25CFDFF8294}"/>
                </a:ext>
              </a:extLst>
            </p:cNvPr>
            <p:cNvSpPr txBox="1"/>
            <p:nvPr/>
          </p:nvSpPr>
          <p:spPr>
            <a:xfrm rot="249030">
              <a:off x="5257472" y="3439472"/>
              <a:ext cx="5137465" cy="58477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Chuẩn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mới</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328347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ppt_w</p:attrName>
                                        </p:attrNameLst>
                                      </p:cBhvr>
                                      <p:tavLst>
                                        <p:tav tm="0" fmla="#ppt_w*sin(2.5*pi*$)">
                                          <p:val>
                                            <p:fltVal val="0"/>
                                          </p:val>
                                        </p:tav>
                                        <p:tav tm="100000">
                                          <p:val>
                                            <p:fltVal val="1"/>
                                          </p:val>
                                        </p:tav>
                                      </p:tavLst>
                                    </p:anim>
                                    <p:anim calcmode="lin" valueType="num">
                                      <p:cBhvr>
                                        <p:cTn id="9" dur="2000" fill="hold"/>
                                        <p:tgtEl>
                                          <p:spTgt spid="3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Hình ảnh 28">
            <a:extLst>
              <a:ext uri="{FF2B5EF4-FFF2-40B4-BE49-F238E27FC236}">
                <a16:creationId xmlns:a16="http://schemas.microsoft.com/office/drawing/2014/main" id="{5F8A5D60-CE92-6A65-3662-694EE735C6CF}"/>
              </a:ext>
            </a:extLst>
          </p:cNvPr>
          <p:cNvPicPr>
            <a:picLocks noChangeAspect="1"/>
          </p:cNvPicPr>
          <p:nvPr/>
        </p:nvPicPr>
        <p:blipFill>
          <a:blip r:embed="rId2"/>
          <a:srcRect l="5939" t="1931" r="3435" b="68656"/>
          <a:stretch>
            <a:fillRect/>
          </a:stretch>
        </p:blipFill>
        <p:spPr>
          <a:xfrm>
            <a:off x="2182260" y="1242258"/>
            <a:ext cx="8049907" cy="1083084"/>
          </a:xfrm>
          <a:custGeom>
            <a:avLst/>
            <a:gdLst/>
            <a:ahLst/>
            <a:cxnLst/>
            <a:rect l="l" t="t" r="r" b="b"/>
            <a:pathLst>
              <a:path w="8049907" h="1083084">
                <a:moveTo>
                  <a:pt x="7647955" y="921897"/>
                </a:moveTo>
                <a:cubicBezTo>
                  <a:pt x="7658479" y="920411"/>
                  <a:pt x="7669192" y="921120"/>
                  <a:pt x="7680091" y="924026"/>
                </a:cubicBezTo>
                <a:cubicBezTo>
                  <a:pt x="7690991" y="926931"/>
                  <a:pt x="7700634" y="931648"/>
                  <a:pt x="7709023" y="938176"/>
                </a:cubicBezTo>
                <a:cubicBezTo>
                  <a:pt x="7717411" y="944704"/>
                  <a:pt x="7724192" y="952434"/>
                  <a:pt x="7729365" y="961367"/>
                </a:cubicBezTo>
                <a:cubicBezTo>
                  <a:pt x="7734537" y="970299"/>
                  <a:pt x="7737887" y="979948"/>
                  <a:pt x="7739417" y="990312"/>
                </a:cubicBezTo>
                <a:cubicBezTo>
                  <a:pt x="7740945" y="1000677"/>
                  <a:pt x="7740257" y="1011309"/>
                  <a:pt x="7737351" y="1022208"/>
                </a:cubicBezTo>
                <a:cubicBezTo>
                  <a:pt x="7734447" y="1033108"/>
                  <a:pt x="7729708" y="1042832"/>
                  <a:pt x="7723137" y="1051381"/>
                </a:cubicBezTo>
                <a:cubicBezTo>
                  <a:pt x="7716567" y="1059930"/>
                  <a:pt x="7708815" y="1066790"/>
                  <a:pt x="7699883" y="1071963"/>
                </a:cubicBezTo>
                <a:cubicBezTo>
                  <a:pt x="7690950" y="1077135"/>
                  <a:pt x="7681200" y="1080545"/>
                  <a:pt x="7670633" y="1082191"/>
                </a:cubicBezTo>
                <a:cubicBezTo>
                  <a:pt x="7660065" y="1083838"/>
                  <a:pt x="7649331" y="1083208"/>
                  <a:pt x="7638432" y="1080303"/>
                </a:cubicBezTo>
                <a:cubicBezTo>
                  <a:pt x="7627533" y="1077397"/>
                  <a:pt x="7617910" y="1072600"/>
                  <a:pt x="7609564" y="1065912"/>
                </a:cubicBezTo>
                <a:cubicBezTo>
                  <a:pt x="7601218" y="1059224"/>
                  <a:pt x="7594379" y="1051392"/>
                  <a:pt x="7589046" y="1042417"/>
                </a:cubicBezTo>
                <a:cubicBezTo>
                  <a:pt x="7583713" y="1033442"/>
                  <a:pt x="7580245" y="1023590"/>
                  <a:pt x="7578641" y="1012862"/>
                </a:cubicBezTo>
                <a:cubicBezTo>
                  <a:pt x="7577037" y="1002134"/>
                  <a:pt x="7577688" y="991320"/>
                  <a:pt x="7580594" y="980421"/>
                </a:cubicBezTo>
                <a:cubicBezTo>
                  <a:pt x="7583499" y="969522"/>
                  <a:pt x="7588275" y="959979"/>
                  <a:pt x="7594920" y="951794"/>
                </a:cubicBezTo>
                <a:cubicBezTo>
                  <a:pt x="7601566" y="943608"/>
                  <a:pt x="7609435" y="936951"/>
                  <a:pt x="7618528" y="931821"/>
                </a:cubicBezTo>
                <a:cubicBezTo>
                  <a:pt x="7627621" y="926691"/>
                  <a:pt x="7637430" y="923383"/>
                  <a:pt x="7647955" y="921897"/>
                </a:cubicBezTo>
                <a:close/>
                <a:moveTo>
                  <a:pt x="5631119" y="875770"/>
                </a:moveTo>
                <a:cubicBezTo>
                  <a:pt x="5642370" y="876579"/>
                  <a:pt x="5652722" y="879485"/>
                  <a:pt x="5662175" y="884489"/>
                </a:cubicBezTo>
                <a:cubicBezTo>
                  <a:pt x="5671627" y="889493"/>
                  <a:pt x="5679808" y="895985"/>
                  <a:pt x="5686718" y="903966"/>
                </a:cubicBezTo>
                <a:cubicBezTo>
                  <a:pt x="5693628" y="911946"/>
                  <a:pt x="5698883" y="920972"/>
                  <a:pt x="5702483" y="931044"/>
                </a:cubicBezTo>
                <a:cubicBezTo>
                  <a:pt x="5706083" y="941115"/>
                  <a:pt x="5707479" y="951776"/>
                  <a:pt x="5706669" y="963027"/>
                </a:cubicBezTo>
                <a:cubicBezTo>
                  <a:pt x="5705861" y="974277"/>
                  <a:pt x="5702954" y="984629"/>
                  <a:pt x="5697950" y="994082"/>
                </a:cubicBezTo>
                <a:cubicBezTo>
                  <a:pt x="5692946" y="1003534"/>
                  <a:pt x="5686460" y="1011633"/>
                  <a:pt x="5678492" y="1018377"/>
                </a:cubicBezTo>
                <a:cubicBezTo>
                  <a:pt x="5670523" y="1025122"/>
                  <a:pt x="5661508" y="1030211"/>
                  <a:pt x="5651450" y="1033646"/>
                </a:cubicBezTo>
                <a:cubicBezTo>
                  <a:pt x="5641390" y="1037080"/>
                  <a:pt x="5630735" y="1038393"/>
                  <a:pt x="5619484" y="1037584"/>
                </a:cubicBezTo>
                <a:cubicBezTo>
                  <a:pt x="5608233" y="1036775"/>
                  <a:pt x="5597876" y="1033951"/>
                  <a:pt x="5588412" y="1029113"/>
                </a:cubicBezTo>
                <a:cubicBezTo>
                  <a:pt x="5578947" y="1024275"/>
                  <a:pt x="5570836" y="1017954"/>
                  <a:pt x="5564080" y="1010150"/>
                </a:cubicBezTo>
                <a:cubicBezTo>
                  <a:pt x="5557323" y="1002347"/>
                  <a:pt x="5552228" y="993416"/>
                  <a:pt x="5548794" y="983356"/>
                </a:cubicBezTo>
                <a:cubicBezTo>
                  <a:pt x="5545359" y="973297"/>
                  <a:pt x="5544046" y="962642"/>
                  <a:pt x="5544856" y="951391"/>
                </a:cubicBezTo>
                <a:cubicBezTo>
                  <a:pt x="5545664" y="940140"/>
                  <a:pt x="5548488" y="929783"/>
                  <a:pt x="5553327" y="920318"/>
                </a:cubicBezTo>
                <a:cubicBezTo>
                  <a:pt x="5558165" y="910854"/>
                  <a:pt x="5564492" y="902661"/>
                  <a:pt x="5572307" y="895739"/>
                </a:cubicBezTo>
                <a:cubicBezTo>
                  <a:pt x="5580122" y="888817"/>
                  <a:pt x="5589066" y="883556"/>
                  <a:pt x="5599136" y="879956"/>
                </a:cubicBezTo>
                <a:cubicBezTo>
                  <a:pt x="5609207" y="876356"/>
                  <a:pt x="5619868" y="874961"/>
                  <a:pt x="5631119" y="875770"/>
                </a:cubicBezTo>
                <a:close/>
                <a:moveTo>
                  <a:pt x="7181235" y="512651"/>
                </a:moveTo>
                <a:cubicBezTo>
                  <a:pt x="7169117" y="510687"/>
                  <a:pt x="7156735" y="513469"/>
                  <a:pt x="7144087" y="520998"/>
                </a:cubicBezTo>
                <a:cubicBezTo>
                  <a:pt x="7131440" y="528527"/>
                  <a:pt x="7118875" y="539177"/>
                  <a:pt x="7106391" y="552950"/>
                </a:cubicBezTo>
                <a:cubicBezTo>
                  <a:pt x="7093908" y="566723"/>
                  <a:pt x="7081967" y="582853"/>
                  <a:pt x="7070568" y="601339"/>
                </a:cubicBezTo>
                <a:cubicBezTo>
                  <a:pt x="7059169" y="619824"/>
                  <a:pt x="7048742" y="639056"/>
                  <a:pt x="7039286" y="659033"/>
                </a:cubicBezTo>
                <a:cubicBezTo>
                  <a:pt x="7029831" y="679010"/>
                  <a:pt x="7021806" y="698968"/>
                  <a:pt x="7015213" y="718905"/>
                </a:cubicBezTo>
                <a:cubicBezTo>
                  <a:pt x="7008621" y="738842"/>
                  <a:pt x="7003971" y="757162"/>
                  <a:pt x="7001263" y="773863"/>
                </a:cubicBezTo>
                <a:cubicBezTo>
                  <a:pt x="6998556" y="790565"/>
                  <a:pt x="6997254" y="804302"/>
                  <a:pt x="6997356" y="815074"/>
                </a:cubicBezTo>
                <a:cubicBezTo>
                  <a:pt x="6997459" y="825845"/>
                  <a:pt x="6999066" y="834592"/>
                  <a:pt x="7002177" y="841314"/>
                </a:cubicBezTo>
                <a:cubicBezTo>
                  <a:pt x="7005289" y="848036"/>
                  <a:pt x="7009934" y="853074"/>
                  <a:pt x="7016112" y="856429"/>
                </a:cubicBezTo>
                <a:cubicBezTo>
                  <a:pt x="7022290" y="859783"/>
                  <a:pt x="7030128" y="862229"/>
                  <a:pt x="7039625" y="863769"/>
                </a:cubicBezTo>
                <a:cubicBezTo>
                  <a:pt x="7051743" y="865733"/>
                  <a:pt x="7064817" y="862307"/>
                  <a:pt x="7078849" y="853490"/>
                </a:cubicBezTo>
                <a:cubicBezTo>
                  <a:pt x="7092883" y="844674"/>
                  <a:pt x="7106651" y="831781"/>
                  <a:pt x="7120157" y="814813"/>
                </a:cubicBezTo>
                <a:cubicBezTo>
                  <a:pt x="7133662" y="797845"/>
                  <a:pt x="7146497" y="777239"/>
                  <a:pt x="7158661" y="752996"/>
                </a:cubicBezTo>
                <a:cubicBezTo>
                  <a:pt x="7170825" y="728752"/>
                  <a:pt x="7181260" y="702212"/>
                  <a:pt x="7189967" y="673375"/>
                </a:cubicBezTo>
                <a:cubicBezTo>
                  <a:pt x="7179913" y="669056"/>
                  <a:pt x="7173626" y="662744"/>
                  <a:pt x="7171107" y="654437"/>
                </a:cubicBezTo>
                <a:cubicBezTo>
                  <a:pt x="7168589" y="646131"/>
                  <a:pt x="7168152" y="636902"/>
                  <a:pt x="7169798" y="626750"/>
                </a:cubicBezTo>
                <a:cubicBezTo>
                  <a:pt x="7172081" y="612668"/>
                  <a:pt x="7176735" y="601575"/>
                  <a:pt x="7183762" y="593471"/>
                </a:cubicBezTo>
                <a:cubicBezTo>
                  <a:pt x="7190789" y="585368"/>
                  <a:pt x="7199397" y="579957"/>
                  <a:pt x="7209584" y="577239"/>
                </a:cubicBezTo>
                <a:cubicBezTo>
                  <a:pt x="7210681" y="566326"/>
                  <a:pt x="7211089" y="557066"/>
                  <a:pt x="7210810" y="549458"/>
                </a:cubicBezTo>
                <a:cubicBezTo>
                  <a:pt x="7210531" y="541851"/>
                  <a:pt x="7209302" y="535434"/>
                  <a:pt x="7207125" y="530208"/>
                </a:cubicBezTo>
                <a:cubicBezTo>
                  <a:pt x="7204947" y="524981"/>
                  <a:pt x="7201807" y="521027"/>
                  <a:pt x="7197705" y="518346"/>
                </a:cubicBezTo>
                <a:cubicBezTo>
                  <a:pt x="7193601" y="515664"/>
                  <a:pt x="7188111" y="513766"/>
                  <a:pt x="7181235" y="512651"/>
                </a:cubicBezTo>
                <a:close/>
                <a:moveTo>
                  <a:pt x="7892927" y="370976"/>
                </a:moveTo>
                <a:lnTo>
                  <a:pt x="8049907" y="390676"/>
                </a:lnTo>
                <a:lnTo>
                  <a:pt x="7770323" y="865676"/>
                </a:lnTo>
                <a:lnTo>
                  <a:pt x="7686655" y="843372"/>
                </a:lnTo>
                <a:close/>
                <a:moveTo>
                  <a:pt x="5829952" y="358708"/>
                </a:moveTo>
                <a:cubicBezTo>
                  <a:pt x="5817709" y="357827"/>
                  <a:pt x="5805622" y="361698"/>
                  <a:pt x="5793693" y="370320"/>
                </a:cubicBezTo>
                <a:cubicBezTo>
                  <a:pt x="5781764" y="378942"/>
                  <a:pt x="5770194" y="390666"/>
                  <a:pt x="5758983" y="405493"/>
                </a:cubicBezTo>
                <a:cubicBezTo>
                  <a:pt x="5747772" y="420320"/>
                  <a:pt x="5737310" y="437446"/>
                  <a:pt x="5727598" y="456871"/>
                </a:cubicBezTo>
                <a:cubicBezTo>
                  <a:pt x="5717886" y="476296"/>
                  <a:pt x="5709207" y="496378"/>
                  <a:pt x="5701563" y="517116"/>
                </a:cubicBezTo>
                <a:cubicBezTo>
                  <a:pt x="5693918" y="537854"/>
                  <a:pt x="5687698" y="558445"/>
                  <a:pt x="5682902" y="578889"/>
                </a:cubicBezTo>
                <a:cubicBezTo>
                  <a:pt x="5678106" y="599332"/>
                  <a:pt x="5675100" y="617992"/>
                  <a:pt x="5673887" y="634869"/>
                </a:cubicBezTo>
                <a:cubicBezTo>
                  <a:pt x="5672673" y="651745"/>
                  <a:pt x="5672596" y="665543"/>
                  <a:pt x="5673655" y="676263"/>
                </a:cubicBezTo>
                <a:cubicBezTo>
                  <a:pt x="5674713" y="686983"/>
                  <a:pt x="5677090" y="695553"/>
                  <a:pt x="5680787" y="701972"/>
                </a:cubicBezTo>
                <a:cubicBezTo>
                  <a:pt x="5684483" y="708391"/>
                  <a:pt x="5689557" y="712997"/>
                  <a:pt x="5696008" y="715789"/>
                </a:cubicBezTo>
                <a:cubicBezTo>
                  <a:pt x="5702460" y="718581"/>
                  <a:pt x="5710484" y="720322"/>
                  <a:pt x="5720080" y="721013"/>
                </a:cubicBezTo>
                <a:cubicBezTo>
                  <a:pt x="5732324" y="721893"/>
                  <a:pt x="5745043" y="717319"/>
                  <a:pt x="5758237" y="707292"/>
                </a:cubicBezTo>
                <a:cubicBezTo>
                  <a:pt x="5771431" y="697264"/>
                  <a:pt x="5784001" y="683200"/>
                  <a:pt x="5795947" y="665099"/>
                </a:cubicBezTo>
                <a:cubicBezTo>
                  <a:pt x="5807892" y="646999"/>
                  <a:pt x="5818846" y="625335"/>
                  <a:pt x="5828809" y="600107"/>
                </a:cubicBezTo>
                <a:cubicBezTo>
                  <a:pt x="5838772" y="574879"/>
                  <a:pt x="5846810" y="547517"/>
                  <a:pt x="5852923" y="518021"/>
                </a:cubicBezTo>
                <a:cubicBezTo>
                  <a:pt x="5842524" y="514612"/>
                  <a:pt x="5835701" y="508883"/>
                  <a:pt x="5832455" y="500833"/>
                </a:cubicBezTo>
                <a:cubicBezTo>
                  <a:pt x="5829209" y="492783"/>
                  <a:pt x="5827955" y="483629"/>
                  <a:pt x="5828692" y="473371"/>
                </a:cubicBezTo>
                <a:cubicBezTo>
                  <a:pt x="5829715" y="459142"/>
                  <a:pt x="5833367" y="447679"/>
                  <a:pt x="5839646" y="438984"/>
                </a:cubicBezTo>
                <a:cubicBezTo>
                  <a:pt x="5845926" y="430288"/>
                  <a:pt x="5854019" y="424135"/>
                  <a:pt x="5863924" y="420523"/>
                </a:cubicBezTo>
                <a:cubicBezTo>
                  <a:pt x="5864048" y="409555"/>
                  <a:pt x="5863633" y="400295"/>
                  <a:pt x="5862679" y="392743"/>
                </a:cubicBezTo>
                <a:cubicBezTo>
                  <a:pt x="5861726" y="385190"/>
                  <a:pt x="5859932" y="378908"/>
                  <a:pt x="5857299" y="373896"/>
                </a:cubicBezTo>
                <a:cubicBezTo>
                  <a:pt x="5854666" y="368883"/>
                  <a:pt x="5851187" y="365224"/>
                  <a:pt x="5846862" y="362917"/>
                </a:cubicBezTo>
                <a:cubicBezTo>
                  <a:pt x="5842538" y="360611"/>
                  <a:pt x="5836901" y="359207"/>
                  <a:pt x="5829952" y="358708"/>
                </a:cubicBezTo>
                <a:close/>
                <a:moveTo>
                  <a:pt x="2789469" y="319604"/>
                </a:moveTo>
                <a:cubicBezTo>
                  <a:pt x="2775215" y="320180"/>
                  <a:pt x="2761894" y="325368"/>
                  <a:pt x="2749508" y="335166"/>
                </a:cubicBezTo>
                <a:cubicBezTo>
                  <a:pt x="2737121" y="344964"/>
                  <a:pt x="2725936" y="357785"/>
                  <a:pt x="2715952" y="373629"/>
                </a:cubicBezTo>
                <a:cubicBezTo>
                  <a:pt x="2705968" y="389473"/>
                  <a:pt x="2697228" y="407341"/>
                  <a:pt x="2689732" y="427234"/>
                </a:cubicBezTo>
                <a:cubicBezTo>
                  <a:pt x="2682236" y="447128"/>
                  <a:pt x="2676007" y="467551"/>
                  <a:pt x="2671044" y="488504"/>
                </a:cubicBezTo>
                <a:cubicBezTo>
                  <a:pt x="2666082" y="509457"/>
                  <a:pt x="2662514" y="530021"/>
                  <a:pt x="2660342" y="550197"/>
                </a:cubicBezTo>
                <a:cubicBezTo>
                  <a:pt x="2658171" y="570373"/>
                  <a:pt x="2657407" y="588417"/>
                  <a:pt x="2658051" y="604329"/>
                </a:cubicBezTo>
                <a:cubicBezTo>
                  <a:pt x="2658842" y="623887"/>
                  <a:pt x="2661276" y="638896"/>
                  <a:pt x="2665351" y="649356"/>
                </a:cubicBezTo>
                <a:cubicBezTo>
                  <a:pt x="2669427" y="659816"/>
                  <a:pt x="2674138" y="667511"/>
                  <a:pt x="2679484" y="672441"/>
                </a:cubicBezTo>
                <a:cubicBezTo>
                  <a:pt x="2684830" y="677372"/>
                  <a:pt x="2690507" y="680213"/>
                  <a:pt x="2696514" y="680966"/>
                </a:cubicBezTo>
                <a:cubicBezTo>
                  <a:pt x="2702521" y="681719"/>
                  <a:pt x="2707845" y="682002"/>
                  <a:pt x="2712486" y="681814"/>
                </a:cubicBezTo>
                <a:cubicBezTo>
                  <a:pt x="2720110" y="681505"/>
                  <a:pt x="2728072" y="679274"/>
                  <a:pt x="2736370" y="675120"/>
                </a:cubicBezTo>
                <a:cubicBezTo>
                  <a:pt x="2744669" y="670965"/>
                  <a:pt x="2752563" y="665001"/>
                  <a:pt x="2760051" y="657228"/>
                </a:cubicBezTo>
                <a:cubicBezTo>
                  <a:pt x="2767539" y="649454"/>
                  <a:pt x="2774287" y="639801"/>
                  <a:pt x="2780295" y="628268"/>
                </a:cubicBezTo>
                <a:cubicBezTo>
                  <a:pt x="2786303" y="616736"/>
                  <a:pt x="2790663" y="603444"/>
                  <a:pt x="2793374" y="588393"/>
                </a:cubicBezTo>
                <a:lnTo>
                  <a:pt x="2832806" y="356698"/>
                </a:lnTo>
                <a:cubicBezTo>
                  <a:pt x="2832686" y="353714"/>
                  <a:pt x="2831872" y="350012"/>
                  <a:pt x="2830365" y="345590"/>
                </a:cubicBezTo>
                <a:cubicBezTo>
                  <a:pt x="2828858" y="341169"/>
                  <a:pt x="2826446" y="336950"/>
                  <a:pt x="2823129" y="332934"/>
                </a:cubicBezTo>
                <a:cubicBezTo>
                  <a:pt x="2819812" y="328918"/>
                  <a:pt x="2815445" y="325608"/>
                  <a:pt x="2810027" y="323005"/>
                </a:cubicBezTo>
                <a:cubicBezTo>
                  <a:pt x="2804609" y="320402"/>
                  <a:pt x="2797756" y="319268"/>
                  <a:pt x="2789469" y="319604"/>
                </a:cubicBezTo>
                <a:close/>
                <a:moveTo>
                  <a:pt x="3930256" y="284017"/>
                </a:moveTo>
                <a:cubicBezTo>
                  <a:pt x="3917317" y="284040"/>
                  <a:pt x="3904638" y="290282"/>
                  <a:pt x="3892219" y="302745"/>
                </a:cubicBezTo>
                <a:cubicBezTo>
                  <a:pt x="3879800" y="315208"/>
                  <a:pt x="3868133" y="331402"/>
                  <a:pt x="3857220" y="351326"/>
                </a:cubicBezTo>
                <a:cubicBezTo>
                  <a:pt x="3846306" y="371251"/>
                  <a:pt x="3836641" y="393745"/>
                  <a:pt x="3828225" y="418808"/>
                </a:cubicBezTo>
                <a:cubicBezTo>
                  <a:pt x="3819808" y="443870"/>
                  <a:pt x="3813134" y="469013"/>
                  <a:pt x="3808201" y="494236"/>
                </a:cubicBezTo>
                <a:cubicBezTo>
                  <a:pt x="3827441" y="492875"/>
                  <a:pt x="3846010" y="487369"/>
                  <a:pt x="3863909" y="477716"/>
                </a:cubicBezTo>
                <a:cubicBezTo>
                  <a:pt x="3881807" y="468064"/>
                  <a:pt x="3897544" y="455513"/>
                  <a:pt x="3911119" y="440062"/>
                </a:cubicBezTo>
                <a:cubicBezTo>
                  <a:pt x="3924695" y="424612"/>
                  <a:pt x="3935530" y="407009"/>
                  <a:pt x="3943623" y="387255"/>
                </a:cubicBezTo>
                <a:cubicBezTo>
                  <a:pt x="3951717" y="367501"/>
                  <a:pt x="3955746" y="347008"/>
                  <a:pt x="3955709" y="325775"/>
                </a:cubicBezTo>
                <a:cubicBezTo>
                  <a:pt x="3955687" y="313168"/>
                  <a:pt x="3953844" y="303053"/>
                  <a:pt x="3950182" y="295428"/>
                </a:cubicBezTo>
                <a:cubicBezTo>
                  <a:pt x="3946519" y="287804"/>
                  <a:pt x="3939877" y="284001"/>
                  <a:pt x="3930256" y="284017"/>
                </a:cubicBezTo>
                <a:close/>
                <a:moveTo>
                  <a:pt x="6910071" y="254567"/>
                </a:moveTo>
                <a:lnTo>
                  <a:pt x="6854795" y="409987"/>
                </a:lnTo>
                <a:lnTo>
                  <a:pt x="6915498" y="417856"/>
                </a:lnTo>
                <a:lnTo>
                  <a:pt x="6902355" y="457301"/>
                </a:lnTo>
                <a:lnTo>
                  <a:pt x="6841653" y="449432"/>
                </a:lnTo>
                <a:lnTo>
                  <a:pt x="6737719" y="744068"/>
                </a:lnTo>
                <a:cubicBezTo>
                  <a:pt x="6735349" y="749448"/>
                  <a:pt x="6733566" y="754820"/>
                  <a:pt x="6732368" y="760185"/>
                </a:cubicBezTo>
                <a:cubicBezTo>
                  <a:pt x="6731171" y="765549"/>
                  <a:pt x="6730231" y="770864"/>
                  <a:pt x="6729549" y="776128"/>
                </a:cubicBezTo>
                <a:cubicBezTo>
                  <a:pt x="6727715" y="790275"/>
                  <a:pt x="6729736" y="800490"/>
                  <a:pt x="6735612" y="806772"/>
                </a:cubicBezTo>
                <a:cubicBezTo>
                  <a:pt x="6741489" y="813053"/>
                  <a:pt x="6751501" y="817111"/>
                  <a:pt x="6765648" y="818945"/>
                </a:cubicBezTo>
                <a:cubicBezTo>
                  <a:pt x="6775519" y="820225"/>
                  <a:pt x="6785429" y="819252"/>
                  <a:pt x="6795383" y="816026"/>
                </a:cubicBezTo>
                <a:cubicBezTo>
                  <a:pt x="6805335" y="812800"/>
                  <a:pt x="6814771" y="807751"/>
                  <a:pt x="6823691" y="800878"/>
                </a:cubicBezTo>
                <a:cubicBezTo>
                  <a:pt x="6832611" y="794005"/>
                  <a:pt x="6840911" y="785463"/>
                  <a:pt x="6848591" y="775252"/>
                </a:cubicBezTo>
                <a:lnTo>
                  <a:pt x="6849307" y="774037"/>
                </a:lnTo>
                <a:lnTo>
                  <a:pt x="6849288" y="762841"/>
                </a:lnTo>
                <a:cubicBezTo>
                  <a:pt x="6852473" y="743192"/>
                  <a:pt x="6858143" y="721172"/>
                  <a:pt x="6866297" y="696783"/>
                </a:cubicBezTo>
                <a:cubicBezTo>
                  <a:pt x="6874451" y="672394"/>
                  <a:pt x="6885099" y="647653"/>
                  <a:pt x="6898242" y="622559"/>
                </a:cubicBezTo>
                <a:cubicBezTo>
                  <a:pt x="6911383" y="597466"/>
                  <a:pt x="6927216" y="573397"/>
                  <a:pt x="6945740" y="550352"/>
                </a:cubicBezTo>
                <a:cubicBezTo>
                  <a:pt x="6964263" y="527308"/>
                  <a:pt x="6985297" y="507443"/>
                  <a:pt x="7008839" y="490757"/>
                </a:cubicBezTo>
                <a:cubicBezTo>
                  <a:pt x="7032381" y="474071"/>
                  <a:pt x="7058657" y="461778"/>
                  <a:pt x="7087665" y="453876"/>
                </a:cubicBezTo>
                <a:cubicBezTo>
                  <a:pt x="7116673" y="445975"/>
                  <a:pt x="7148371" y="444811"/>
                  <a:pt x="7182757" y="450385"/>
                </a:cubicBezTo>
                <a:cubicBezTo>
                  <a:pt x="7268559" y="464293"/>
                  <a:pt x="7302781" y="524791"/>
                  <a:pt x="7285423" y="631880"/>
                </a:cubicBezTo>
                <a:lnTo>
                  <a:pt x="7285263" y="632862"/>
                </a:lnTo>
                <a:cubicBezTo>
                  <a:pt x="7286795" y="633783"/>
                  <a:pt x="7288379" y="634376"/>
                  <a:pt x="7290016" y="634641"/>
                </a:cubicBezTo>
                <a:cubicBezTo>
                  <a:pt x="7291653" y="634907"/>
                  <a:pt x="7293782" y="635251"/>
                  <a:pt x="7296403" y="635676"/>
                </a:cubicBezTo>
                <a:cubicBezTo>
                  <a:pt x="7308192" y="637587"/>
                  <a:pt x="7321161" y="637925"/>
                  <a:pt x="7335309" y="636689"/>
                </a:cubicBezTo>
                <a:cubicBezTo>
                  <a:pt x="7349457" y="635454"/>
                  <a:pt x="7363777" y="633153"/>
                  <a:pt x="7378271" y="629789"/>
                </a:cubicBezTo>
                <a:lnTo>
                  <a:pt x="7388449" y="626745"/>
                </a:lnTo>
                <a:lnTo>
                  <a:pt x="7424868" y="544592"/>
                </a:lnTo>
                <a:lnTo>
                  <a:pt x="7391747" y="537653"/>
                </a:lnTo>
                <a:lnTo>
                  <a:pt x="7408395" y="499448"/>
                </a:lnTo>
                <a:lnTo>
                  <a:pt x="7441029" y="506286"/>
                </a:lnTo>
                <a:lnTo>
                  <a:pt x="7500109" y="374773"/>
                </a:lnTo>
                <a:lnTo>
                  <a:pt x="7651875" y="385725"/>
                </a:lnTo>
                <a:lnTo>
                  <a:pt x="7584714" y="536392"/>
                </a:lnTo>
                <a:lnTo>
                  <a:pt x="7644623" y="548944"/>
                </a:lnTo>
                <a:lnTo>
                  <a:pt x="7628462" y="587251"/>
                </a:lnTo>
                <a:lnTo>
                  <a:pt x="7568553" y="574698"/>
                </a:lnTo>
                <a:lnTo>
                  <a:pt x="7442085" y="860389"/>
                </a:lnTo>
                <a:cubicBezTo>
                  <a:pt x="7439305" y="865568"/>
                  <a:pt x="7437111" y="870786"/>
                  <a:pt x="7435501" y="876042"/>
                </a:cubicBezTo>
                <a:cubicBezTo>
                  <a:pt x="7433891" y="881298"/>
                  <a:pt x="7432543" y="886523"/>
                  <a:pt x="7431453" y="891719"/>
                </a:cubicBezTo>
                <a:cubicBezTo>
                  <a:pt x="7428528" y="905681"/>
                  <a:pt x="7429751" y="916022"/>
                  <a:pt x="7435123" y="922740"/>
                </a:cubicBezTo>
                <a:cubicBezTo>
                  <a:pt x="7440494" y="929459"/>
                  <a:pt x="7450161" y="934281"/>
                  <a:pt x="7464124" y="937206"/>
                </a:cubicBezTo>
                <a:cubicBezTo>
                  <a:pt x="7473865" y="939247"/>
                  <a:pt x="7483823" y="939045"/>
                  <a:pt x="7493995" y="936601"/>
                </a:cubicBezTo>
                <a:cubicBezTo>
                  <a:pt x="7504168" y="934156"/>
                  <a:pt x="7513967" y="929854"/>
                  <a:pt x="7523393" y="923694"/>
                </a:cubicBezTo>
                <a:cubicBezTo>
                  <a:pt x="7532819" y="917533"/>
                  <a:pt x="7541757" y="909661"/>
                  <a:pt x="7550205" y="900076"/>
                </a:cubicBezTo>
                <a:cubicBezTo>
                  <a:pt x="7558654" y="890490"/>
                  <a:pt x="7566153" y="879774"/>
                  <a:pt x="7572703" y="867927"/>
                </a:cubicBezTo>
                <a:lnTo>
                  <a:pt x="7614591" y="876704"/>
                </a:lnTo>
                <a:cubicBezTo>
                  <a:pt x="7599527" y="901682"/>
                  <a:pt x="7584157" y="922867"/>
                  <a:pt x="7568479" y="940259"/>
                </a:cubicBezTo>
                <a:cubicBezTo>
                  <a:pt x="7552802" y="957651"/>
                  <a:pt x="7537283" y="971856"/>
                  <a:pt x="7521925" y="982875"/>
                </a:cubicBezTo>
                <a:cubicBezTo>
                  <a:pt x="7506566" y="993893"/>
                  <a:pt x="7491427" y="1002246"/>
                  <a:pt x="7476507" y="1007933"/>
                </a:cubicBezTo>
                <a:cubicBezTo>
                  <a:pt x="7461587" y="1013620"/>
                  <a:pt x="7447481" y="1017444"/>
                  <a:pt x="7434190" y="1019404"/>
                </a:cubicBezTo>
                <a:cubicBezTo>
                  <a:pt x="7420899" y="1021365"/>
                  <a:pt x="7408481" y="1021984"/>
                  <a:pt x="7396939" y="1021260"/>
                </a:cubicBezTo>
                <a:cubicBezTo>
                  <a:pt x="7385396" y="1020536"/>
                  <a:pt x="7375241" y="1019256"/>
                  <a:pt x="7366473" y="1017419"/>
                </a:cubicBezTo>
                <a:cubicBezTo>
                  <a:pt x="7351537" y="1014289"/>
                  <a:pt x="7338051" y="1009091"/>
                  <a:pt x="7326015" y="1001823"/>
                </a:cubicBezTo>
                <a:cubicBezTo>
                  <a:pt x="7313979" y="994556"/>
                  <a:pt x="7304191" y="985048"/>
                  <a:pt x="7296653" y="973300"/>
                </a:cubicBezTo>
                <a:cubicBezTo>
                  <a:pt x="7289115" y="961551"/>
                  <a:pt x="7284151" y="947630"/>
                  <a:pt x="7281761" y="931537"/>
                </a:cubicBezTo>
                <a:cubicBezTo>
                  <a:pt x="7279371" y="915444"/>
                  <a:pt x="7280387" y="896844"/>
                  <a:pt x="7284809" y="875738"/>
                </a:cubicBezTo>
                <a:cubicBezTo>
                  <a:pt x="7286714" y="866646"/>
                  <a:pt x="7289455" y="856797"/>
                  <a:pt x="7293033" y="846191"/>
                </a:cubicBezTo>
                <a:cubicBezTo>
                  <a:pt x="7296611" y="835585"/>
                  <a:pt x="7301027" y="824223"/>
                  <a:pt x="7306277" y="812103"/>
                </a:cubicBezTo>
                <a:lnTo>
                  <a:pt x="7368721" y="671246"/>
                </a:lnTo>
                <a:lnTo>
                  <a:pt x="7273955" y="683964"/>
                </a:lnTo>
                <a:cubicBezTo>
                  <a:pt x="7262487" y="729830"/>
                  <a:pt x="7246768" y="770302"/>
                  <a:pt x="7226799" y="805380"/>
                </a:cubicBezTo>
                <a:cubicBezTo>
                  <a:pt x="7206829" y="840457"/>
                  <a:pt x="7184077" y="869371"/>
                  <a:pt x="7158544" y="892119"/>
                </a:cubicBezTo>
                <a:cubicBezTo>
                  <a:pt x="7133011" y="914868"/>
                  <a:pt x="7105348" y="931054"/>
                  <a:pt x="7075556" y="940677"/>
                </a:cubicBezTo>
                <a:cubicBezTo>
                  <a:pt x="7045765" y="950300"/>
                  <a:pt x="7015477" y="952616"/>
                  <a:pt x="6984693" y="947626"/>
                </a:cubicBezTo>
                <a:cubicBezTo>
                  <a:pt x="6961113" y="943804"/>
                  <a:pt x="6939965" y="937435"/>
                  <a:pt x="6921244" y="928519"/>
                </a:cubicBezTo>
                <a:cubicBezTo>
                  <a:pt x="6902523" y="919603"/>
                  <a:pt x="6887063" y="907686"/>
                  <a:pt x="6874860" y="892769"/>
                </a:cubicBezTo>
                <a:cubicBezTo>
                  <a:pt x="6862658" y="877851"/>
                  <a:pt x="6854177" y="859672"/>
                  <a:pt x="6849419" y="838231"/>
                </a:cubicBezTo>
                <a:lnTo>
                  <a:pt x="6849415" y="835830"/>
                </a:lnTo>
                <a:lnTo>
                  <a:pt x="6826816" y="859995"/>
                </a:lnTo>
                <a:cubicBezTo>
                  <a:pt x="6812357" y="872171"/>
                  <a:pt x="6797912" y="881672"/>
                  <a:pt x="6783478" y="888499"/>
                </a:cubicBezTo>
                <a:cubicBezTo>
                  <a:pt x="6769044" y="895326"/>
                  <a:pt x="6755277" y="900232"/>
                  <a:pt x="6742178" y="903217"/>
                </a:cubicBezTo>
                <a:cubicBezTo>
                  <a:pt x="6729079" y="906203"/>
                  <a:pt x="6716747" y="907782"/>
                  <a:pt x="6705183" y="907956"/>
                </a:cubicBezTo>
                <a:cubicBezTo>
                  <a:pt x="6693619" y="908129"/>
                  <a:pt x="6683395" y="907640"/>
                  <a:pt x="6674511" y="906489"/>
                </a:cubicBezTo>
                <a:cubicBezTo>
                  <a:pt x="6659377" y="904527"/>
                  <a:pt x="6645528" y="900389"/>
                  <a:pt x="6632965" y="894077"/>
                </a:cubicBezTo>
                <a:cubicBezTo>
                  <a:pt x="6620402" y="887765"/>
                  <a:pt x="6609907" y="879045"/>
                  <a:pt x="6601481" y="867916"/>
                </a:cubicBezTo>
                <a:cubicBezTo>
                  <a:pt x="6593055" y="856787"/>
                  <a:pt x="6587026" y="843293"/>
                  <a:pt x="6583395" y="827434"/>
                </a:cubicBezTo>
                <a:cubicBezTo>
                  <a:pt x="6579763" y="811574"/>
                  <a:pt x="6579335" y="792952"/>
                  <a:pt x="6582107" y="771566"/>
                </a:cubicBezTo>
                <a:cubicBezTo>
                  <a:pt x="6583301" y="762354"/>
                  <a:pt x="6585271" y="752322"/>
                  <a:pt x="6588015" y="741471"/>
                </a:cubicBezTo>
                <a:cubicBezTo>
                  <a:pt x="6590761" y="730620"/>
                  <a:pt x="6594281" y="718949"/>
                  <a:pt x="6598577" y="706459"/>
                </a:cubicBezTo>
                <a:lnTo>
                  <a:pt x="6696067" y="430558"/>
                </a:lnTo>
                <a:lnTo>
                  <a:pt x="6662507" y="426207"/>
                </a:lnTo>
                <a:lnTo>
                  <a:pt x="6676143" y="386827"/>
                </a:lnTo>
                <a:lnTo>
                  <a:pt x="6709209" y="391113"/>
                </a:lnTo>
                <a:lnTo>
                  <a:pt x="6757913" y="255415"/>
                </a:lnTo>
                <a:close/>
                <a:moveTo>
                  <a:pt x="679553" y="247149"/>
                </a:moveTo>
                <a:lnTo>
                  <a:pt x="665894" y="509348"/>
                </a:lnTo>
                <a:cubicBezTo>
                  <a:pt x="674774" y="495503"/>
                  <a:pt x="683951" y="484047"/>
                  <a:pt x="693425" y="474979"/>
                </a:cubicBezTo>
                <a:cubicBezTo>
                  <a:pt x="702898" y="465911"/>
                  <a:pt x="712400" y="458602"/>
                  <a:pt x="721931" y="453052"/>
                </a:cubicBezTo>
                <a:cubicBezTo>
                  <a:pt x="731461" y="447503"/>
                  <a:pt x="740627" y="443355"/>
                  <a:pt x="749427" y="440609"/>
                </a:cubicBezTo>
                <a:cubicBezTo>
                  <a:pt x="758228" y="437863"/>
                  <a:pt x="766561" y="435864"/>
                  <a:pt x="774424" y="434611"/>
                </a:cubicBezTo>
                <a:cubicBezTo>
                  <a:pt x="790478" y="432053"/>
                  <a:pt x="805725" y="431808"/>
                  <a:pt x="820163" y="433875"/>
                </a:cubicBezTo>
                <a:cubicBezTo>
                  <a:pt x="834602" y="435942"/>
                  <a:pt x="847549" y="440766"/>
                  <a:pt x="859003" y="448348"/>
                </a:cubicBezTo>
                <a:cubicBezTo>
                  <a:pt x="870457" y="455930"/>
                  <a:pt x="880118" y="466485"/>
                  <a:pt x="887983" y="480013"/>
                </a:cubicBezTo>
                <a:cubicBezTo>
                  <a:pt x="895850" y="493542"/>
                  <a:pt x="901375" y="510299"/>
                  <a:pt x="904560" y="530284"/>
                </a:cubicBezTo>
                <a:cubicBezTo>
                  <a:pt x="906700" y="543717"/>
                  <a:pt x="907781" y="558410"/>
                  <a:pt x="907803" y="574364"/>
                </a:cubicBezTo>
                <a:cubicBezTo>
                  <a:pt x="907825" y="590318"/>
                  <a:pt x="907326" y="606691"/>
                  <a:pt x="906306" y="623483"/>
                </a:cubicBezTo>
                <a:cubicBezTo>
                  <a:pt x="905285" y="640275"/>
                  <a:pt x="904007" y="657024"/>
                  <a:pt x="902468" y="673731"/>
                </a:cubicBezTo>
                <a:cubicBezTo>
                  <a:pt x="900930" y="690437"/>
                  <a:pt x="899534" y="706449"/>
                  <a:pt x="898279" y="721766"/>
                </a:cubicBezTo>
                <a:cubicBezTo>
                  <a:pt x="897023" y="737084"/>
                  <a:pt x="896173" y="751245"/>
                  <a:pt x="895725" y="764251"/>
                </a:cubicBezTo>
                <a:cubicBezTo>
                  <a:pt x="895277" y="777256"/>
                  <a:pt x="895810" y="788509"/>
                  <a:pt x="897324" y="798010"/>
                </a:cubicBezTo>
                <a:cubicBezTo>
                  <a:pt x="899307" y="810460"/>
                  <a:pt x="903792" y="820160"/>
                  <a:pt x="910778" y="827110"/>
                </a:cubicBezTo>
                <a:cubicBezTo>
                  <a:pt x="917764" y="834060"/>
                  <a:pt x="928957" y="836308"/>
                  <a:pt x="944355" y="833855"/>
                </a:cubicBezTo>
                <a:cubicBezTo>
                  <a:pt x="955168" y="832132"/>
                  <a:pt x="964330" y="828489"/>
                  <a:pt x="971841" y="822925"/>
                </a:cubicBezTo>
                <a:cubicBezTo>
                  <a:pt x="979354" y="817361"/>
                  <a:pt x="985760" y="810125"/>
                  <a:pt x="991059" y="801218"/>
                </a:cubicBezTo>
                <a:cubicBezTo>
                  <a:pt x="996360" y="792311"/>
                  <a:pt x="1000838" y="781939"/>
                  <a:pt x="1004496" y="770102"/>
                </a:cubicBezTo>
                <a:cubicBezTo>
                  <a:pt x="1008153" y="758265"/>
                  <a:pt x="1011559" y="745377"/>
                  <a:pt x="1014713" y="731436"/>
                </a:cubicBezTo>
                <a:lnTo>
                  <a:pt x="1014989" y="731392"/>
                </a:lnTo>
                <a:lnTo>
                  <a:pt x="1045900" y="399221"/>
                </a:lnTo>
                <a:lnTo>
                  <a:pt x="1191724" y="382273"/>
                </a:lnTo>
                <a:lnTo>
                  <a:pt x="1159045" y="734762"/>
                </a:lnTo>
                <a:cubicBezTo>
                  <a:pt x="1158293" y="745538"/>
                  <a:pt x="1158415" y="755209"/>
                  <a:pt x="1159411" y="763778"/>
                </a:cubicBezTo>
                <a:cubicBezTo>
                  <a:pt x="1160752" y="775312"/>
                  <a:pt x="1164034" y="784867"/>
                  <a:pt x="1169255" y="792443"/>
                </a:cubicBezTo>
                <a:cubicBezTo>
                  <a:pt x="1174478" y="800018"/>
                  <a:pt x="1182856" y="803136"/>
                  <a:pt x="1194390" y="801796"/>
                </a:cubicBezTo>
                <a:cubicBezTo>
                  <a:pt x="1204277" y="800647"/>
                  <a:pt x="1213080" y="797369"/>
                  <a:pt x="1220802" y="791963"/>
                </a:cubicBezTo>
                <a:cubicBezTo>
                  <a:pt x="1228524" y="786556"/>
                  <a:pt x="1235303" y="779506"/>
                  <a:pt x="1241139" y="770812"/>
                </a:cubicBezTo>
                <a:cubicBezTo>
                  <a:pt x="1246976" y="762118"/>
                  <a:pt x="1251806" y="751954"/>
                  <a:pt x="1255631" y="740320"/>
                </a:cubicBezTo>
                <a:cubicBezTo>
                  <a:pt x="1259455" y="728687"/>
                  <a:pt x="1262599" y="716214"/>
                  <a:pt x="1265060" y="702903"/>
                </a:cubicBezTo>
                <a:lnTo>
                  <a:pt x="1296026" y="370151"/>
                </a:lnTo>
                <a:lnTo>
                  <a:pt x="1441848" y="353203"/>
                </a:lnTo>
                <a:lnTo>
                  <a:pt x="1409169" y="705693"/>
                </a:lnTo>
                <a:cubicBezTo>
                  <a:pt x="1408173" y="711486"/>
                  <a:pt x="1407661" y="717140"/>
                  <a:pt x="1407634" y="722655"/>
                </a:cubicBezTo>
                <a:cubicBezTo>
                  <a:pt x="1407606" y="728169"/>
                  <a:pt x="1407899" y="733562"/>
                  <a:pt x="1408512" y="738835"/>
                </a:cubicBezTo>
                <a:cubicBezTo>
                  <a:pt x="1410159" y="753005"/>
                  <a:pt x="1414676" y="762416"/>
                  <a:pt x="1422064" y="767069"/>
                </a:cubicBezTo>
                <a:cubicBezTo>
                  <a:pt x="1429451" y="771721"/>
                  <a:pt x="1440230" y="773224"/>
                  <a:pt x="1454401" y="771577"/>
                </a:cubicBezTo>
                <a:cubicBezTo>
                  <a:pt x="1464287" y="770428"/>
                  <a:pt x="1473174" y="767141"/>
                  <a:pt x="1481060" y="761715"/>
                </a:cubicBezTo>
                <a:cubicBezTo>
                  <a:pt x="1488946" y="756290"/>
                  <a:pt x="1495889" y="749220"/>
                  <a:pt x="1501891" y="740507"/>
                </a:cubicBezTo>
                <a:lnTo>
                  <a:pt x="1516005" y="711739"/>
                </a:lnTo>
                <a:lnTo>
                  <a:pt x="1513556" y="701690"/>
                </a:lnTo>
                <a:cubicBezTo>
                  <a:pt x="1511824" y="682193"/>
                  <a:pt x="1511802" y="659463"/>
                  <a:pt x="1513492" y="633500"/>
                </a:cubicBezTo>
                <a:cubicBezTo>
                  <a:pt x="1515182" y="607536"/>
                  <a:pt x="1519216" y="580782"/>
                  <a:pt x="1525595" y="553237"/>
                </a:cubicBezTo>
                <a:cubicBezTo>
                  <a:pt x="1531974" y="525691"/>
                  <a:pt x="1541040" y="498407"/>
                  <a:pt x="1552795" y="471383"/>
                </a:cubicBezTo>
                <a:cubicBezTo>
                  <a:pt x="1564549" y="444359"/>
                  <a:pt x="1579692" y="419865"/>
                  <a:pt x="1598224" y="397901"/>
                </a:cubicBezTo>
                <a:cubicBezTo>
                  <a:pt x="1616756" y="375937"/>
                  <a:pt x="1638856" y="357570"/>
                  <a:pt x="1664521" y="342799"/>
                </a:cubicBezTo>
                <a:cubicBezTo>
                  <a:pt x="1690189" y="328028"/>
                  <a:pt x="1720205" y="319116"/>
                  <a:pt x="1754573" y="316062"/>
                </a:cubicBezTo>
                <a:cubicBezTo>
                  <a:pt x="1777044" y="314066"/>
                  <a:pt x="1795793" y="315148"/>
                  <a:pt x="1810817" y="319308"/>
                </a:cubicBezTo>
                <a:cubicBezTo>
                  <a:pt x="1825842" y="323469"/>
                  <a:pt x="1838039" y="329546"/>
                  <a:pt x="1847409" y="337540"/>
                </a:cubicBezTo>
                <a:cubicBezTo>
                  <a:pt x="1856780" y="345534"/>
                  <a:pt x="1863616" y="355001"/>
                  <a:pt x="1867919" y="365943"/>
                </a:cubicBezTo>
                <a:cubicBezTo>
                  <a:pt x="1872222" y="376886"/>
                  <a:pt x="1874872" y="387974"/>
                  <a:pt x="1875871" y="399210"/>
                </a:cubicBezTo>
                <a:cubicBezTo>
                  <a:pt x="1876987" y="411768"/>
                  <a:pt x="1876543" y="422715"/>
                  <a:pt x="1874542" y="432052"/>
                </a:cubicBezTo>
                <a:cubicBezTo>
                  <a:pt x="1872541" y="441390"/>
                  <a:pt x="1869341" y="449418"/>
                  <a:pt x="1864942" y="456137"/>
                </a:cubicBezTo>
                <a:cubicBezTo>
                  <a:pt x="1860543" y="462856"/>
                  <a:pt x="1855171" y="467996"/>
                  <a:pt x="1848826" y="471558"/>
                </a:cubicBezTo>
                <a:cubicBezTo>
                  <a:pt x="1842481" y="475119"/>
                  <a:pt x="1835673" y="477223"/>
                  <a:pt x="1828403" y="477869"/>
                </a:cubicBezTo>
                <a:cubicBezTo>
                  <a:pt x="1816838" y="478897"/>
                  <a:pt x="1804589" y="475988"/>
                  <a:pt x="1791657" y="469144"/>
                </a:cubicBezTo>
                <a:cubicBezTo>
                  <a:pt x="1797980" y="446599"/>
                  <a:pt x="1800334" y="426239"/>
                  <a:pt x="1798719" y="408064"/>
                </a:cubicBezTo>
                <a:cubicBezTo>
                  <a:pt x="1797604" y="395506"/>
                  <a:pt x="1794394" y="385633"/>
                  <a:pt x="1789093" y="378443"/>
                </a:cubicBezTo>
                <a:cubicBezTo>
                  <a:pt x="1783791" y="371254"/>
                  <a:pt x="1776348" y="368085"/>
                  <a:pt x="1766765" y="368936"/>
                </a:cubicBezTo>
                <a:cubicBezTo>
                  <a:pt x="1756190" y="369876"/>
                  <a:pt x="1746042" y="375607"/>
                  <a:pt x="1736318" y="386130"/>
                </a:cubicBezTo>
                <a:cubicBezTo>
                  <a:pt x="1726595" y="396653"/>
                  <a:pt x="1717564" y="410279"/>
                  <a:pt x="1709225" y="427007"/>
                </a:cubicBezTo>
                <a:cubicBezTo>
                  <a:pt x="1700886" y="443735"/>
                  <a:pt x="1693495" y="462711"/>
                  <a:pt x="1687055" y="483934"/>
                </a:cubicBezTo>
                <a:cubicBezTo>
                  <a:pt x="1680614" y="505156"/>
                  <a:pt x="1675319" y="527110"/>
                  <a:pt x="1671173" y="549794"/>
                </a:cubicBezTo>
                <a:cubicBezTo>
                  <a:pt x="1667027" y="572478"/>
                  <a:pt x="1664196" y="594962"/>
                  <a:pt x="1662679" y="617246"/>
                </a:cubicBezTo>
                <a:cubicBezTo>
                  <a:pt x="1661161" y="639530"/>
                  <a:pt x="1661240" y="660090"/>
                  <a:pt x="1662914" y="678926"/>
                </a:cubicBezTo>
                <a:cubicBezTo>
                  <a:pt x="1664441" y="696110"/>
                  <a:pt x="1667266" y="710098"/>
                  <a:pt x="1671388" y="720889"/>
                </a:cubicBezTo>
                <a:cubicBezTo>
                  <a:pt x="1675511" y="731681"/>
                  <a:pt x="1680909" y="739944"/>
                  <a:pt x="1687579" y="745680"/>
                </a:cubicBezTo>
                <a:cubicBezTo>
                  <a:pt x="1694251" y="751415"/>
                  <a:pt x="1702241" y="755119"/>
                  <a:pt x="1711549" y="756790"/>
                </a:cubicBezTo>
                <a:cubicBezTo>
                  <a:pt x="1720856" y="758460"/>
                  <a:pt x="1731624" y="758753"/>
                  <a:pt x="1743852" y="757666"/>
                </a:cubicBezTo>
                <a:cubicBezTo>
                  <a:pt x="1764010" y="755875"/>
                  <a:pt x="1782032" y="751609"/>
                  <a:pt x="1797920" y="744868"/>
                </a:cubicBezTo>
                <a:cubicBezTo>
                  <a:pt x="1813809" y="738127"/>
                  <a:pt x="1828447" y="729499"/>
                  <a:pt x="1841834" y="718984"/>
                </a:cubicBezTo>
                <a:cubicBezTo>
                  <a:pt x="1855222" y="708468"/>
                  <a:pt x="1867719" y="696367"/>
                  <a:pt x="1879325" y="682678"/>
                </a:cubicBezTo>
                <a:cubicBezTo>
                  <a:pt x="1890933" y="668991"/>
                  <a:pt x="1902549" y="654469"/>
                  <a:pt x="1914174" y="639114"/>
                </a:cubicBezTo>
                <a:lnTo>
                  <a:pt x="1948873" y="636031"/>
                </a:lnTo>
                <a:cubicBezTo>
                  <a:pt x="1936777" y="661087"/>
                  <a:pt x="1922558" y="685665"/>
                  <a:pt x="1906213" y="709766"/>
                </a:cubicBezTo>
                <a:cubicBezTo>
                  <a:pt x="1889869" y="733867"/>
                  <a:pt x="1870993" y="755695"/>
                  <a:pt x="1849581" y="775250"/>
                </a:cubicBezTo>
                <a:cubicBezTo>
                  <a:pt x="1828170" y="794805"/>
                  <a:pt x="1803981" y="811194"/>
                  <a:pt x="1777011" y="824415"/>
                </a:cubicBezTo>
                <a:cubicBezTo>
                  <a:pt x="1750041" y="837636"/>
                  <a:pt x="1719869" y="845729"/>
                  <a:pt x="1686492" y="848695"/>
                </a:cubicBezTo>
                <a:cubicBezTo>
                  <a:pt x="1662367" y="850839"/>
                  <a:pt x="1640286" y="849720"/>
                  <a:pt x="1620246" y="845339"/>
                </a:cubicBezTo>
                <a:cubicBezTo>
                  <a:pt x="1600206" y="840958"/>
                  <a:pt x="1582672" y="832940"/>
                  <a:pt x="1567647" y="821285"/>
                </a:cubicBezTo>
                <a:cubicBezTo>
                  <a:pt x="1552623" y="809630"/>
                  <a:pt x="1540491" y="793972"/>
                  <a:pt x="1531250" y="774309"/>
                </a:cubicBezTo>
                <a:lnTo>
                  <a:pt x="1530512" y="771285"/>
                </a:lnTo>
                <a:lnTo>
                  <a:pt x="1516769" y="797394"/>
                </a:lnTo>
                <a:cubicBezTo>
                  <a:pt x="1506349" y="812633"/>
                  <a:pt x="1495376" y="825264"/>
                  <a:pt x="1483849" y="835287"/>
                </a:cubicBezTo>
                <a:cubicBezTo>
                  <a:pt x="1472323" y="845311"/>
                  <a:pt x="1460895" y="853319"/>
                  <a:pt x="1449568" y="859312"/>
                </a:cubicBezTo>
                <a:cubicBezTo>
                  <a:pt x="1438240" y="865304"/>
                  <a:pt x="1427235" y="869756"/>
                  <a:pt x="1416552" y="872668"/>
                </a:cubicBezTo>
                <a:cubicBezTo>
                  <a:pt x="1405868" y="875579"/>
                  <a:pt x="1396077" y="877552"/>
                  <a:pt x="1387180" y="878586"/>
                </a:cubicBezTo>
                <a:cubicBezTo>
                  <a:pt x="1358180" y="881957"/>
                  <a:pt x="1334183" y="876646"/>
                  <a:pt x="1315189" y="862655"/>
                </a:cubicBezTo>
                <a:cubicBezTo>
                  <a:pt x="1296195" y="848664"/>
                  <a:pt x="1283029" y="825896"/>
                  <a:pt x="1275688" y="794351"/>
                </a:cubicBezTo>
                <a:cubicBezTo>
                  <a:pt x="1265249" y="816606"/>
                  <a:pt x="1254165" y="834761"/>
                  <a:pt x="1242439" y="848816"/>
                </a:cubicBezTo>
                <a:cubicBezTo>
                  <a:pt x="1230713" y="862870"/>
                  <a:pt x="1218825" y="874105"/>
                  <a:pt x="1206778" y="882519"/>
                </a:cubicBezTo>
                <a:cubicBezTo>
                  <a:pt x="1194731" y="890933"/>
                  <a:pt x="1182735" y="896920"/>
                  <a:pt x="1170790" y="900479"/>
                </a:cubicBezTo>
                <a:cubicBezTo>
                  <a:pt x="1158846" y="904038"/>
                  <a:pt x="1147601" y="906430"/>
                  <a:pt x="1137055" y="907656"/>
                </a:cubicBezTo>
                <a:cubicBezTo>
                  <a:pt x="1121896" y="909418"/>
                  <a:pt x="1107458" y="908758"/>
                  <a:pt x="1093740" y="905676"/>
                </a:cubicBezTo>
                <a:cubicBezTo>
                  <a:pt x="1080022" y="902595"/>
                  <a:pt x="1067727" y="896676"/>
                  <a:pt x="1056857" y="887919"/>
                </a:cubicBezTo>
                <a:cubicBezTo>
                  <a:pt x="1045986" y="879163"/>
                  <a:pt x="1036869" y="867531"/>
                  <a:pt x="1029505" y="853023"/>
                </a:cubicBezTo>
                <a:lnTo>
                  <a:pt x="1024709" y="835535"/>
                </a:lnTo>
                <a:lnTo>
                  <a:pt x="1007984" y="867118"/>
                </a:lnTo>
                <a:cubicBezTo>
                  <a:pt x="1001287" y="877802"/>
                  <a:pt x="994318" y="887038"/>
                  <a:pt x="987076" y="894826"/>
                </a:cubicBezTo>
                <a:cubicBezTo>
                  <a:pt x="972592" y="910403"/>
                  <a:pt x="957718" y="921424"/>
                  <a:pt x="942454" y="927887"/>
                </a:cubicBezTo>
                <a:cubicBezTo>
                  <a:pt x="927191" y="934350"/>
                  <a:pt x="912843" y="938651"/>
                  <a:pt x="899410" y="940791"/>
                </a:cubicBezTo>
                <a:cubicBezTo>
                  <a:pt x="877131" y="944341"/>
                  <a:pt x="857947" y="944121"/>
                  <a:pt x="841858" y="940134"/>
                </a:cubicBezTo>
                <a:cubicBezTo>
                  <a:pt x="825769" y="936146"/>
                  <a:pt x="812290" y="929559"/>
                  <a:pt x="801420" y="920372"/>
                </a:cubicBezTo>
                <a:cubicBezTo>
                  <a:pt x="790550" y="911186"/>
                  <a:pt x="781984" y="900120"/>
                  <a:pt x="775722" y="887176"/>
                </a:cubicBezTo>
                <a:cubicBezTo>
                  <a:pt x="769461" y="874232"/>
                  <a:pt x="765181" y="860552"/>
                  <a:pt x="762885" y="846136"/>
                </a:cubicBezTo>
                <a:cubicBezTo>
                  <a:pt x="760171" y="829099"/>
                  <a:pt x="759375" y="808817"/>
                  <a:pt x="760499" y="785290"/>
                </a:cubicBezTo>
                <a:cubicBezTo>
                  <a:pt x="761621" y="761763"/>
                  <a:pt x="763063" y="737597"/>
                  <a:pt x="764822" y="712793"/>
                </a:cubicBezTo>
                <a:cubicBezTo>
                  <a:pt x="766581" y="687988"/>
                  <a:pt x="768062" y="664068"/>
                  <a:pt x="769264" y="641032"/>
                </a:cubicBezTo>
                <a:cubicBezTo>
                  <a:pt x="770465" y="617997"/>
                  <a:pt x="769786" y="598452"/>
                  <a:pt x="767229" y="582398"/>
                </a:cubicBezTo>
                <a:cubicBezTo>
                  <a:pt x="761748" y="547997"/>
                  <a:pt x="746886" y="532727"/>
                  <a:pt x="722641" y="536590"/>
                </a:cubicBezTo>
                <a:cubicBezTo>
                  <a:pt x="713467" y="538051"/>
                  <a:pt x="705340" y="541866"/>
                  <a:pt x="698260" y="548033"/>
                </a:cubicBezTo>
                <a:cubicBezTo>
                  <a:pt x="691180" y="554200"/>
                  <a:pt x="685030" y="561983"/>
                  <a:pt x="679807" y="571381"/>
                </a:cubicBezTo>
                <a:cubicBezTo>
                  <a:pt x="674585" y="580780"/>
                  <a:pt x="670254" y="591548"/>
                  <a:pt x="666813" y="603687"/>
                </a:cubicBezTo>
                <a:cubicBezTo>
                  <a:pt x="663372" y="615825"/>
                  <a:pt x="660703" y="628596"/>
                  <a:pt x="658807" y="642000"/>
                </a:cubicBezTo>
                <a:lnTo>
                  <a:pt x="641935" y="975763"/>
                </a:lnTo>
                <a:lnTo>
                  <a:pt x="496958" y="998860"/>
                </a:lnTo>
                <a:lnTo>
                  <a:pt x="501872" y="904595"/>
                </a:lnTo>
                <a:lnTo>
                  <a:pt x="499353" y="911845"/>
                </a:lnTo>
                <a:cubicBezTo>
                  <a:pt x="482212" y="940551"/>
                  <a:pt x="462194" y="965330"/>
                  <a:pt x="439299" y="986182"/>
                </a:cubicBezTo>
                <a:cubicBezTo>
                  <a:pt x="416404" y="1007033"/>
                  <a:pt x="392100" y="1024041"/>
                  <a:pt x="366387" y="1037204"/>
                </a:cubicBezTo>
                <a:cubicBezTo>
                  <a:pt x="340673" y="1050367"/>
                  <a:pt x="316348" y="1059628"/>
                  <a:pt x="293411" y="1064988"/>
                </a:cubicBezTo>
                <a:cubicBezTo>
                  <a:pt x="256583" y="1073594"/>
                  <a:pt x="223580" y="1076706"/>
                  <a:pt x="194405" y="1074324"/>
                </a:cubicBezTo>
                <a:cubicBezTo>
                  <a:pt x="165230" y="1071943"/>
                  <a:pt x="139412" y="1063155"/>
                  <a:pt x="116953" y="1047961"/>
                </a:cubicBezTo>
                <a:cubicBezTo>
                  <a:pt x="94494" y="1032767"/>
                  <a:pt x="75199" y="1010701"/>
                  <a:pt x="59068" y="981763"/>
                </a:cubicBezTo>
                <a:cubicBezTo>
                  <a:pt x="42937" y="952825"/>
                  <a:pt x="29662" y="916065"/>
                  <a:pt x="19245" y="871483"/>
                </a:cubicBezTo>
                <a:cubicBezTo>
                  <a:pt x="13961" y="848869"/>
                  <a:pt x="9578" y="823914"/>
                  <a:pt x="6096" y="796620"/>
                </a:cubicBezTo>
                <a:cubicBezTo>
                  <a:pt x="2614" y="769326"/>
                  <a:pt x="621" y="740747"/>
                  <a:pt x="116" y="710884"/>
                </a:cubicBezTo>
                <a:cubicBezTo>
                  <a:pt x="-389" y="681020"/>
                  <a:pt x="764" y="650599"/>
                  <a:pt x="3577" y="619619"/>
                </a:cubicBezTo>
                <a:cubicBezTo>
                  <a:pt x="6388" y="588640"/>
                  <a:pt x="11464" y="558239"/>
                  <a:pt x="18805" y="528416"/>
                </a:cubicBezTo>
                <a:cubicBezTo>
                  <a:pt x="26146" y="498593"/>
                  <a:pt x="35983" y="469975"/>
                  <a:pt x="48315" y="442563"/>
                </a:cubicBezTo>
                <a:cubicBezTo>
                  <a:pt x="60649" y="415151"/>
                  <a:pt x="75961" y="390279"/>
                  <a:pt x="94250" y="367948"/>
                </a:cubicBezTo>
                <a:cubicBezTo>
                  <a:pt x="112541" y="345618"/>
                  <a:pt x="134103" y="326355"/>
                  <a:pt x="158938" y="310160"/>
                </a:cubicBezTo>
                <a:cubicBezTo>
                  <a:pt x="183772" y="293966"/>
                  <a:pt x="212505" y="282057"/>
                  <a:pt x="245133" y="274432"/>
                </a:cubicBezTo>
                <a:cubicBezTo>
                  <a:pt x="268071" y="269073"/>
                  <a:pt x="290221" y="266537"/>
                  <a:pt x="311582" y="266827"/>
                </a:cubicBezTo>
                <a:cubicBezTo>
                  <a:pt x="332943" y="267116"/>
                  <a:pt x="352380" y="270836"/>
                  <a:pt x="369894" y="277987"/>
                </a:cubicBezTo>
                <a:cubicBezTo>
                  <a:pt x="387407" y="285138"/>
                  <a:pt x="402407" y="296112"/>
                  <a:pt x="414894" y="310911"/>
                </a:cubicBezTo>
                <a:cubicBezTo>
                  <a:pt x="427380" y="325710"/>
                  <a:pt x="436379" y="344901"/>
                  <a:pt x="441890" y="368484"/>
                </a:cubicBezTo>
                <a:cubicBezTo>
                  <a:pt x="444985" y="381730"/>
                  <a:pt x="446623" y="394208"/>
                  <a:pt x="446804" y="405920"/>
                </a:cubicBezTo>
                <a:cubicBezTo>
                  <a:pt x="446985" y="417632"/>
                  <a:pt x="445212" y="428267"/>
                  <a:pt x="441483" y="437826"/>
                </a:cubicBezTo>
                <a:cubicBezTo>
                  <a:pt x="437755" y="447385"/>
                  <a:pt x="431977" y="455464"/>
                  <a:pt x="424149" y="462063"/>
                </a:cubicBezTo>
                <a:cubicBezTo>
                  <a:pt x="416323" y="468662"/>
                  <a:pt x="406109" y="473433"/>
                  <a:pt x="393509" y="476377"/>
                </a:cubicBezTo>
                <a:cubicBezTo>
                  <a:pt x="385756" y="478189"/>
                  <a:pt x="376452" y="478830"/>
                  <a:pt x="365596" y="478301"/>
                </a:cubicBezTo>
                <a:cubicBezTo>
                  <a:pt x="354740" y="477771"/>
                  <a:pt x="343306" y="472947"/>
                  <a:pt x="331296" y="463829"/>
                </a:cubicBezTo>
                <a:cubicBezTo>
                  <a:pt x="336431" y="459563"/>
                  <a:pt x="341009" y="453638"/>
                  <a:pt x="345029" y="446055"/>
                </a:cubicBezTo>
                <a:cubicBezTo>
                  <a:pt x="349049" y="438472"/>
                  <a:pt x="352197" y="430071"/>
                  <a:pt x="354471" y="420852"/>
                </a:cubicBezTo>
                <a:cubicBezTo>
                  <a:pt x="356746" y="411632"/>
                  <a:pt x="358044" y="401875"/>
                  <a:pt x="358363" y="391579"/>
                </a:cubicBezTo>
                <a:cubicBezTo>
                  <a:pt x="358683" y="381283"/>
                  <a:pt x="357711" y="371289"/>
                  <a:pt x="355446" y="361598"/>
                </a:cubicBezTo>
                <a:cubicBezTo>
                  <a:pt x="353634" y="353844"/>
                  <a:pt x="350810" y="346498"/>
                  <a:pt x="346974" y="339558"/>
                </a:cubicBezTo>
                <a:cubicBezTo>
                  <a:pt x="343139" y="332618"/>
                  <a:pt x="338156" y="326969"/>
                  <a:pt x="332026" y="322609"/>
                </a:cubicBezTo>
                <a:cubicBezTo>
                  <a:pt x="325896" y="318249"/>
                  <a:pt x="318559" y="315279"/>
                  <a:pt x="310013" y="313699"/>
                </a:cubicBezTo>
                <a:cubicBezTo>
                  <a:pt x="301468" y="312118"/>
                  <a:pt x="291702" y="312611"/>
                  <a:pt x="280719" y="315178"/>
                </a:cubicBezTo>
                <a:cubicBezTo>
                  <a:pt x="262304" y="319481"/>
                  <a:pt x="246040" y="330436"/>
                  <a:pt x="231927" y="348043"/>
                </a:cubicBezTo>
                <a:cubicBezTo>
                  <a:pt x="217813" y="365650"/>
                  <a:pt x="205783" y="387796"/>
                  <a:pt x="195835" y="414481"/>
                </a:cubicBezTo>
                <a:cubicBezTo>
                  <a:pt x="185887" y="441165"/>
                  <a:pt x="178119" y="471344"/>
                  <a:pt x="172530" y="505016"/>
                </a:cubicBezTo>
                <a:cubicBezTo>
                  <a:pt x="166940" y="538689"/>
                  <a:pt x="163623" y="573704"/>
                  <a:pt x="162578" y="610062"/>
                </a:cubicBezTo>
                <a:cubicBezTo>
                  <a:pt x="161535" y="646420"/>
                  <a:pt x="162656" y="683295"/>
                  <a:pt x="165942" y="720685"/>
                </a:cubicBezTo>
                <a:cubicBezTo>
                  <a:pt x="169228" y="758076"/>
                  <a:pt x="174796" y="793570"/>
                  <a:pt x="182647" y="827168"/>
                </a:cubicBezTo>
                <a:cubicBezTo>
                  <a:pt x="188006" y="850106"/>
                  <a:pt x="194590" y="870628"/>
                  <a:pt x="202399" y="888734"/>
                </a:cubicBezTo>
                <a:cubicBezTo>
                  <a:pt x="210207" y="906840"/>
                  <a:pt x="220139" y="921640"/>
                  <a:pt x="232193" y="933132"/>
                </a:cubicBezTo>
                <a:cubicBezTo>
                  <a:pt x="244247" y="944625"/>
                  <a:pt x="258834" y="952374"/>
                  <a:pt x="275954" y="956381"/>
                </a:cubicBezTo>
                <a:cubicBezTo>
                  <a:pt x="293074" y="960387"/>
                  <a:pt x="313748" y="959559"/>
                  <a:pt x="337978" y="953897"/>
                </a:cubicBezTo>
                <a:cubicBezTo>
                  <a:pt x="377068" y="944763"/>
                  <a:pt x="411212" y="927586"/>
                  <a:pt x="440411" y="902365"/>
                </a:cubicBezTo>
                <a:cubicBezTo>
                  <a:pt x="455011" y="889755"/>
                  <a:pt x="467952" y="875701"/>
                  <a:pt x="479237" y="860202"/>
                </a:cubicBezTo>
                <a:lnTo>
                  <a:pt x="506706" y="811859"/>
                </a:lnTo>
                <a:lnTo>
                  <a:pt x="533855" y="291022"/>
                </a:lnTo>
                <a:close/>
                <a:moveTo>
                  <a:pt x="3305832" y="236612"/>
                </a:moveTo>
                <a:cubicBezTo>
                  <a:pt x="3328386" y="236090"/>
                  <a:pt x="3347024" y="238396"/>
                  <a:pt x="3361744" y="243531"/>
                </a:cubicBezTo>
                <a:cubicBezTo>
                  <a:pt x="3376464" y="248666"/>
                  <a:pt x="3388238" y="255528"/>
                  <a:pt x="3397065" y="264118"/>
                </a:cubicBezTo>
                <a:cubicBezTo>
                  <a:pt x="3405891" y="272708"/>
                  <a:pt x="3412094" y="282603"/>
                  <a:pt x="3415671" y="293803"/>
                </a:cubicBezTo>
                <a:cubicBezTo>
                  <a:pt x="3419249" y="305003"/>
                  <a:pt x="3421168" y="316242"/>
                  <a:pt x="3421429" y="327519"/>
                </a:cubicBezTo>
                <a:cubicBezTo>
                  <a:pt x="3421721" y="340122"/>
                  <a:pt x="3420563" y="351017"/>
                  <a:pt x="3417955" y="360204"/>
                </a:cubicBezTo>
                <a:cubicBezTo>
                  <a:pt x="3415346" y="369390"/>
                  <a:pt x="3411628" y="377191"/>
                  <a:pt x="3406798" y="383608"/>
                </a:cubicBezTo>
                <a:cubicBezTo>
                  <a:pt x="3401969" y="390025"/>
                  <a:pt x="3396272" y="394803"/>
                  <a:pt x="3389708" y="397942"/>
                </a:cubicBezTo>
                <a:cubicBezTo>
                  <a:pt x="3383143" y="401080"/>
                  <a:pt x="3376213" y="402734"/>
                  <a:pt x="3368916" y="402903"/>
                </a:cubicBezTo>
                <a:cubicBezTo>
                  <a:pt x="3357308" y="403171"/>
                  <a:pt x="3345275" y="399468"/>
                  <a:pt x="3332819" y="391791"/>
                </a:cubicBezTo>
                <a:cubicBezTo>
                  <a:pt x="3340604" y="369709"/>
                  <a:pt x="3344286" y="349547"/>
                  <a:pt x="3343864" y="331305"/>
                </a:cubicBezTo>
                <a:cubicBezTo>
                  <a:pt x="3343572" y="318701"/>
                  <a:pt x="3341016" y="308639"/>
                  <a:pt x="3336196" y="301118"/>
                </a:cubicBezTo>
                <a:cubicBezTo>
                  <a:pt x="3331376" y="293597"/>
                  <a:pt x="3324157" y="289948"/>
                  <a:pt x="3314539" y="290170"/>
                </a:cubicBezTo>
                <a:cubicBezTo>
                  <a:pt x="3303925" y="290416"/>
                  <a:pt x="3293423" y="295471"/>
                  <a:pt x="3283032" y="305335"/>
                </a:cubicBezTo>
                <a:cubicBezTo>
                  <a:pt x="3272641" y="315199"/>
                  <a:pt x="3262737" y="328204"/>
                  <a:pt x="3253321" y="344351"/>
                </a:cubicBezTo>
                <a:cubicBezTo>
                  <a:pt x="3243905" y="360498"/>
                  <a:pt x="3235289" y="378949"/>
                  <a:pt x="3227473" y="399705"/>
                </a:cubicBezTo>
                <a:cubicBezTo>
                  <a:pt x="3219657" y="420460"/>
                  <a:pt x="3212938" y="442020"/>
                  <a:pt x="3207317" y="464384"/>
                </a:cubicBezTo>
                <a:cubicBezTo>
                  <a:pt x="3201695" y="486749"/>
                  <a:pt x="3197398" y="508999"/>
                  <a:pt x="3194426" y="531136"/>
                </a:cubicBezTo>
                <a:cubicBezTo>
                  <a:pt x="3191453" y="553273"/>
                  <a:pt x="3190186" y="573794"/>
                  <a:pt x="3190624" y="592699"/>
                </a:cubicBezTo>
                <a:cubicBezTo>
                  <a:pt x="3191023" y="609946"/>
                  <a:pt x="3192926" y="624089"/>
                  <a:pt x="3196334" y="635127"/>
                </a:cubicBezTo>
                <a:cubicBezTo>
                  <a:pt x="3199742" y="646165"/>
                  <a:pt x="3204587" y="654764"/>
                  <a:pt x="3210869" y="660924"/>
                </a:cubicBezTo>
                <a:cubicBezTo>
                  <a:pt x="3217151" y="667084"/>
                  <a:pt x="3224881" y="671302"/>
                  <a:pt x="3234060" y="673579"/>
                </a:cubicBezTo>
                <a:cubicBezTo>
                  <a:pt x="3243238" y="675855"/>
                  <a:pt x="3253963" y="676851"/>
                  <a:pt x="3266235" y="676567"/>
                </a:cubicBezTo>
                <a:cubicBezTo>
                  <a:pt x="3286467" y="676099"/>
                  <a:pt x="3304731" y="673022"/>
                  <a:pt x="3321026" y="667335"/>
                </a:cubicBezTo>
                <a:cubicBezTo>
                  <a:pt x="3337321" y="661649"/>
                  <a:pt x="3352492" y="653997"/>
                  <a:pt x="3366539" y="644380"/>
                </a:cubicBezTo>
                <a:cubicBezTo>
                  <a:pt x="3380586" y="634763"/>
                  <a:pt x="3393849" y="623505"/>
                  <a:pt x="3406327" y="610606"/>
                </a:cubicBezTo>
                <a:cubicBezTo>
                  <a:pt x="3418804" y="597707"/>
                  <a:pt x="3431346" y="583976"/>
                  <a:pt x="3443951" y="569415"/>
                </a:cubicBezTo>
                <a:lnTo>
                  <a:pt x="3478777" y="568609"/>
                </a:lnTo>
                <a:cubicBezTo>
                  <a:pt x="3465068" y="592820"/>
                  <a:pt x="3449270" y="616415"/>
                  <a:pt x="3431384" y="639395"/>
                </a:cubicBezTo>
                <a:cubicBezTo>
                  <a:pt x="3413498" y="662375"/>
                  <a:pt x="3393232" y="682921"/>
                  <a:pt x="3370588" y="701033"/>
                </a:cubicBezTo>
                <a:cubicBezTo>
                  <a:pt x="3347943" y="719145"/>
                  <a:pt x="3322733" y="733915"/>
                  <a:pt x="3294956" y="745343"/>
                </a:cubicBezTo>
                <a:cubicBezTo>
                  <a:pt x="3267178" y="756771"/>
                  <a:pt x="3236540" y="762872"/>
                  <a:pt x="3203041" y="763647"/>
                </a:cubicBezTo>
                <a:cubicBezTo>
                  <a:pt x="3178829" y="764208"/>
                  <a:pt x="3156868" y="761646"/>
                  <a:pt x="3137157" y="755963"/>
                </a:cubicBezTo>
                <a:cubicBezTo>
                  <a:pt x="3117446" y="750280"/>
                  <a:pt x="3100476" y="741132"/>
                  <a:pt x="3086246" y="728519"/>
                </a:cubicBezTo>
                <a:cubicBezTo>
                  <a:pt x="3072017" y="715906"/>
                  <a:pt x="3060935" y="699487"/>
                  <a:pt x="3053000" y="679262"/>
                </a:cubicBezTo>
                <a:lnTo>
                  <a:pt x="3052613" y="677052"/>
                </a:lnTo>
                <a:lnTo>
                  <a:pt x="3037267" y="701542"/>
                </a:lnTo>
                <a:cubicBezTo>
                  <a:pt x="3025731" y="715954"/>
                  <a:pt x="3013839" y="727724"/>
                  <a:pt x="3001591" y="736853"/>
                </a:cubicBezTo>
                <a:cubicBezTo>
                  <a:pt x="2989343" y="745982"/>
                  <a:pt x="2977346" y="753108"/>
                  <a:pt x="2965600" y="758232"/>
                </a:cubicBezTo>
                <a:cubicBezTo>
                  <a:pt x="2953854" y="763355"/>
                  <a:pt x="2942545" y="766967"/>
                  <a:pt x="2931673" y="769068"/>
                </a:cubicBezTo>
                <a:cubicBezTo>
                  <a:pt x="2920801" y="771168"/>
                  <a:pt x="2910890" y="772399"/>
                  <a:pt x="2901940" y="772761"/>
                </a:cubicBezTo>
                <a:cubicBezTo>
                  <a:pt x="2873100" y="773928"/>
                  <a:pt x="2849825" y="766984"/>
                  <a:pt x="2832116" y="751929"/>
                </a:cubicBezTo>
                <a:cubicBezTo>
                  <a:pt x="2814408" y="736874"/>
                  <a:pt x="2803106" y="714006"/>
                  <a:pt x="2798212" y="683325"/>
                </a:cubicBezTo>
                <a:cubicBezTo>
                  <a:pt x="2790394" y="695263"/>
                  <a:pt x="2781738" y="706985"/>
                  <a:pt x="2772242" y="718493"/>
                </a:cubicBezTo>
                <a:cubicBezTo>
                  <a:pt x="2762747" y="730000"/>
                  <a:pt x="2752044" y="740394"/>
                  <a:pt x="2740135" y="749675"/>
                </a:cubicBezTo>
                <a:cubicBezTo>
                  <a:pt x="2728225" y="758956"/>
                  <a:pt x="2714839" y="766636"/>
                  <a:pt x="2699978" y="772717"/>
                </a:cubicBezTo>
                <a:cubicBezTo>
                  <a:pt x="2685116" y="778797"/>
                  <a:pt x="2668570" y="782205"/>
                  <a:pt x="2650338" y="782943"/>
                </a:cubicBezTo>
                <a:cubicBezTo>
                  <a:pt x="2632769" y="783654"/>
                  <a:pt x="2615748" y="781521"/>
                  <a:pt x="2599277" y="776543"/>
                </a:cubicBezTo>
                <a:cubicBezTo>
                  <a:pt x="2582806" y="771565"/>
                  <a:pt x="2568011" y="762866"/>
                  <a:pt x="2554891" y="750448"/>
                </a:cubicBezTo>
                <a:cubicBezTo>
                  <a:pt x="2541771" y="738030"/>
                  <a:pt x="2530976" y="721533"/>
                  <a:pt x="2522507" y="700957"/>
                </a:cubicBezTo>
                <a:lnTo>
                  <a:pt x="2515524" y="664394"/>
                </a:lnTo>
                <a:lnTo>
                  <a:pt x="2511790" y="670434"/>
                </a:lnTo>
                <a:cubicBezTo>
                  <a:pt x="2494749" y="694046"/>
                  <a:pt x="2475241" y="715312"/>
                  <a:pt x="2453267" y="734233"/>
                </a:cubicBezTo>
                <a:cubicBezTo>
                  <a:pt x="2431293" y="753153"/>
                  <a:pt x="2406634" y="768827"/>
                  <a:pt x="2379289" y="781253"/>
                </a:cubicBezTo>
                <a:cubicBezTo>
                  <a:pt x="2351944" y="793680"/>
                  <a:pt x="2321547" y="800887"/>
                  <a:pt x="2288098" y="802875"/>
                </a:cubicBezTo>
                <a:cubicBezTo>
                  <a:pt x="2263922" y="804312"/>
                  <a:pt x="2241882" y="802548"/>
                  <a:pt x="2221979" y="797582"/>
                </a:cubicBezTo>
                <a:cubicBezTo>
                  <a:pt x="2202075" y="792617"/>
                  <a:pt x="2184785" y="784089"/>
                  <a:pt x="2170108" y="772000"/>
                </a:cubicBezTo>
                <a:cubicBezTo>
                  <a:pt x="2155430" y="759911"/>
                  <a:pt x="2143761" y="743904"/>
                  <a:pt x="2135099" y="723979"/>
                </a:cubicBezTo>
                <a:cubicBezTo>
                  <a:pt x="2126437" y="704054"/>
                  <a:pt x="2121250" y="679686"/>
                  <a:pt x="2119537" y="650874"/>
                </a:cubicBezTo>
                <a:cubicBezTo>
                  <a:pt x="2118376" y="631334"/>
                  <a:pt x="2119020" y="608613"/>
                  <a:pt x="2121468" y="582710"/>
                </a:cubicBezTo>
                <a:cubicBezTo>
                  <a:pt x="2123917" y="556808"/>
                  <a:pt x="2128732" y="530183"/>
                  <a:pt x="2135914" y="502836"/>
                </a:cubicBezTo>
                <a:cubicBezTo>
                  <a:pt x="2143096" y="475489"/>
                  <a:pt x="2152957" y="448481"/>
                  <a:pt x="2165497" y="421813"/>
                </a:cubicBezTo>
                <a:cubicBezTo>
                  <a:pt x="2178036" y="395144"/>
                  <a:pt x="2193890" y="371104"/>
                  <a:pt x="2213057" y="349692"/>
                </a:cubicBezTo>
                <a:cubicBezTo>
                  <a:pt x="2232224" y="328279"/>
                  <a:pt x="2254851" y="310566"/>
                  <a:pt x="2280938" y="296553"/>
                </a:cubicBezTo>
                <a:cubicBezTo>
                  <a:pt x="2307025" y="282539"/>
                  <a:pt x="2337290" y="274509"/>
                  <a:pt x="2371733" y="272462"/>
                </a:cubicBezTo>
                <a:cubicBezTo>
                  <a:pt x="2394253" y="271124"/>
                  <a:pt x="2412961" y="272754"/>
                  <a:pt x="2427858" y="277352"/>
                </a:cubicBezTo>
                <a:cubicBezTo>
                  <a:pt x="2442754" y="281950"/>
                  <a:pt x="2454769" y="288382"/>
                  <a:pt x="2463901" y="296646"/>
                </a:cubicBezTo>
                <a:cubicBezTo>
                  <a:pt x="2473033" y="304911"/>
                  <a:pt x="2479590" y="314575"/>
                  <a:pt x="2483571" y="325638"/>
                </a:cubicBezTo>
                <a:cubicBezTo>
                  <a:pt x="2487552" y="336701"/>
                  <a:pt x="2489877" y="347863"/>
                  <a:pt x="2490546" y="359123"/>
                </a:cubicBezTo>
                <a:cubicBezTo>
                  <a:pt x="2491294" y="371707"/>
                  <a:pt x="2490531" y="382637"/>
                  <a:pt x="2488258" y="391912"/>
                </a:cubicBezTo>
                <a:cubicBezTo>
                  <a:pt x="2485984" y="401187"/>
                  <a:pt x="2482550" y="409118"/>
                  <a:pt x="2477957" y="415706"/>
                </a:cubicBezTo>
                <a:cubicBezTo>
                  <a:pt x="2473363" y="422293"/>
                  <a:pt x="2467843" y="427274"/>
                  <a:pt x="2461396" y="430648"/>
                </a:cubicBezTo>
                <a:cubicBezTo>
                  <a:pt x="2454950" y="434023"/>
                  <a:pt x="2448084" y="435926"/>
                  <a:pt x="2440798" y="436359"/>
                </a:cubicBezTo>
                <a:cubicBezTo>
                  <a:pt x="2429207" y="437048"/>
                  <a:pt x="2417048" y="433783"/>
                  <a:pt x="2404322" y="426563"/>
                </a:cubicBezTo>
                <a:cubicBezTo>
                  <a:pt x="2411302" y="404213"/>
                  <a:pt x="2414251" y="383930"/>
                  <a:pt x="2413169" y="365716"/>
                </a:cubicBezTo>
                <a:cubicBezTo>
                  <a:pt x="2412421" y="353131"/>
                  <a:pt x="2409502" y="343168"/>
                  <a:pt x="2404413" y="335826"/>
                </a:cubicBezTo>
                <a:cubicBezTo>
                  <a:pt x="2399324" y="328485"/>
                  <a:pt x="2391977" y="325099"/>
                  <a:pt x="2382373" y="325670"/>
                </a:cubicBezTo>
                <a:cubicBezTo>
                  <a:pt x="2371775" y="326300"/>
                  <a:pt x="2361463" y="331732"/>
                  <a:pt x="2351436" y="341966"/>
                </a:cubicBezTo>
                <a:cubicBezTo>
                  <a:pt x="2341409" y="352200"/>
                  <a:pt x="2331983" y="365555"/>
                  <a:pt x="2323158" y="382033"/>
                </a:cubicBezTo>
                <a:cubicBezTo>
                  <a:pt x="2314333" y="398510"/>
                  <a:pt x="2306391" y="417261"/>
                  <a:pt x="2299332" y="438286"/>
                </a:cubicBezTo>
                <a:cubicBezTo>
                  <a:pt x="2292273" y="459311"/>
                  <a:pt x="2286339" y="481100"/>
                  <a:pt x="2281531" y="503653"/>
                </a:cubicBezTo>
                <a:cubicBezTo>
                  <a:pt x="2276723" y="526207"/>
                  <a:pt x="2273235" y="548598"/>
                  <a:pt x="2271067" y="570828"/>
                </a:cubicBezTo>
                <a:cubicBezTo>
                  <a:pt x="2268898" y="593058"/>
                  <a:pt x="2268375" y="613612"/>
                  <a:pt x="2269497" y="632489"/>
                </a:cubicBezTo>
                <a:cubicBezTo>
                  <a:pt x="2270520" y="649710"/>
                  <a:pt x="2272935" y="663775"/>
                  <a:pt x="2276740" y="674682"/>
                </a:cubicBezTo>
                <a:cubicBezTo>
                  <a:pt x="2280546" y="685590"/>
                  <a:pt x="2285699" y="694008"/>
                  <a:pt x="2292200" y="699936"/>
                </a:cubicBezTo>
                <a:cubicBezTo>
                  <a:pt x="2298701" y="705864"/>
                  <a:pt x="2306579" y="709799"/>
                  <a:pt x="2315834" y="711742"/>
                </a:cubicBezTo>
                <a:cubicBezTo>
                  <a:pt x="2325089" y="713684"/>
                  <a:pt x="2335843" y="714292"/>
                  <a:pt x="2348096" y="713563"/>
                </a:cubicBezTo>
                <a:cubicBezTo>
                  <a:pt x="2368298" y="712363"/>
                  <a:pt x="2386439" y="708626"/>
                  <a:pt x="2402517" y="702353"/>
                </a:cubicBezTo>
                <a:cubicBezTo>
                  <a:pt x="2418595" y="696079"/>
                  <a:pt x="2433479" y="687883"/>
                  <a:pt x="2447169" y="677764"/>
                </a:cubicBezTo>
                <a:cubicBezTo>
                  <a:pt x="2460858" y="667644"/>
                  <a:pt x="2473704" y="655913"/>
                  <a:pt x="2485707" y="642571"/>
                </a:cubicBezTo>
                <a:lnTo>
                  <a:pt x="2508449" y="615787"/>
                </a:lnTo>
                <a:lnTo>
                  <a:pt x="2511914" y="549979"/>
                </a:lnTo>
                <a:cubicBezTo>
                  <a:pt x="2515482" y="523271"/>
                  <a:pt x="2521536" y="496464"/>
                  <a:pt x="2530076" y="469555"/>
                </a:cubicBezTo>
                <a:cubicBezTo>
                  <a:pt x="2538616" y="442647"/>
                  <a:pt x="2549603" y="416719"/>
                  <a:pt x="2563037" y="391770"/>
                </a:cubicBezTo>
                <a:cubicBezTo>
                  <a:pt x="2576471" y="366822"/>
                  <a:pt x="2592505" y="344591"/>
                  <a:pt x="2611139" y="325077"/>
                </a:cubicBezTo>
                <a:cubicBezTo>
                  <a:pt x="2629773" y="305563"/>
                  <a:pt x="2651131" y="289757"/>
                  <a:pt x="2675212" y="277660"/>
                </a:cubicBezTo>
                <a:cubicBezTo>
                  <a:pt x="2699293" y="265562"/>
                  <a:pt x="2726085" y="258916"/>
                  <a:pt x="2755588" y="257722"/>
                </a:cubicBezTo>
                <a:cubicBezTo>
                  <a:pt x="2784427" y="256555"/>
                  <a:pt x="2805595" y="260679"/>
                  <a:pt x="2819092" y="270094"/>
                </a:cubicBezTo>
                <a:cubicBezTo>
                  <a:pt x="2832588" y="279508"/>
                  <a:pt x="2839631" y="291509"/>
                  <a:pt x="2840222" y="306094"/>
                </a:cubicBezTo>
                <a:lnTo>
                  <a:pt x="2840523" y="313553"/>
                </a:lnTo>
                <a:lnTo>
                  <a:pt x="2849269" y="258911"/>
                </a:lnTo>
                <a:lnTo>
                  <a:pt x="2995954" y="252975"/>
                </a:lnTo>
                <a:lnTo>
                  <a:pt x="2936866" y="602010"/>
                </a:lnTo>
                <a:cubicBezTo>
                  <a:pt x="2935436" y="607713"/>
                  <a:pt x="2934501" y="613312"/>
                  <a:pt x="2934059" y="618809"/>
                </a:cubicBezTo>
                <a:cubicBezTo>
                  <a:pt x="2933618" y="624305"/>
                  <a:pt x="2933504" y="629705"/>
                  <a:pt x="2933719" y="635009"/>
                </a:cubicBezTo>
                <a:cubicBezTo>
                  <a:pt x="2934899" y="664180"/>
                  <a:pt x="2949412" y="678202"/>
                  <a:pt x="2977257" y="677075"/>
                </a:cubicBezTo>
                <a:cubicBezTo>
                  <a:pt x="2987202" y="676673"/>
                  <a:pt x="2996297" y="673732"/>
                  <a:pt x="3004542" y="668251"/>
                </a:cubicBezTo>
                <a:cubicBezTo>
                  <a:pt x="3012787" y="662771"/>
                  <a:pt x="3020216" y="655581"/>
                  <a:pt x="3026829" y="646680"/>
                </a:cubicBezTo>
                <a:lnTo>
                  <a:pt x="3042330" y="618385"/>
                </a:lnTo>
                <a:lnTo>
                  <a:pt x="3040096" y="605640"/>
                </a:lnTo>
                <a:cubicBezTo>
                  <a:pt x="3039644" y="586072"/>
                  <a:pt x="3041110" y="563389"/>
                  <a:pt x="3044495" y="537592"/>
                </a:cubicBezTo>
                <a:cubicBezTo>
                  <a:pt x="3047880" y="511795"/>
                  <a:pt x="3053657" y="485362"/>
                  <a:pt x="3061825" y="458293"/>
                </a:cubicBezTo>
                <a:cubicBezTo>
                  <a:pt x="3069992" y="431224"/>
                  <a:pt x="3080825" y="404591"/>
                  <a:pt x="3094322" y="378395"/>
                </a:cubicBezTo>
                <a:cubicBezTo>
                  <a:pt x="3107820" y="352198"/>
                  <a:pt x="3124534" y="328747"/>
                  <a:pt x="3144464" y="308043"/>
                </a:cubicBezTo>
                <a:cubicBezTo>
                  <a:pt x="3164393" y="287339"/>
                  <a:pt x="3187647" y="270457"/>
                  <a:pt x="3214225" y="257398"/>
                </a:cubicBezTo>
                <a:cubicBezTo>
                  <a:pt x="3240803" y="244339"/>
                  <a:pt x="3271339" y="237410"/>
                  <a:pt x="3305832" y="236612"/>
                </a:cubicBezTo>
                <a:close/>
                <a:moveTo>
                  <a:pt x="3921703" y="230286"/>
                </a:moveTo>
                <a:cubicBezTo>
                  <a:pt x="3944594" y="230247"/>
                  <a:pt x="3963261" y="232951"/>
                  <a:pt x="3977702" y="238400"/>
                </a:cubicBezTo>
                <a:cubicBezTo>
                  <a:pt x="3992143" y="243849"/>
                  <a:pt x="4003601" y="251045"/>
                  <a:pt x="4012077" y="259988"/>
                </a:cubicBezTo>
                <a:cubicBezTo>
                  <a:pt x="4020552" y="268931"/>
                  <a:pt x="4026376" y="279288"/>
                  <a:pt x="4029549" y="291060"/>
                </a:cubicBezTo>
                <a:cubicBezTo>
                  <a:pt x="4032721" y="302832"/>
                  <a:pt x="4034318" y="315022"/>
                  <a:pt x="4034340" y="327629"/>
                </a:cubicBezTo>
                <a:cubicBezTo>
                  <a:pt x="4034391" y="357156"/>
                  <a:pt x="4027970" y="384620"/>
                  <a:pt x="4015075" y="410023"/>
                </a:cubicBezTo>
                <a:cubicBezTo>
                  <a:pt x="4002180" y="435425"/>
                  <a:pt x="3984884" y="457600"/>
                  <a:pt x="3963187" y="476548"/>
                </a:cubicBezTo>
                <a:cubicBezTo>
                  <a:pt x="3941489" y="495497"/>
                  <a:pt x="3916551" y="510801"/>
                  <a:pt x="3888371" y="522462"/>
                </a:cubicBezTo>
                <a:cubicBezTo>
                  <a:pt x="3860191" y="534123"/>
                  <a:pt x="3830842" y="540975"/>
                  <a:pt x="3800324" y="543019"/>
                </a:cubicBezTo>
                <a:cubicBezTo>
                  <a:pt x="3799674" y="550650"/>
                  <a:pt x="3799106" y="557867"/>
                  <a:pt x="3798620" y="564669"/>
                </a:cubicBezTo>
                <a:cubicBezTo>
                  <a:pt x="3798134" y="571471"/>
                  <a:pt x="3797896" y="577858"/>
                  <a:pt x="3797907" y="583830"/>
                </a:cubicBezTo>
                <a:cubicBezTo>
                  <a:pt x="3797937" y="601081"/>
                  <a:pt x="3799537" y="615261"/>
                  <a:pt x="3802708" y="626370"/>
                </a:cubicBezTo>
                <a:cubicBezTo>
                  <a:pt x="3805879" y="637479"/>
                  <a:pt x="3810539" y="646179"/>
                  <a:pt x="3816688" y="652472"/>
                </a:cubicBezTo>
                <a:cubicBezTo>
                  <a:pt x="3822836" y="658765"/>
                  <a:pt x="3830474" y="663147"/>
                  <a:pt x="3839602" y="665620"/>
                </a:cubicBezTo>
                <a:cubicBezTo>
                  <a:pt x="3848730" y="668092"/>
                  <a:pt x="3859432" y="669317"/>
                  <a:pt x="3871707" y="669296"/>
                </a:cubicBezTo>
                <a:cubicBezTo>
                  <a:pt x="3891944" y="669261"/>
                  <a:pt x="3910270" y="666575"/>
                  <a:pt x="3926682" y="661238"/>
                </a:cubicBezTo>
                <a:cubicBezTo>
                  <a:pt x="3943095" y="655901"/>
                  <a:pt x="3958427" y="648576"/>
                  <a:pt x="3972676" y="639262"/>
                </a:cubicBezTo>
                <a:cubicBezTo>
                  <a:pt x="3986926" y="629948"/>
                  <a:pt x="4000426" y="618976"/>
                  <a:pt x="4013177" y="606347"/>
                </a:cubicBezTo>
                <a:lnTo>
                  <a:pt x="4044158" y="573853"/>
                </a:lnTo>
                <a:lnTo>
                  <a:pt x="4121672" y="238254"/>
                </a:lnTo>
                <a:lnTo>
                  <a:pt x="4268453" y="240921"/>
                </a:lnTo>
                <a:lnTo>
                  <a:pt x="4256548" y="293464"/>
                </a:lnTo>
                <a:cubicBezTo>
                  <a:pt x="4267717" y="281390"/>
                  <a:pt x="4278843" y="271720"/>
                  <a:pt x="4289925" y="264456"/>
                </a:cubicBezTo>
                <a:cubicBezTo>
                  <a:pt x="4301007" y="257191"/>
                  <a:pt x="4311893" y="251582"/>
                  <a:pt x="4322583" y="247629"/>
                </a:cubicBezTo>
                <a:cubicBezTo>
                  <a:pt x="4333273" y="243675"/>
                  <a:pt x="4343607" y="241042"/>
                  <a:pt x="4353585" y="239730"/>
                </a:cubicBezTo>
                <a:cubicBezTo>
                  <a:pt x="4363564" y="238419"/>
                  <a:pt x="4373031" y="237844"/>
                  <a:pt x="4381987" y="238007"/>
                </a:cubicBezTo>
                <a:cubicBezTo>
                  <a:pt x="4395256" y="238248"/>
                  <a:pt x="4407666" y="240049"/>
                  <a:pt x="4419218" y="243412"/>
                </a:cubicBezTo>
                <a:cubicBezTo>
                  <a:pt x="4430771" y="246774"/>
                  <a:pt x="4440962" y="252019"/>
                  <a:pt x="4449792" y="259148"/>
                </a:cubicBezTo>
                <a:cubicBezTo>
                  <a:pt x="4458621" y="266276"/>
                  <a:pt x="4466086" y="275454"/>
                  <a:pt x="4472187" y="286681"/>
                </a:cubicBezTo>
                <a:cubicBezTo>
                  <a:pt x="4478287" y="297907"/>
                  <a:pt x="4482520" y="311506"/>
                  <a:pt x="4484884" y="327476"/>
                </a:cubicBezTo>
                <a:cubicBezTo>
                  <a:pt x="4497501" y="308792"/>
                  <a:pt x="4510381" y="293845"/>
                  <a:pt x="4523526" y="282636"/>
                </a:cubicBezTo>
                <a:cubicBezTo>
                  <a:pt x="4536671" y="271427"/>
                  <a:pt x="4549434" y="262949"/>
                  <a:pt x="4561816" y="257201"/>
                </a:cubicBezTo>
                <a:cubicBezTo>
                  <a:pt x="4574197" y="251453"/>
                  <a:pt x="4586045" y="247687"/>
                  <a:pt x="4597359" y="245902"/>
                </a:cubicBezTo>
                <a:cubicBezTo>
                  <a:pt x="4608673" y="244116"/>
                  <a:pt x="4618974" y="243308"/>
                  <a:pt x="4628262" y="243477"/>
                </a:cubicBezTo>
                <a:cubicBezTo>
                  <a:pt x="4644516" y="243772"/>
                  <a:pt x="4659487" y="246201"/>
                  <a:pt x="4673174" y="250763"/>
                </a:cubicBezTo>
                <a:cubicBezTo>
                  <a:pt x="4686861" y="255325"/>
                  <a:pt x="4698680" y="262342"/>
                  <a:pt x="4708628" y="271814"/>
                </a:cubicBezTo>
                <a:cubicBezTo>
                  <a:pt x="4718576" y="281286"/>
                  <a:pt x="4726237" y="293370"/>
                  <a:pt x="4731612" y="308068"/>
                </a:cubicBezTo>
                <a:cubicBezTo>
                  <a:pt x="4736985" y="322765"/>
                  <a:pt x="4739488" y="340231"/>
                  <a:pt x="4739120" y="360465"/>
                </a:cubicBezTo>
                <a:cubicBezTo>
                  <a:pt x="4738873" y="374066"/>
                  <a:pt x="4737363" y="388721"/>
                  <a:pt x="4734589" y="404432"/>
                </a:cubicBezTo>
                <a:cubicBezTo>
                  <a:pt x="4731815" y="420143"/>
                  <a:pt x="4728537" y="436176"/>
                  <a:pt x="4724756" y="452533"/>
                </a:cubicBezTo>
                <a:cubicBezTo>
                  <a:pt x="4720974" y="468889"/>
                  <a:pt x="4716780" y="485155"/>
                  <a:pt x="4712173" y="501330"/>
                </a:cubicBezTo>
                <a:cubicBezTo>
                  <a:pt x="4707565" y="517505"/>
                  <a:pt x="4703384" y="533025"/>
                  <a:pt x="4699630" y="547888"/>
                </a:cubicBezTo>
                <a:cubicBezTo>
                  <a:pt x="4695876" y="562752"/>
                  <a:pt x="4692639" y="576547"/>
                  <a:pt x="4689919" y="589272"/>
                </a:cubicBezTo>
                <a:cubicBezTo>
                  <a:pt x="4687200" y="601998"/>
                  <a:pt x="4685752" y="613170"/>
                  <a:pt x="4685577" y="622790"/>
                </a:cubicBezTo>
                <a:cubicBezTo>
                  <a:pt x="4685349" y="635395"/>
                  <a:pt x="4688064" y="645730"/>
                  <a:pt x="4693724" y="653797"/>
                </a:cubicBezTo>
                <a:cubicBezTo>
                  <a:pt x="4699384" y="661863"/>
                  <a:pt x="4710010" y="666038"/>
                  <a:pt x="4725600" y="666322"/>
                </a:cubicBezTo>
                <a:cubicBezTo>
                  <a:pt x="4736547" y="666520"/>
                  <a:pt x="4746205" y="664539"/>
                  <a:pt x="4754576" y="660377"/>
                </a:cubicBezTo>
                <a:cubicBezTo>
                  <a:pt x="4762947" y="656216"/>
                  <a:pt x="4770522" y="650215"/>
                  <a:pt x="4777301" y="642374"/>
                </a:cubicBezTo>
                <a:cubicBezTo>
                  <a:pt x="4784080" y="634534"/>
                  <a:pt x="4790307" y="625107"/>
                  <a:pt x="4795982" y="614095"/>
                </a:cubicBezTo>
                <a:cubicBezTo>
                  <a:pt x="4801657" y="603082"/>
                  <a:pt x="4807269" y="590990"/>
                  <a:pt x="4812817" y="577818"/>
                </a:cubicBezTo>
                <a:lnTo>
                  <a:pt x="4855607" y="578595"/>
                </a:lnTo>
                <a:cubicBezTo>
                  <a:pt x="4840585" y="620131"/>
                  <a:pt x="4824637" y="653189"/>
                  <a:pt x="4807766" y="677769"/>
                </a:cubicBezTo>
                <a:cubicBezTo>
                  <a:pt x="4790894" y="702349"/>
                  <a:pt x="4773964" y="721038"/>
                  <a:pt x="4756975" y="733836"/>
                </a:cubicBezTo>
                <a:cubicBezTo>
                  <a:pt x="4739985" y="746634"/>
                  <a:pt x="4723410" y="754877"/>
                  <a:pt x="4707250" y="758565"/>
                </a:cubicBezTo>
                <a:cubicBezTo>
                  <a:pt x="4691090" y="762253"/>
                  <a:pt x="4676210" y="763974"/>
                  <a:pt x="4662610" y="763727"/>
                </a:cubicBezTo>
                <a:cubicBezTo>
                  <a:pt x="4640054" y="763317"/>
                  <a:pt x="4621205" y="759739"/>
                  <a:pt x="4606064" y="752994"/>
                </a:cubicBezTo>
                <a:cubicBezTo>
                  <a:pt x="4590923" y="746248"/>
                  <a:pt x="4578807" y="737401"/>
                  <a:pt x="4569715" y="726452"/>
                </a:cubicBezTo>
                <a:cubicBezTo>
                  <a:pt x="4560623" y="715502"/>
                  <a:pt x="4554129" y="703107"/>
                  <a:pt x="4550232" y="689266"/>
                </a:cubicBezTo>
                <a:cubicBezTo>
                  <a:pt x="4546336" y="675425"/>
                  <a:pt x="4544521" y="661206"/>
                  <a:pt x="4544786" y="646611"/>
                </a:cubicBezTo>
                <a:cubicBezTo>
                  <a:pt x="4545099" y="629363"/>
                  <a:pt x="4547870" y="609255"/>
                  <a:pt x="4553099" y="586289"/>
                </a:cubicBezTo>
                <a:cubicBezTo>
                  <a:pt x="4558327" y="563322"/>
                  <a:pt x="4563981" y="539783"/>
                  <a:pt x="4570060" y="515671"/>
                </a:cubicBezTo>
                <a:cubicBezTo>
                  <a:pt x="4576139" y="491559"/>
                  <a:pt x="4581789" y="468268"/>
                  <a:pt x="4587008" y="445799"/>
                </a:cubicBezTo>
                <a:cubicBezTo>
                  <a:pt x="4592228" y="423331"/>
                  <a:pt x="4594985" y="403969"/>
                  <a:pt x="4595280" y="387716"/>
                </a:cubicBezTo>
                <a:cubicBezTo>
                  <a:pt x="4595913" y="352886"/>
                  <a:pt x="4583957" y="335249"/>
                  <a:pt x="4559410" y="334803"/>
                </a:cubicBezTo>
                <a:cubicBezTo>
                  <a:pt x="4550122" y="334634"/>
                  <a:pt x="4541453" y="336965"/>
                  <a:pt x="4533401" y="341796"/>
                </a:cubicBezTo>
                <a:cubicBezTo>
                  <a:pt x="4525350" y="346627"/>
                  <a:pt x="4517930" y="353212"/>
                  <a:pt x="4511142" y="361550"/>
                </a:cubicBezTo>
                <a:cubicBezTo>
                  <a:pt x="4504354" y="369888"/>
                  <a:pt x="4498203" y="379730"/>
                  <a:pt x="4492688" y="391078"/>
                </a:cubicBezTo>
                <a:cubicBezTo>
                  <a:pt x="4487172" y="402425"/>
                  <a:pt x="4482307" y="414531"/>
                  <a:pt x="4478092" y="427396"/>
                </a:cubicBezTo>
                <a:lnTo>
                  <a:pt x="4402991" y="753037"/>
                </a:lnTo>
                <a:lnTo>
                  <a:pt x="4256210" y="750370"/>
                </a:lnTo>
                <a:lnTo>
                  <a:pt x="4337236" y="399950"/>
                </a:lnTo>
                <a:cubicBezTo>
                  <a:pt x="4339371" y="392025"/>
                  <a:pt x="4340520" y="383585"/>
                  <a:pt x="4340682" y="374629"/>
                </a:cubicBezTo>
                <a:cubicBezTo>
                  <a:pt x="4340791" y="368658"/>
                  <a:pt x="4340396" y="363010"/>
                  <a:pt x="4339497" y="357684"/>
                </a:cubicBezTo>
                <a:cubicBezTo>
                  <a:pt x="4338598" y="352359"/>
                  <a:pt x="4336943" y="347601"/>
                  <a:pt x="4334530" y="343409"/>
                </a:cubicBezTo>
                <a:cubicBezTo>
                  <a:pt x="4332118" y="339218"/>
                  <a:pt x="4329027" y="335843"/>
                  <a:pt x="4325257" y="333286"/>
                </a:cubicBezTo>
                <a:cubicBezTo>
                  <a:pt x="4321488" y="330729"/>
                  <a:pt x="4316618" y="329396"/>
                  <a:pt x="4310647" y="329288"/>
                </a:cubicBezTo>
                <a:cubicBezTo>
                  <a:pt x="4300696" y="329107"/>
                  <a:pt x="4291446" y="331427"/>
                  <a:pt x="4282897" y="336249"/>
                </a:cubicBezTo>
                <a:cubicBezTo>
                  <a:pt x="4274348" y="341071"/>
                  <a:pt x="4266595" y="347733"/>
                  <a:pt x="4259638" y="356234"/>
                </a:cubicBezTo>
                <a:cubicBezTo>
                  <a:pt x="4252682" y="364734"/>
                  <a:pt x="4246444" y="374742"/>
                  <a:pt x="4240926" y="386255"/>
                </a:cubicBezTo>
                <a:cubicBezTo>
                  <a:pt x="4235408" y="397768"/>
                  <a:pt x="4230541" y="409957"/>
                  <a:pt x="4226325" y="422821"/>
                </a:cubicBezTo>
                <a:lnTo>
                  <a:pt x="4151225" y="748463"/>
                </a:lnTo>
                <a:lnTo>
                  <a:pt x="4004444" y="745796"/>
                </a:lnTo>
                <a:lnTo>
                  <a:pt x="4027645" y="645348"/>
                </a:lnTo>
                <a:lnTo>
                  <a:pt x="3975512" y="695988"/>
                </a:lnTo>
                <a:cubicBezTo>
                  <a:pt x="3952485" y="713612"/>
                  <a:pt x="3926964" y="727839"/>
                  <a:pt x="3898949" y="738670"/>
                </a:cubicBezTo>
                <a:cubicBezTo>
                  <a:pt x="3870934" y="749501"/>
                  <a:pt x="3840172" y="754946"/>
                  <a:pt x="3806664" y="755004"/>
                </a:cubicBezTo>
                <a:cubicBezTo>
                  <a:pt x="3782446" y="755046"/>
                  <a:pt x="3760544" y="752016"/>
                  <a:pt x="3740959" y="745912"/>
                </a:cubicBezTo>
                <a:cubicBezTo>
                  <a:pt x="3721375" y="739808"/>
                  <a:pt x="3704604" y="730300"/>
                  <a:pt x="3690648" y="717385"/>
                </a:cubicBezTo>
                <a:cubicBezTo>
                  <a:pt x="3676691" y="704471"/>
                  <a:pt x="3665963" y="687818"/>
                  <a:pt x="3658463" y="667428"/>
                </a:cubicBezTo>
                <a:cubicBezTo>
                  <a:pt x="3650962" y="647037"/>
                  <a:pt x="3647187" y="622410"/>
                  <a:pt x="3647137" y="593547"/>
                </a:cubicBezTo>
                <a:cubicBezTo>
                  <a:pt x="3647103" y="573973"/>
                  <a:pt x="3649054" y="551410"/>
                  <a:pt x="3652991" y="525857"/>
                </a:cubicBezTo>
                <a:cubicBezTo>
                  <a:pt x="3656928" y="500305"/>
                  <a:pt x="3663186" y="474084"/>
                  <a:pt x="3671765" y="447197"/>
                </a:cubicBezTo>
                <a:cubicBezTo>
                  <a:pt x="3680344" y="420309"/>
                  <a:pt x="3691743" y="393914"/>
                  <a:pt x="3705964" y="368012"/>
                </a:cubicBezTo>
                <a:cubicBezTo>
                  <a:pt x="3720185" y="342110"/>
                  <a:pt x="3737397" y="318939"/>
                  <a:pt x="3757599" y="298501"/>
                </a:cubicBezTo>
                <a:cubicBezTo>
                  <a:pt x="3777801" y="278062"/>
                  <a:pt x="3801493" y="261598"/>
                  <a:pt x="3828676" y="249110"/>
                </a:cubicBezTo>
                <a:cubicBezTo>
                  <a:pt x="3855859" y="236622"/>
                  <a:pt x="3886868" y="230347"/>
                  <a:pt x="3921703" y="230286"/>
                </a:cubicBezTo>
                <a:close/>
                <a:moveTo>
                  <a:pt x="7282727" y="228636"/>
                </a:moveTo>
                <a:lnTo>
                  <a:pt x="7301393" y="231661"/>
                </a:lnTo>
                <a:lnTo>
                  <a:pt x="7327785" y="407851"/>
                </a:lnTo>
                <a:lnTo>
                  <a:pt x="7299785" y="403312"/>
                </a:lnTo>
                <a:lnTo>
                  <a:pt x="7257787" y="323404"/>
                </a:lnTo>
                <a:lnTo>
                  <a:pt x="7106731" y="372019"/>
                </a:lnTo>
                <a:lnTo>
                  <a:pt x="7067432" y="365649"/>
                </a:lnTo>
                <a:close/>
                <a:moveTo>
                  <a:pt x="7463345" y="112720"/>
                </a:moveTo>
                <a:lnTo>
                  <a:pt x="7550784" y="126894"/>
                </a:lnTo>
                <a:lnTo>
                  <a:pt x="7416051" y="276966"/>
                </a:lnTo>
                <a:lnTo>
                  <a:pt x="7355139" y="267092"/>
                </a:lnTo>
                <a:close/>
                <a:moveTo>
                  <a:pt x="1388212" y="102928"/>
                </a:moveTo>
                <a:lnTo>
                  <a:pt x="1287855" y="308476"/>
                </a:lnTo>
                <a:lnTo>
                  <a:pt x="1211730" y="317323"/>
                </a:lnTo>
                <a:lnTo>
                  <a:pt x="1281934" y="115280"/>
                </a:lnTo>
                <a:close/>
                <a:moveTo>
                  <a:pt x="5315025" y="69631"/>
                </a:moveTo>
                <a:lnTo>
                  <a:pt x="5247311" y="323303"/>
                </a:lnTo>
                <a:cubicBezTo>
                  <a:pt x="5258869" y="311600"/>
                  <a:pt x="5270222" y="302295"/>
                  <a:pt x="5281369" y="295387"/>
                </a:cubicBezTo>
                <a:cubicBezTo>
                  <a:pt x="5292517" y="288480"/>
                  <a:pt x="5303327" y="283300"/>
                  <a:pt x="5313801" y="279846"/>
                </a:cubicBezTo>
                <a:cubicBezTo>
                  <a:pt x="5324274" y="276392"/>
                  <a:pt x="5334101" y="274235"/>
                  <a:pt x="5343280" y="273373"/>
                </a:cubicBezTo>
                <a:cubicBezTo>
                  <a:pt x="5352459" y="272511"/>
                  <a:pt x="5361024" y="272282"/>
                  <a:pt x="5368977" y="272687"/>
                </a:cubicBezTo>
                <a:cubicBezTo>
                  <a:pt x="5385212" y="273512"/>
                  <a:pt x="5400178" y="276433"/>
                  <a:pt x="5413875" y="281448"/>
                </a:cubicBezTo>
                <a:cubicBezTo>
                  <a:pt x="5427572" y="286463"/>
                  <a:pt x="5439238" y="293866"/>
                  <a:pt x="5448871" y="303658"/>
                </a:cubicBezTo>
                <a:cubicBezTo>
                  <a:pt x="5458505" y="313449"/>
                  <a:pt x="5465768" y="325777"/>
                  <a:pt x="5470659" y="340642"/>
                </a:cubicBezTo>
                <a:cubicBezTo>
                  <a:pt x="5475550" y="355508"/>
                  <a:pt x="5477482" y="373046"/>
                  <a:pt x="5476454" y="393257"/>
                </a:cubicBezTo>
                <a:cubicBezTo>
                  <a:pt x="5475763" y="406842"/>
                  <a:pt x="5473774" y="421440"/>
                  <a:pt x="5470489" y="437052"/>
                </a:cubicBezTo>
                <a:cubicBezTo>
                  <a:pt x="5467204" y="452664"/>
                  <a:pt x="5463322" y="468578"/>
                  <a:pt x="5458843" y="484794"/>
                </a:cubicBezTo>
                <a:cubicBezTo>
                  <a:pt x="5454364" y="501009"/>
                  <a:pt x="5449640" y="517130"/>
                  <a:pt x="5444673" y="533154"/>
                </a:cubicBezTo>
                <a:cubicBezTo>
                  <a:pt x="5439706" y="549179"/>
                  <a:pt x="5435020" y="564554"/>
                  <a:pt x="5430618" y="579279"/>
                </a:cubicBezTo>
                <a:cubicBezTo>
                  <a:pt x="5426214" y="594003"/>
                  <a:pt x="5422446" y="607681"/>
                  <a:pt x="5419313" y="620311"/>
                </a:cubicBezTo>
                <a:cubicBezTo>
                  <a:pt x="5416178" y="632941"/>
                  <a:pt x="5414368" y="644060"/>
                  <a:pt x="5413879" y="653669"/>
                </a:cubicBezTo>
                <a:cubicBezTo>
                  <a:pt x="5413238" y="666259"/>
                  <a:pt x="5415615" y="676678"/>
                  <a:pt x="5421009" y="684925"/>
                </a:cubicBezTo>
                <a:cubicBezTo>
                  <a:pt x="5426403" y="693172"/>
                  <a:pt x="5436886" y="697692"/>
                  <a:pt x="5452459" y="698484"/>
                </a:cubicBezTo>
                <a:cubicBezTo>
                  <a:pt x="5463393" y="699040"/>
                  <a:pt x="5473111" y="697375"/>
                  <a:pt x="5481613" y="693489"/>
                </a:cubicBezTo>
                <a:cubicBezTo>
                  <a:pt x="5490116" y="689603"/>
                  <a:pt x="5497883" y="683852"/>
                  <a:pt x="5504914" y="676237"/>
                </a:cubicBezTo>
                <a:lnTo>
                  <a:pt x="5522773" y="651030"/>
                </a:lnTo>
                <a:lnTo>
                  <a:pt x="5521533" y="637385"/>
                </a:lnTo>
                <a:cubicBezTo>
                  <a:pt x="5522960" y="617530"/>
                  <a:pt x="5526653" y="595094"/>
                  <a:pt x="5532609" y="570077"/>
                </a:cubicBezTo>
                <a:cubicBezTo>
                  <a:pt x="5538566" y="545060"/>
                  <a:pt x="5546975" y="519471"/>
                  <a:pt x="5557837" y="493310"/>
                </a:cubicBezTo>
                <a:cubicBezTo>
                  <a:pt x="5568699" y="467149"/>
                  <a:pt x="5582332" y="441769"/>
                  <a:pt x="5598735" y="417171"/>
                </a:cubicBezTo>
                <a:cubicBezTo>
                  <a:pt x="5615140" y="392572"/>
                  <a:pt x="5634326" y="370918"/>
                  <a:pt x="5656293" y="352208"/>
                </a:cubicBezTo>
                <a:cubicBezTo>
                  <a:pt x="5678261" y="333498"/>
                  <a:pt x="5703341" y="318920"/>
                  <a:pt x="5731533" y="308473"/>
                </a:cubicBezTo>
                <a:cubicBezTo>
                  <a:pt x="5759726" y="298027"/>
                  <a:pt x="5791194" y="294053"/>
                  <a:pt x="5825940" y="296552"/>
                </a:cubicBezTo>
                <a:cubicBezTo>
                  <a:pt x="5912638" y="302786"/>
                  <a:pt x="5952096" y="360006"/>
                  <a:pt x="5944315" y="468213"/>
                </a:cubicBezTo>
                <a:lnTo>
                  <a:pt x="5944244" y="469206"/>
                </a:lnTo>
                <a:cubicBezTo>
                  <a:pt x="5945851" y="469987"/>
                  <a:pt x="5947482" y="470437"/>
                  <a:pt x="5949136" y="470556"/>
                </a:cubicBezTo>
                <a:cubicBezTo>
                  <a:pt x="5950791" y="470675"/>
                  <a:pt x="5952942" y="470829"/>
                  <a:pt x="5955589" y="471020"/>
                </a:cubicBezTo>
                <a:cubicBezTo>
                  <a:pt x="5967502" y="471876"/>
                  <a:pt x="5980449" y="471061"/>
                  <a:pt x="5994432" y="468574"/>
                </a:cubicBezTo>
                <a:cubicBezTo>
                  <a:pt x="6008414" y="466087"/>
                  <a:pt x="6022474" y="462525"/>
                  <a:pt x="6036612" y="457887"/>
                </a:cubicBezTo>
                <a:lnTo>
                  <a:pt x="6043078" y="455307"/>
                </a:lnTo>
                <a:lnTo>
                  <a:pt x="6045713" y="450511"/>
                </a:lnTo>
                <a:cubicBezTo>
                  <a:pt x="6062156" y="426055"/>
                  <a:pt x="6081474" y="404700"/>
                  <a:pt x="6103670" y="386445"/>
                </a:cubicBezTo>
                <a:cubicBezTo>
                  <a:pt x="6125864" y="368190"/>
                  <a:pt x="6150918" y="354117"/>
                  <a:pt x="6178830" y="344226"/>
                </a:cubicBezTo>
                <a:cubicBezTo>
                  <a:pt x="6206742" y="334334"/>
                  <a:pt x="6237875" y="330991"/>
                  <a:pt x="6272229" y="334196"/>
                </a:cubicBezTo>
                <a:cubicBezTo>
                  <a:pt x="6294691" y="336291"/>
                  <a:pt x="6312935" y="340742"/>
                  <a:pt x="6326961" y="347548"/>
                </a:cubicBezTo>
                <a:cubicBezTo>
                  <a:pt x="6340988" y="354355"/>
                  <a:pt x="6351887" y="362535"/>
                  <a:pt x="6359659" y="372090"/>
                </a:cubicBezTo>
                <a:cubicBezTo>
                  <a:pt x="6367431" y="381645"/>
                  <a:pt x="6372445" y="392192"/>
                  <a:pt x="6374700" y="403731"/>
                </a:cubicBezTo>
                <a:cubicBezTo>
                  <a:pt x="6376955" y="415271"/>
                  <a:pt x="6377559" y="426656"/>
                  <a:pt x="6376512" y="437887"/>
                </a:cubicBezTo>
                <a:cubicBezTo>
                  <a:pt x="6375341" y="450440"/>
                  <a:pt x="6372928" y="461127"/>
                  <a:pt x="6369273" y="469949"/>
                </a:cubicBezTo>
                <a:cubicBezTo>
                  <a:pt x="6365617" y="478771"/>
                  <a:pt x="6361019" y="486089"/>
                  <a:pt x="6355479" y="491903"/>
                </a:cubicBezTo>
                <a:cubicBezTo>
                  <a:pt x="6349939" y="497717"/>
                  <a:pt x="6343727" y="501803"/>
                  <a:pt x="6336843" y="504159"/>
                </a:cubicBezTo>
                <a:cubicBezTo>
                  <a:pt x="6329959" y="506516"/>
                  <a:pt x="6322883" y="507355"/>
                  <a:pt x="6315617" y="506677"/>
                </a:cubicBezTo>
                <a:cubicBezTo>
                  <a:pt x="6304055" y="505599"/>
                  <a:pt x="6292533" y="500526"/>
                  <a:pt x="6281050" y="491457"/>
                </a:cubicBezTo>
                <a:cubicBezTo>
                  <a:pt x="6291341" y="470426"/>
                  <a:pt x="6297335" y="450826"/>
                  <a:pt x="6299030" y="432658"/>
                </a:cubicBezTo>
                <a:cubicBezTo>
                  <a:pt x="6300201" y="420106"/>
                  <a:pt x="6298829" y="409815"/>
                  <a:pt x="6294913" y="401786"/>
                </a:cubicBezTo>
                <a:cubicBezTo>
                  <a:pt x="6290997" y="393757"/>
                  <a:pt x="6284249" y="389296"/>
                  <a:pt x="6274669" y="388402"/>
                </a:cubicBezTo>
                <a:cubicBezTo>
                  <a:pt x="6264099" y="387416"/>
                  <a:pt x="6253082" y="391220"/>
                  <a:pt x="6241618" y="399813"/>
                </a:cubicBezTo>
                <a:cubicBezTo>
                  <a:pt x="6230153" y="408407"/>
                  <a:pt x="6218809" y="420177"/>
                  <a:pt x="6207585" y="435124"/>
                </a:cubicBezTo>
                <a:cubicBezTo>
                  <a:pt x="6196362" y="450070"/>
                  <a:pt x="6185666" y="467399"/>
                  <a:pt x="6175497" y="487109"/>
                </a:cubicBezTo>
                <a:cubicBezTo>
                  <a:pt x="6165329" y="506819"/>
                  <a:pt x="6156157" y="527455"/>
                  <a:pt x="6147981" y="549017"/>
                </a:cubicBezTo>
                <a:cubicBezTo>
                  <a:pt x="6139805" y="570579"/>
                  <a:pt x="6132959" y="592181"/>
                  <a:pt x="6127441" y="613825"/>
                </a:cubicBezTo>
                <a:cubicBezTo>
                  <a:pt x="6121923" y="635468"/>
                  <a:pt x="6118286" y="655704"/>
                  <a:pt x="6116529" y="674533"/>
                </a:cubicBezTo>
                <a:cubicBezTo>
                  <a:pt x="6114927" y="691710"/>
                  <a:pt x="6115179" y="705978"/>
                  <a:pt x="6117285" y="717336"/>
                </a:cubicBezTo>
                <a:cubicBezTo>
                  <a:pt x="6119391" y="728695"/>
                  <a:pt x="6123206" y="737798"/>
                  <a:pt x="6128732" y="744644"/>
                </a:cubicBezTo>
                <a:cubicBezTo>
                  <a:pt x="6134257" y="751490"/>
                  <a:pt x="6141447" y="756576"/>
                  <a:pt x="6150300" y="759901"/>
                </a:cubicBezTo>
                <a:cubicBezTo>
                  <a:pt x="6159152" y="763226"/>
                  <a:pt x="6169690" y="765458"/>
                  <a:pt x="6181913" y="766598"/>
                </a:cubicBezTo>
                <a:cubicBezTo>
                  <a:pt x="6202062" y="768478"/>
                  <a:pt x="6220559" y="767538"/>
                  <a:pt x="6237403" y="763778"/>
                </a:cubicBezTo>
                <a:cubicBezTo>
                  <a:pt x="6254248" y="760018"/>
                  <a:pt x="6270203" y="754176"/>
                  <a:pt x="6285271" y="746252"/>
                </a:cubicBezTo>
                <a:cubicBezTo>
                  <a:pt x="6300337" y="738328"/>
                  <a:pt x="6314815" y="728682"/>
                  <a:pt x="6328704" y="717316"/>
                </a:cubicBezTo>
                <a:cubicBezTo>
                  <a:pt x="6342593" y="705950"/>
                  <a:pt x="6356641" y="693766"/>
                  <a:pt x="6370849" y="680764"/>
                </a:cubicBezTo>
                <a:lnTo>
                  <a:pt x="6405533" y="683999"/>
                </a:lnTo>
                <a:cubicBezTo>
                  <a:pt x="6389110" y="706458"/>
                  <a:pt x="6370685" y="728063"/>
                  <a:pt x="6350255" y="748815"/>
                </a:cubicBezTo>
                <a:cubicBezTo>
                  <a:pt x="6329827" y="769567"/>
                  <a:pt x="6307317" y="787626"/>
                  <a:pt x="6282727" y="802992"/>
                </a:cubicBezTo>
                <a:cubicBezTo>
                  <a:pt x="6258135" y="818358"/>
                  <a:pt x="6231383" y="830107"/>
                  <a:pt x="6202469" y="838239"/>
                </a:cubicBezTo>
                <a:cubicBezTo>
                  <a:pt x="6173554" y="846370"/>
                  <a:pt x="6142416" y="848880"/>
                  <a:pt x="6109052" y="845768"/>
                </a:cubicBezTo>
                <a:cubicBezTo>
                  <a:pt x="6084939" y="843518"/>
                  <a:pt x="6063422" y="838429"/>
                  <a:pt x="6044502" y="830500"/>
                </a:cubicBezTo>
                <a:cubicBezTo>
                  <a:pt x="6025583" y="822571"/>
                  <a:pt x="6009788" y="811518"/>
                  <a:pt x="5997116" y="797341"/>
                </a:cubicBezTo>
                <a:cubicBezTo>
                  <a:pt x="5984444" y="783164"/>
                  <a:pt x="5975339" y="765571"/>
                  <a:pt x="5969802" y="744562"/>
                </a:cubicBezTo>
                <a:cubicBezTo>
                  <a:pt x="5964264" y="723554"/>
                  <a:pt x="5962836" y="698680"/>
                  <a:pt x="5965517" y="669942"/>
                </a:cubicBezTo>
                <a:cubicBezTo>
                  <a:pt x="5967335" y="650452"/>
                  <a:pt x="5971420" y="628092"/>
                  <a:pt x="5977772" y="602861"/>
                </a:cubicBezTo>
                <a:cubicBezTo>
                  <a:pt x="5984125" y="577631"/>
                  <a:pt x="5992925" y="552045"/>
                  <a:pt x="6004175" y="526105"/>
                </a:cubicBezTo>
                <a:lnTo>
                  <a:pt x="6016763" y="503196"/>
                </a:lnTo>
                <a:lnTo>
                  <a:pt x="5937518" y="521110"/>
                </a:lnTo>
                <a:cubicBezTo>
                  <a:pt x="5930169" y="567814"/>
                  <a:pt x="5918106" y="609522"/>
                  <a:pt x="5901330" y="646234"/>
                </a:cubicBezTo>
                <a:cubicBezTo>
                  <a:pt x="5884553" y="682946"/>
                  <a:pt x="5864459" y="713765"/>
                  <a:pt x="5841047" y="738691"/>
                </a:cubicBezTo>
                <a:cubicBezTo>
                  <a:pt x="5817634" y="763617"/>
                  <a:pt x="5791518" y="782196"/>
                  <a:pt x="5762699" y="794426"/>
                </a:cubicBezTo>
                <a:cubicBezTo>
                  <a:pt x="5733879" y="806656"/>
                  <a:pt x="5703917" y="811653"/>
                  <a:pt x="5672812" y="809416"/>
                </a:cubicBezTo>
                <a:cubicBezTo>
                  <a:pt x="5648986" y="807703"/>
                  <a:pt x="5627354" y="803238"/>
                  <a:pt x="5607916" y="796019"/>
                </a:cubicBezTo>
                <a:cubicBezTo>
                  <a:pt x="5588478" y="788800"/>
                  <a:pt x="5572020" y="778304"/>
                  <a:pt x="5558541" y="764529"/>
                </a:cubicBezTo>
                <a:lnTo>
                  <a:pt x="5530803" y="716683"/>
                </a:lnTo>
                <a:lnTo>
                  <a:pt x="5507810" y="744214"/>
                </a:lnTo>
                <a:cubicBezTo>
                  <a:pt x="5499044" y="753277"/>
                  <a:pt x="5490311" y="760868"/>
                  <a:pt x="5481612" y="766986"/>
                </a:cubicBezTo>
                <a:cubicBezTo>
                  <a:pt x="5464215" y="779223"/>
                  <a:pt x="5447379" y="786920"/>
                  <a:pt x="5431108" y="790079"/>
                </a:cubicBezTo>
                <a:cubicBezTo>
                  <a:pt x="5414836" y="793238"/>
                  <a:pt x="5399907" y="794472"/>
                  <a:pt x="5386323" y="793781"/>
                </a:cubicBezTo>
                <a:cubicBezTo>
                  <a:pt x="5363792" y="792635"/>
                  <a:pt x="5345070" y="788444"/>
                  <a:pt x="5330158" y="781208"/>
                </a:cubicBezTo>
                <a:cubicBezTo>
                  <a:pt x="5315245" y="773971"/>
                  <a:pt x="5303423" y="764733"/>
                  <a:pt x="5294693" y="753493"/>
                </a:cubicBezTo>
                <a:cubicBezTo>
                  <a:pt x="5285964" y="742253"/>
                  <a:pt x="5279878" y="729652"/>
                  <a:pt x="5276436" y="715691"/>
                </a:cubicBezTo>
                <a:cubicBezTo>
                  <a:pt x="5272994" y="701730"/>
                  <a:pt x="5271643" y="687460"/>
                  <a:pt x="5272384" y="672881"/>
                </a:cubicBezTo>
                <a:cubicBezTo>
                  <a:pt x="5273260" y="655652"/>
                  <a:pt x="5276686" y="635646"/>
                  <a:pt x="5282662" y="612862"/>
                </a:cubicBezTo>
                <a:cubicBezTo>
                  <a:pt x="5288638" y="590079"/>
                  <a:pt x="5295057" y="566737"/>
                  <a:pt x="5301920" y="542836"/>
                </a:cubicBezTo>
                <a:cubicBezTo>
                  <a:pt x="5308783" y="518935"/>
                  <a:pt x="5315189" y="495841"/>
                  <a:pt x="5321140" y="473555"/>
                </a:cubicBezTo>
                <a:cubicBezTo>
                  <a:pt x="5327090" y="451268"/>
                  <a:pt x="5330478" y="432008"/>
                  <a:pt x="5331303" y="415772"/>
                </a:cubicBezTo>
                <a:cubicBezTo>
                  <a:pt x="5333073" y="380982"/>
                  <a:pt x="5321698" y="362963"/>
                  <a:pt x="5297179" y="361716"/>
                </a:cubicBezTo>
                <a:cubicBezTo>
                  <a:pt x="5287902" y="361244"/>
                  <a:pt x="5279161" y="363291"/>
                  <a:pt x="5270957" y="367857"/>
                </a:cubicBezTo>
                <a:cubicBezTo>
                  <a:pt x="5262752" y="372422"/>
                  <a:pt x="5255121" y="378761"/>
                  <a:pt x="5248064" y="386873"/>
                </a:cubicBezTo>
                <a:cubicBezTo>
                  <a:pt x="5241008" y="394985"/>
                  <a:pt x="5234538" y="404622"/>
                  <a:pt x="5228656" y="415783"/>
                </a:cubicBezTo>
                <a:cubicBezTo>
                  <a:pt x="5222773" y="426945"/>
                  <a:pt x="5217515" y="438885"/>
                  <a:pt x="5212882" y="451605"/>
                </a:cubicBezTo>
                <a:lnTo>
                  <a:pt x="5127191" y="774622"/>
                </a:lnTo>
                <a:lnTo>
                  <a:pt x="4980575" y="767165"/>
                </a:lnTo>
                <a:lnTo>
                  <a:pt x="5163397" y="82349"/>
                </a:lnTo>
                <a:close/>
                <a:moveTo>
                  <a:pt x="2945872" y="0"/>
                </a:moveTo>
                <a:lnTo>
                  <a:pt x="2830345" y="197421"/>
                </a:lnTo>
                <a:lnTo>
                  <a:pt x="2754268" y="200500"/>
                </a:lnTo>
                <a:lnTo>
                  <a:pt x="2838966" y="4326"/>
                </a:lnTo>
                <a:close/>
              </a:path>
            </a:pathLst>
          </a:custGeom>
          <a:effectLst>
            <a:outerShdw blurRad="50800" dist="38100" dir="5400000" algn="t" rotWithShape="0">
              <a:prstClr val="black">
                <a:alpha val="40000"/>
              </a:prstClr>
            </a:outerShdw>
          </a:effectLst>
        </p:spPr>
      </p:pic>
      <p:grpSp>
        <p:nvGrpSpPr>
          <p:cNvPr id="2" name="组合 29">
            <a:extLst>
              <a:ext uri="{FF2B5EF4-FFF2-40B4-BE49-F238E27FC236}">
                <a16:creationId xmlns:a16="http://schemas.microsoft.com/office/drawing/2014/main" id="{33DE26A7-508D-C843-A252-DAF5B4BEB648}"/>
              </a:ext>
            </a:extLst>
          </p:cNvPr>
          <p:cNvGrpSpPr/>
          <p:nvPr/>
        </p:nvGrpSpPr>
        <p:grpSpPr>
          <a:xfrm>
            <a:off x="9641711" y="173620"/>
            <a:ext cx="2308206" cy="1323439"/>
            <a:chOff x="965597" y="532844"/>
            <a:chExt cx="1950872" cy="1269647"/>
          </a:xfrm>
        </p:grpSpPr>
        <p:pic>
          <p:nvPicPr>
            <p:cNvPr id="3" name="图片 31">
              <a:extLst>
                <a:ext uri="{FF2B5EF4-FFF2-40B4-BE49-F238E27FC236}">
                  <a16:creationId xmlns:a16="http://schemas.microsoft.com/office/drawing/2014/main" id="{A476FDEA-1E34-73A5-88C5-3CBC29299805}"/>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4" name="图片 32">
              <a:extLst>
                <a:ext uri="{FF2B5EF4-FFF2-40B4-BE49-F238E27FC236}">
                  <a16:creationId xmlns:a16="http://schemas.microsoft.com/office/drawing/2014/main" id="{FC4A8E61-E0A4-9B6F-B7B4-E1CF27A80E36}"/>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7" name="Đồ họa 6">
            <a:extLst>
              <a:ext uri="{FF2B5EF4-FFF2-40B4-BE49-F238E27FC236}">
                <a16:creationId xmlns:a16="http://schemas.microsoft.com/office/drawing/2014/main" id="{A6FB889B-A50F-C039-DC9C-E0D6C12AEF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6298" y="2212203"/>
            <a:ext cx="4099404" cy="3650599"/>
          </a:xfrm>
          <a:prstGeom prst="rect">
            <a:avLst/>
          </a:prstGeom>
        </p:spPr>
      </p:pic>
    </p:spTree>
    <p:extLst>
      <p:ext uri="{BB962C8B-B14F-4D97-AF65-F5344CB8AC3E}">
        <p14:creationId xmlns:p14="http://schemas.microsoft.com/office/powerpoint/2010/main" val="6140852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9">
            <a:extLst>
              <a:ext uri="{FF2B5EF4-FFF2-40B4-BE49-F238E27FC236}">
                <a16:creationId xmlns:a16="http://schemas.microsoft.com/office/drawing/2014/main" id="{1AFC04AB-1A32-9636-5FF4-A43BEC3C039E}"/>
              </a:ext>
            </a:extLst>
          </p:cNvPr>
          <p:cNvGrpSpPr/>
          <p:nvPr/>
        </p:nvGrpSpPr>
        <p:grpSpPr>
          <a:xfrm>
            <a:off x="520859" y="174687"/>
            <a:ext cx="2190429" cy="1340190"/>
            <a:chOff x="965597" y="532844"/>
            <a:chExt cx="1950872" cy="1269647"/>
          </a:xfrm>
        </p:grpSpPr>
        <p:pic>
          <p:nvPicPr>
            <p:cNvPr id="5" name="图片 31">
              <a:extLst>
                <a:ext uri="{FF2B5EF4-FFF2-40B4-BE49-F238E27FC236}">
                  <a16:creationId xmlns:a16="http://schemas.microsoft.com/office/drawing/2014/main" id="{E4AD1EDB-8434-CB81-7A7B-320DAF1A374A}"/>
                </a:ext>
              </a:extLst>
            </p:cNvPr>
            <p:cNvPicPr>
              <a:picLocks noChangeAspect="1"/>
            </p:cNvPicPr>
            <p:nvPr/>
          </p:nvPicPr>
          <p:blipFill>
            <a:blip r:embed="rId2"/>
            <a:stretch>
              <a:fillRect/>
            </a:stretch>
          </p:blipFill>
          <p:spPr>
            <a:xfrm>
              <a:off x="1733362" y="532844"/>
              <a:ext cx="1183107" cy="1213530"/>
            </a:xfrm>
            <a:prstGeom prst="rect">
              <a:avLst/>
            </a:prstGeom>
          </p:spPr>
        </p:pic>
        <p:pic>
          <p:nvPicPr>
            <p:cNvPr id="6" name="图片 32">
              <a:extLst>
                <a:ext uri="{FF2B5EF4-FFF2-40B4-BE49-F238E27FC236}">
                  <a16:creationId xmlns:a16="http://schemas.microsoft.com/office/drawing/2014/main" id="{65E0F230-8251-6F09-EAD6-E3495BDEF044}"/>
                </a:ext>
              </a:extLst>
            </p:cNvPr>
            <p:cNvPicPr>
              <a:picLocks noChangeAspect="1"/>
            </p:cNvPicPr>
            <p:nvPr/>
          </p:nvPicPr>
          <p:blipFill>
            <a:blip r:embed="rId3"/>
            <a:stretch>
              <a:fillRect/>
            </a:stretch>
          </p:blipFill>
          <p:spPr>
            <a:xfrm>
              <a:off x="965597" y="854098"/>
              <a:ext cx="1417375" cy="948393"/>
            </a:xfrm>
            <a:prstGeom prst="rect">
              <a:avLst/>
            </a:prstGeom>
          </p:spPr>
        </p:pic>
      </p:grpSp>
      <p:sp>
        <p:nvSpPr>
          <p:cNvPr id="11" name="Hộp Văn bản 10">
            <a:extLst>
              <a:ext uri="{FF2B5EF4-FFF2-40B4-BE49-F238E27FC236}">
                <a16:creationId xmlns:a16="http://schemas.microsoft.com/office/drawing/2014/main" id="{D7069621-2925-6CB2-1175-BB1D81994643}"/>
              </a:ext>
            </a:extLst>
          </p:cNvPr>
          <p:cNvSpPr txBox="1"/>
          <p:nvPr/>
        </p:nvSpPr>
        <p:spPr>
          <a:xfrm>
            <a:off x="904753" y="1513157"/>
            <a:ext cx="10382491" cy="4659737"/>
          </a:xfrm>
          <a:prstGeom prst="rect">
            <a:avLst/>
          </a:prstGeom>
          <a:solidFill>
            <a:schemeClr val="bg1"/>
          </a:solidFill>
        </p:spPr>
        <p:txBody>
          <a:bodyPr wrap="square">
            <a:spAutoFit/>
          </a:bodyPr>
          <a:lstStyle/>
          <a:p>
            <a:pPr indent="228600" algn="just">
              <a:lnSpc>
                <a:spcPct val="120000"/>
              </a:lnSpc>
            </a:pPr>
            <a:r>
              <a:rPr lang="nl-NL" sz="1600" b="1" dirty="0">
                <a:effectLst/>
                <a:latin typeface="Cambria" panose="02040503050406030204" pitchFamily="18" charset="0"/>
                <a:ea typeface="Cambria" panose="02040503050406030204" pitchFamily="18" charset="0"/>
              </a:rPr>
              <a:t>1. Năng lực đặc thù: </a:t>
            </a:r>
            <a:endParaRPr lang="vi-VN"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HS</a:t>
            </a:r>
            <a:r>
              <a:rPr lang="vi-VN" sz="1600" dirty="0">
                <a:effectLst/>
                <a:latin typeface="Cambria" panose="02040503050406030204" pitchFamily="18" charset="0"/>
                <a:ea typeface="Cambria" panose="02040503050406030204" pitchFamily="18" charset="0"/>
              </a:rPr>
              <a:t> nhận biết được những quy cơ mất an toàn thực phẩm khi ăn uống ngoài đường, ngoài hàng quán.</a:t>
            </a:r>
          </a:p>
          <a:p>
            <a:pPr indent="228600" algn="just">
              <a:lnSpc>
                <a:spcPct val="120000"/>
              </a:lnSpc>
            </a:pPr>
            <a:r>
              <a:rPr lang="vi-VN" sz="1600" dirty="0">
                <a:effectLst/>
                <a:latin typeface="Cambria" panose="02040503050406030204" pitchFamily="18" charset="0"/>
                <a:ea typeface="Cambria" panose="02040503050406030204" pitchFamily="18" charset="0"/>
              </a:rPr>
              <a:t>- Thực hiện những quy tắc đảm bảo an toàn khi cần ăn uống bên ngoài.</a:t>
            </a:r>
          </a:p>
          <a:p>
            <a:pPr indent="228600" algn="just">
              <a:lnSpc>
                <a:spcPct val="120000"/>
              </a:lnSpc>
              <a:spcBef>
                <a:spcPts val="600"/>
              </a:spcBef>
            </a:pPr>
            <a:r>
              <a:rPr lang="vi-VN" sz="1600" b="1" dirty="0">
                <a:effectLst/>
                <a:latin typeface="Cambria" panose="02040503050406030204" pitchFamily="18" charset="0"/>
                <a:ea typeface="Cambria" panose="02040503050406030204" pitchFamily="18" charset="0"/>
              </a:rPr>
              <a:t>2. Năng lực chung.</a:t>
            </a:r>
            <a:endParaRPr lang="vi-VN" sz="1600" dirty="0">
              <a:effectLst/>
              <a:latin typeface="Cambria" panose="02040503050406030204" pitchFamily="18" charset="0"/>
              <a:ea typeface="Cambria" panose="02040503050406030204" pitchFamily="18" charset="0"/>
            </a:endParaRPr>
          </a:p>
          <a:p>
            <a:pPr indent="228600" algn="just">
              <a:lnSpc>
                <a:spcPct val="120000"/>
              </a:lnSpc>
            </a:pPr>
            <a:r>
              <a:rPr lang="vi-VN" sz="1600" dirty="0">
                <a:effectLst/>
                <a:latin typeface="Cambria" panose="02040503050406030204" pitchFamily="18" charset="0"/>
                <a:ea typeface="Cambria" panose="02040503050406030204" pitchFamily="18" charset="0"/>
              </a:rPr>
              <a:t>- Năng lực tự chủ, tự học: bản thân tự tin về những việc làm cụ thể để đảm bảo an toàn trong ăn uống .</a:t>
            </a:r>
          </a:p>
          <a:p>
            <a:pPr indent="228600" algn="just">
              <a:lnSpc>
                <a:spcPct val="120000"/>
              </a:lnSpc>
            </a:pPr>
            <a:r>
              <a:rPr lang="vi-VN" sz="1600" dirty="0">
                <a:effectLst/>
                <a:latin typeface="Cambria" panose="02040503050406030204" pitchFamily="18" charset="0"/>
                <a:ea typeface="Cambria" panose="02040503050406030204" pitchFamily="18" charset="0"/>
              </a:rPr>
              <a:t>- Năng lực giải quyết vấn đề và sáng tạo: Biết xây dựng xây dựng được quy tắc ứng xử trong ăn uống để có thể đảm bảo an toàn trong bữa ăn gia đình </a:t>
            </a:r>
          </a:p>
          <a:p>
            <a:pPr indent="228600" algn="just">
              <a:lnSpc>
                <a:spcPct val="120000"/>
              </a:lnSpc>
            </a:pPr>
            <a:r>
              <a:rPr lang="vi-VN" sz="1600" dirty="0">
                <a:effectLst/>
                <a:latin typeface="Cambria" panose="02040503050406030204" pitchFamily="18" charset="0"/>
                <a:ea typeface="Cambria" panose="02040503050406030204" pitchFamily="18" charset="0"/>
              </a:rPr>
              <a:t>- Năng lực giao tiếp và hợp tác: Biết chia sẻ với bạn về hiểu biết của mình về quy tắc ứng xử trong ăn uống để có thể đảm bảo an toàn trong bữa ăn gia đình.</a:t>
            </a:r>
          </a:p>
          <a:p>
            <a:pPr indent="228600" algn="just">
              <a:lnSpc>
                <a:spcPct val="120000"/>
              </a:lnSpc>
              <a:spcBef>
                <a:spcPts val="600"/>
              </a:spcBef>
            </a:pPr>
            <a:r>
              <a:rPr lang="vi-VN" sz="1600" b="1" dirty="0">
                <a:effectLst/>
                <a:latin typeface="Cambria" panose="02040503050406030204" pitchFamily="18" charset="0"/>
                <a:ea typeface="Cambria" panose="02040503050406030204" pitchFamily="18" charset="0"/>
              </a:rPr>
              <a:t>3. Phẩm chất.</a:t>
            </a:r>
            <a:endParaRPr lang="vi-VN" sz="1600" dirty="0">
              <a:effectLst/>
              <a:latin typeface="Cambria" panose="02040503050406030204" pitchFamily="18" charset="0"/>
              <a:ea typeface="Cambria" panose="02040503050406030204" pitchFamily="18" charset="0"/>
            </a:endParaRPr>
          </a:p>
          <a:p>
            <a:pPr indent="228600" algn="just">
              <a:lnSpc>
                <a:spcPct val="120000"/>
              </a:lnSpc>
            </a:pPr>
            <a:r>
              <a:rPr lang="vi-VN" sz="1600" dirty="0">
                <a:effectLst/>
                <a:latin typeface="Cambria" panose="02040503050406030204" pitchFamily="18" charset="0"/>
                <a:ea typeface="Cambria" panose="02040503050406030204" pitchFamily="18" charset="0"/>
              </a:rPr>
              <a:t>- Phẩm chất nhân ái: tôn trọng bạn, yêu quý và cảm thông chia sẻ với bạn về hiểu biết của mình về quy tắc ứng xử trong ăn uống để có thể đảm bảo an toàn trong bữa ăn gia đình.</a:t>
            </a:r>
          </a:p>
          <a:p>
            <a:pPr indent="228600" algn="just">
              <a:lnSpc>
                <a:spcPct val="120000"/>
              </a:lnSpc>
            </a:pPr>
            <a:r>
              <a:rPr lang="vi-VN" sz="1600" dirty="0">
                <a:effectLst/>
                <a:latin typeface="Cambria" panose="02040503050406030204" pitchFamily="18" charset="0"/>
                <a:ea typeface="Cambria" panose="02040503050406030204" pitchFamily="18" charset="0"/>
              </a:rPr>
              <a:t>- Phẩm chất chăm chỉ: Có tinh thần chăm chỉ rèn luyện để cùng những người thân trong gia đình chuẩn bị những bữa ăn an toàn cho cả gia đình.</a:t>
            </a:r>
          </a:p>
          <a:p>
            <a:r>
              <a:rPr lang="vi-VN" sz="1600" dirty="0">
                <a:effectLst/>
                <a:latin typeface="Cambria" panose="02040503050406030204" pitchFamily="18" charset="0"/>
                <a:ea typeface="Cambria" panose="02040503050406030204" pitchFamily="18" charset="0"/>
              </a:rPr>
              <a:t>- Phẩm chất trách nhiệm: Có ý thức với mọi người trong gia đình và cả xã hội.</a:t>
            </a:r>
            <a:endParaRPr lang="vi-VN" sz="1600" dirty="0">
              <a:latin typeface="Cambria" panose="02040503050406030204" pitchFamily="18" charset="0"/>
              <a:ea typeface="Cambria" panose="02040503050406030204" pitchFamily="18" charset="0"/>
            </a:endParaRPr>
          </a:p>
        </p:txBody>
      </p:sp>
      <p:pic>
        <p:nvPicPr>
          <p:cNvPr id="33" name="Hình ảnh 32">
            <a:extLst>
              <a:ext uri="{FF2B5EF4-FFF2-40B4-BE49-F238E27FC236}">
                <a16:creationId xmlns:a16="http://schemas.microsoft.com/office/drawing/2014/main" id="{45EEF623-54C0-9D9E-63F8-90A2C0727446}"/>
              </a:ext>
            </a:extLst>
          </p:cNvPr>
          <p:cNvPicPr>
            <a:picLocks noChangeAspect="1"/>
          </p:cNvPicPr>
          <p:nvPr/>
        </p:nvPicPr>
        <p:blipFill>
          <a:blip r:embed="rId4"/>
          <a:srcRect l="12148" t="14871" r="23377"/>
          <a:stretch>
            <a:fillRect/>
          </a:stretch>
        </p:blipFill>
        <p:spPr>
          <a:xfrm>
            <a:off x="3915032" y="1095495"/>
            <a:ext cx="4351325" cy="705831"/>
          </a:xfrm>
          <a:custGeom>
            <a:avLst/>
            <a:gdLst/>
            <a:ahLst/>
            <a:cxnLst/>
            <a:rect l="l" t="t" r="r" b="b"/>
            <a:pathLst>
              <a:path w="4351325" h="705831">
                <a:moveTo>
                  <a:pt x="3892264" y="628873"/>
                </a:moveTo>
                <a:cubicBezTo>
                  <a:pt x="3899855" y="628873"/>
                  <a:pt x="3906942" y="630324"/>
                  <a:pt x="3913528" y="633226"/>
                </a:cubicBezTo>
                <a:cubicBezTo>
                  <a:pt x="3920114" y="636128"/>
                  <a:pt x="3925918" y="640091"/>
                  <a:pt x="3930941" y="645114"/>
                </a:cubicBezTo>
                <a:cubicBezTo>
                  <a:pt x="3935964" y="650137"/>
                  <a:pt x="3939926" y="655941"/>
                  <a:pt x="3942829" y="662527"/>
                </a:cubicBezTo>
                <a:cubicBezTo>
                  <a:pt x="3945731" y="669112"/>
                  <a:pt x="3947182" y="676200"/>
                  <a:pt x="3947182" y="683791"/>
                </a:cubicBezTo>
                <a:cubicBezTo>
                  <a:pt x="3947182" y="691381"/>
                  <a:pt x="3945731" y="698469"/>
                  <a:pt x="3942829" y="705054"/>
                </a:cubicBezTo>
                <a:lnTo>
                  <a:pt x="3942293" y="705831"/>
                </a:lnTo>
                <a:lnTo>
                  <a:pt x="3842723" y="705831"/>
                </a:lnTo>
                <a:lnTo>
                  <a:pt x="3842202" y="705054"/>
                </a:lnTo>
                <a:cubicBezTo>
                  <a:pt x="3839412" y="698469"/>
                  <a:pt x="3838016" y="691381"/>
                  <a:pt x="3838016" y="683791"/>
                </a:cubicBezTo>
                <a:cubicBezTo>
                  <a:pt x="3838016" y="676200"/>
                  <a:pt x="3839412" y="669112"/>
                  <a:pt x="3842202" y="662527"/>
                </a:cubicBezTo>
                <a:cubicBezTo>
                  <a:pt x="3844993" y="655941"/>
                  <a:pt x="3848844" y="650137"/>
                  <a:pt x="3853755" y="645114"/>
                </a:cubicBezTo>
                <a:cubicBezTo>
                  <a:pt x="3858666" y="640091"/>
                  <a:pt x="3864415" y="636128"/>
                  <a:pt x="3871000" y="633226"/>
                </a:cubicBezTo>
                <a:cubicBezTo>
                  <a:pt x="3877586" y="630324"/>
                  <a:pt x="3884674" y="628873"/>
                  <a:pt x="3892264" y="628873"/>
                </a:cubicBezTo>
                <a:close/>
                <a:moveTo>
                  <a:pt x="3965934" y="275927"/>
                </a:moveTo>
                <a:cubicBezTo>
                  <a:pt x="3956335" y="275927"/>
                  <a:pt x="3947238" y="279053"/>
                  <a:pt x="3938643" y="285303"/>
                </a:cubicBezTo>
                <a:cubicBezTo>
                  <a:pt x="3930048" y="291554"/>
                  <a:pt x="3922179" y="299870"/>
                  <a:pt x="3915035" y="310251"/>
                </a:cubicBezTo>
                <a:cubicBezTo>
                  <a:pt x="3907891" y="320631"/>
                  <a:pt x="3901529" y="332407"/>
                  <a:pt x="3895948" y="345579"/>
                </a:cubicBezTo>
                <a:cubicBezTo>
                  <a:pt x="3890367" y="358750"/>
                  <a:pt x="3885623" y="372312"/>
                  <a:pt x="3881716" y="386265"/>
                </a:cubicBezTo>
                <a:cubicBezTo>
                  <a:pt x="3877809" y="400217"/>
                  <a:pt x="3874851" y="413947"/>
                  <a:pt x="3872842" y="427453"/>
                </a:cubicBezTo>
                <a:cubicBezTo>
                  <a:pt x="3870833" y="440959"/>
                  <a:pt x="3869828" y="453070"/>
                  <a:pt x="3869828" y="463785"/>
                </a:cubicBezTo>
                <a:cubicBezTo>
                  <a:pt x="3869828" y="476957"/>
                  <a:pt x="3871056" y="487114"/>
                  <a:pt x="3873512" y="494258"/>
                </a:cubicBezTo>
                <a:cubicBezTo>
                  <a:pt x="3875968" y="501402"/>
                  <a:pt x="3878926" y="506704"/>
                  <a:pt x="3882386" y="510164"/>
                </a:cubicBezTo>
                <a:cubicBezTo>
                  <a:pt x="3885846" y="513624"/>
                  <a:pt x="3889585" y="515689"/>
                  <a:pt x="3893604" y="516359"/>
                </a:cubicBezTo>
                <a:cubicBezTo>
                  <a:pt x="3897622" y="517029"/>
                  <a:pt x="3901194" y="517364"/>
                  <a:pt x="3904319" y="517364"/>
                </a:cubicBezTo>
                <a:cubicBezTo>
                  <a:pt x="3909454" y="517364"/>
                  <a:pt x="3914868" y="516080"/>
                  <a:pt x="3920560" y="513513"/>
                </a:cubicBezTo>
                <a:cubicBezTo>
                  <a:pt x="3926253" y="510945"/>
                  <a:pt x="3931722" y="507150"/>
                  <a:pt x="3936969" y="502127"/>
                </a:cubicBezTo>
                <a:cubicBezTo>
                  <a:pt x="3942215" y="497104"/>
                  <a:pt x="3947014" y="490798"/>
                  <a:pt x="3951368" y="483207"/>
                </a:cubicBezTo>
                <a:cubicBezTo>
                  <a:pt x="3955721" y="475617"/>
                  <a:pt x="3959014" y="466799"/>
                  <a:pt x="3961246" y="456753"/>
                </a:cubicBezTo>
                <a:lnTo>
                  <a:pt x="3994063" y="302046"/>
                </a:lnTo>
                <a:cubicBezTo>
                  <a:pt x="3994063" y="300037"/>
                  <a:pt x="3993616" y="297526"/>
                  <a:pt x="3992723" y="294512"/>
                </a:cubicBezTo>
                <a:cubicBezTo>
                  <a:pt x="3991830" y="291498"/>
                  <a:pt x="3990323" y="288596"/>
                  <a:pt x="3988203" y="285806"/>
                </a:cubicBezTo>
                <a:cubicBezTo>
                  <a:pt x="3986082" y="283015"/>
                  <a:pt x="3983235" y="280671"/>
                  <a:pt x="3979664" y="278773"/>
                </a:cubicBezTo>
                <a:cubicBezTo>
                  <a:pt x="3976092" y="276876"/>
                  <a:pt x="3971515" y="275927"/>
                  <a:pt x="3965934" y="275927"/>
                </a:cubicBezTo>
                <a:close/>
                <a:moveTo>
                  <a:pt x="3603984" y="275927"/>
                </a:moveTo>
                <a:cubicBezTo>
                  <a:pt x="3594385" y="275927"/>
                  <a:pt x="3585288" y="279053"/>
                  <a:pt x="3576693" y="285303"/>
                </a:cubicBezTo>
                <a:cubicBezTo>
                  <a:pt x="3568098" y="291554"/>
                  <a:pt x="3560229" y="299870"/>
                  <a:pt x="3553085" y="310251"/>
                </a:cubicBezTo>
                <a:cubicBezTo>
                  <a:pt x="3545941" y="320631"/>
                  <a:pt x="3539579" y="332407"/>
                  <a:pt x="3533998" y="345579"/>
                </a:cubicBezTo>
                <a:cubicBezTo>
                  <a:pt x="3528417" y="358750"/>
                  <a:pt x="3523673" y="372312"/>
                  <a:pt x="3519766" y="386265"/>
                </a:cubicBezTo>
                <a:cubicBezTo>
                  <a:pt x="3515859" y="400217"/>
                  <a:pt x="3512901" y="413947"/>
                  <a:pt x="3510892" y="427453"/>
                </a:cubicBezTo>
                <a:cubicBezTo>
                  <a:pt x="3508883" y="440959"/>
                  <a:pt x="3507878" y="453070"/>
                  <a:pt x="3507878" y="463785"/>
                </a:cubicBezTo>
                <a:cubicBezTo>
                  <a:pt x="3507878" y="476957"/>
                  <a:pt x="3509106" y="487114"/>
                  <a:pt x="3511562" y="494258"/>
                </a:cubicBezTo>
                <a:cubicBezTo>
                  <a:pt x="3514018" y="501402"/>
                  <a:pt x="3516976" y="506704"/>
                  <a:pt x="3520436" y="510164"/>
                </a:cubicBezTo>
                <a:cubicBezTo>
                  <a:pt x="3523896" y="513624"/>
                  <a:pt x="3527635" y="515689"/>
                  <a:pt x="3531654" y="516359"/>
                </a:cubicBezTo>
                <a:cubicBezTo>
                  <a:pt x="3535672" y="517029"/>
                  <a:pt x="3539244" y="517364"/>
                  <a:pt x="3542369" y="517364"/>
                </a:cubicBezTo>
                <a:cubicBezTo>
                  <a:pt x="3547057" y="517364"/>
                  <a:pt x="3552248" y="516192"/>
                  <a:pt x="3557941" y="513847"/>
                </a:cubicBezTo>
                <a:cubicBezTo>
                  <a:pt x="3563633" y="511503"/>
                  <a:pt x="3569103" y="507987"/>
                  <a:pt x="3574349" y="503299"/>
                </a:cubicBezTo>
                <a:cubicBezTo>
                  <a:pt x="3579595" y="498611"/>
                  <a:pt x="3584395" y="492695"/>
                  <a:pt x="3588748" y="485552"/>
                </a:cubicBezTo>
                <a:cubicBezTo>
                  <a:pt x="3593101" y="478408"/>
                  <a:pt x="3596394" y="470036"/>
                  <a:pt x="3598626" y="460437"/>
                </a:cubicBezTo>
                <a:lnTo>
                  <a:pt x="3598626" y="456753"/>
                </a:lnTo>
                <a:lnTo>
                  <a:pt x="3632113" y="299702"/>
                </a:lnTo>
                <a:cubicBezTo>
                  <a:pt x="3631666" y="297693"/>
                  <a:pt x="3630941" y="295349"/>
                  <a:pt x="3629936" y="292670"/>
                </a:cubicBezTo>
                <a:cubicBezTo>
                  <a:pt x="3628932" y="289991"/>
                  <a:pt x="3627425" y="287368"/>
                  <a:pt x="3625415" y="284801"/>
                </a:cubicBezTo>
                <a:cubicBezTo>
                  <a:pt x="3623406" y="282234"/>
                  <a:pt x="3620672" y="280113"/>
                  <a:pt x="3617211" y="278439"/>
                </a:cubicBezTo>
                <a:cubicBezTo>
                  <a:pt x="3613751" y="276764"/>
                  <a:pt x="3609342" y="275927"/>
                  <a:pt x="3603984" y="275927"/>
                </a:cubicBezTo>
                <a:close/>
                <a:moveTo>
                  <a:pt x="2756259" y="275927"/>
                </a:moveTo>
                <a:cubicBezTo>
                  <a:pt x="2746660" y="275927"/>
                  <a:pt x="2737563" y="279053"/>
                  <a:pt x="2728968" y="285303"/>
                </a:cubicBezTo>
                <a:cubicBezTo>
                  <a:pt x="2720373" y="291554"/>
                  <a:pt x="2712504" y="299870"/>
                  <a:pt x="2705360" y="310251"/>
                </a:cubicBezTo>
                <a:cubicBezTo>
                  <a:pt x="2698216" y="320631"/>
                  <a:pt x="2691854" y="332407"/>
                  <a:pt x="2686273" y="345579"/>
                </a:cubicBezTo>
                <a:cubicBezTo>
                  <a:pt x="2680692" y="358750"/>
                  <a:pt x="2675948" y="372312"/>
                  <a:pt x="2672041" y="386265"/>
                </a:cubicBezTo>
                <a:cubicBezTo>
                  <a:pt x="2668134" y="400217"/>
                  <a:pt x="2665176" y="413947"/>
                  <a:pt x="2663167" y="427453"/>
                </a:cubicBezTo>
                <a:cubicBezTo>
                  <a:pt x="2661158" y="440959"/>
                  <a:pt x="2660153" y="453070"/>
                  <a:pt x="2660153" y="463785"/>
                </a:cubicBezTo>
                <a:cubicBezTo>
                  <a:pt x="2660153" y="476957"/>
                  <a:pt x="2661381" y="487114"/>
                  <a:pt x="2663837" y="494258"/>
                </a:cubicBezTo>
                <a:cubicBezTo>
                  <a:pt x="2666293" y="501402"/>
                  <a:pt x="2669251" y="506704"/>
                  <a:pt x="2672711" y="510164"/>
                </a:cubicBezTo>
                <a:cubicBezTo>
                  <a:pt x="2676171" y="513624"/>
                  <a:pt x="2679910" y="515689"/>
                  <a:pt x="2683929" y="516359"/>
                </a:cubicBezTo>
                <a:cubicBezTo>
                  <a:pt x="2687947" y="517029"/>
                  <a:pt x="2691519" y="517364"/>
                  <a:pt x="2694644" y="517364"/>
                </a:cubicBezTo>
                <a:cubicBezTo>
                  <a:pt x="2699779" y="517364"/>
                  <a:pt x="2705193" y="516080"/>
                  <a:pt x="2710885" y="513513"/>
                </a:cubicBezTo>
                <a:cubicBezTo>
                  <a:pt x="2716578" y="510945"/>
                  <a:pt x="2722047" y="507150"/>
                  <a:pt x="2727294" y="502127"/>
                </a:cubicBezTo>
                <a:cubicBezTo>
                  <a:pt x="2732540" y="497104"/>
                  <a:pt x="2737339" y="490798"/>
                  <a:pt x="2741693" y="483207"/>
                </a:cubicBezTo>
                <a:cubicBezTo>
                  <a:pt x="2746046" y="475617"/>
                  <a:pt x="2749339" y="466799"/>
                  <a:pt x="2751571" y="456753"/>
                </a:cubicBezTo>
                <a:lnTo>
                  <a:pt x="2784388" y="302046"/>
                </a:lnTo>
                <a:cubicBezTo>
                  <a:pt x="2784388" y="300037"/>
                  <a:pt x="2783941" y="297526"/>
                  <a:pt x="2783048" y="294512"/>
                </a:cubicBezTo>
                <a:cubicBezTo>
                  <a:pt x="2782155" y="291498"/>
                  <a:pt x="2780648" y="288596"/>
                  <a:pt x="2778528" y="285806"/>
                </a:cubicBezTo>
                <a:cubicBezTo>
                  <a:pt x="2776407" y="283015"/>
                  <a:pt x="2773560" y="280671"/>
                  <a:pt x="2769989" y="278773"/>
                </a:cubicBezTo>
                <a:cubicBezTo>
                  <a:pt x="2766417" y="276876"/>
                  <a:pt x="2761840" y="275927"/>
                  <a:pt x="2756259" y="275927"/>
                </a:cubicBezTo>
                <a:close/>
                <a:moveTo>
                  <a:pt x="1632309" y="275927"/>
                </a:moveTo>
                <a:cubicBezTo>
                  <a:pt x="1622710" y="275927"/>
                  <a:pt x="1613613" y="279053"/>
                  <a:pt x="1605018" y="285303"/>
                </a:cubicBezTo>
                <a:cubicBezTo>
                  <a:pt x="1596423" y="291554"/>
                  <a:pt x="1588554" y="299870"/>
                  <a:pt x="1581410" y="310251"/>
                </a:cubicBezTo>
                <a:cubicBezTo>
                  <a:pt x="1574266" y="320631"/>
                  <a:pt x="1567904" y="332407"/>
                  <a:pt x="1562323" y="345579"/>
                </a:cubicBezTo>
                <a:cubicBezTo>
                  <a:pt x="1556742" y="358750"/>
                  <a:pt x="1551998" y="372312"/>
                  <a:pt x="1548091" y="386265"/>
                </a:cubicBezTo>
                <a:cubicBezTo>
                  <a:pt x="1544184" y="400217"/>
                  <a:pt x="1541226" y="413947"/>
                  <a:pt x="1539217" y="427453"/>
                </a:cubicBezTo>
                <a:cubicBezTo>
                  <a:pt x="1537208" y="440959"/>
                  <a:pt x="1536204" y="453070"/>
                  <a:pt x="1536204" y="463785"/>
                </a:cubicBezTo>
                <a:cubicBezTo>
                  <a:pt x="1536204" y="476957"/>
                  <a:pt x="1537431" y="487114"/>
                  <a:pt x="1539887" y="494258"/>
                </a:cubicBezTo>
                <a:cubicBezTo>
                  <a:pt x="1542343" y="501402"/>
                  <a:pt x="1545301" y="506704"/>
                  <a:pt x="1548761" y="510164"/>
                </a:cubicBezTo>
                <a:cubicBezTo>
                  <a:pt x="1552221" y="513624"/>
                  <a:pt x="1555960" y="515689"/>
                  <a:pt x="1559979" y="516359"/>
                </a:cubicBezTo>
                <a:cubicBezTo>
                  <a:pt x="1563997" y="517029"/>
                  <a:pt x="1567569" y="517364"/>
                  <a:pt x="1570694" y="517364"/>
                </a:cubicBezTo>
                <a:cubicBezTo>
                  <a:pt x="1575829" y="517364"/>
                  <a:pt x="1581243" y="516080"/>
                  <a:pt x="1586935" y="513513"/>
                </a:cubicBezTo>
                <a:cubicBezTo>
                  <a:pt x="1592628" y="510945"/>
                  <a:pt x="1598097" y="507150"/>
                  <a:pt x="1603344" y="502127"/>
                </a:cubicBezTo>
                <a:cubicBezTo>
                  <a:pt x="1608590" y="497104"/>
                  <a:pt x="1613389" y="490798"/>
                  <a:pt x="1617743" y="483207"/>
                </a:cubicBezTo>
                <a:cubicBezTo>
                  <a:pt x="1622096" y="475617"/>
                  <a:pt x="1625389" y="466799"/>
                  <a:pt x="1627621" y="456753"/>
                </a:cubicBezTo>
                <a:lnTo>
                  <a:pt x="1660438" y="302046"/>
                </a:lnTo>
                <a:cubicBezTo>
                  <a:pt x="1660438" y="300037"/>
                  <a:pt x="1659991" y="297526"/>
                  <a:pt x="1659098" y="294512"/>
                </a:cubicBezTo>
                <a:cubicBezTo>
                  <a:pt x="1658205" y="291498"/>
                  <a:pt x="1656698" y="288596"/>
                  <a:pt x="1654578" y="285806"/>
                </a:cubicBezTo>
                <a:cubicBezTo>
                  <a:pt x="1652457" y="283015"/>
                  <a:pt x="1649611" y="280671"/>
                  <a:pt x="1646039" y="278773"/>
                </a:cubicBezTo>
                <a:cubicBezTo>
                  <a:pt x="1642467" y="276876"/>
                  <a:pt x="1637890" y="275927"/>
                  <a:pt x="1632309" y="275927"/>
                </a:cubicBezTo>
                <a:close/>
                <a:moveTo>
                  <a:pt x="606437" y="266886"/>
                </a:moveTo>
                <a:cubicBezTo>
                  <a:pt x="597731" y="266886"/>
                  <a:pt x="589192" y="271072"/>
                  <a:pt x="580820" y="279443"/>
                </a:cubicBezTo>
                <a:cubicBezTo>
                  <a:pt x="572448" y="287815"/>
                  <a:pt x="564579" y="298698"/>
                  <a:pt x="557212" y="312092"/>
                </a:cubicBezTo>
                <a:cubicBezTo>
                  <a:pt x="549845" y="325487"/>
                  <a:pt x="543315" y="340611"/>
                  <a:pt x="537623" y="357466"/>
                </a:cubicBezTo>
                <a:cubicBezTo>
                  <a:pt x="531930" y="374321"/>
                  <a:pt x="527409" y="391232"/>
                  <a:pt x="524061" y="408198"/>
                </a:cubicBezTo>
                <a:cubicBezTo>
                  <a:pt x="537009" y="407305"/>
                  <a:pt x="549510" y="403622"/>
                  <a:pt x="561565" y="397148"/>
                </a:cubicBezTo>
                <a:cubicBezTo>
                  <a:pt x="573620" y="390674"/>
                  <a:pt x="584224" y="382246"/>
                  <a:pt x="593377" y="371865"/>
                </a:cubicBezTo>
                <a:cubicBezTo>
                  <a:pt x="602530" y="361485"/>
                  <a:pt x="609841" y="349653"/>
                  <a:pt x="615311" y="336370"/>
                </a:cubicBezTo>
                <a:cubicBezTo>
                  <a:pt x="620780" y="323087"/>
                  <a:pt x="623515" y="309302"/>
                  <a:pt x="623515" y="295014"/>
                </a:cubicBezTo>
                <a:cubicBezTo>
                  <a:pt x="623515" y="286531"/>
                  <a:pt x="622287" y="279722"/>
                  <a:pt x="619831" y="274588"/>
                </a:cubicBezTo>
                <a:cubicBezTo>
                  <a:pt x="617376" y="269453"/>
                  <a:pt x="612911" y="266886"/>
                  <a:pt x="606437" y="266886"/>
                </a:cubicBezTo>
                <a:close/>
                <a:moveTo>
                  <a:pt x="2476500" y="230721"/>
                </a:moveTo>
                <a:cubicBezTo>
                  <a:pt x="2491680" y="230721"/>
                  <a:pt x="2504182" y="232562"/>
                  <a:pt x="2514004" y="236246"/>
                </a:cubicBezTo>
                <a:cubicBezTo>
                  <a:pt x="2523827" y="239929"/>
                  <a:pt x="2531640" y="244729"/>
                  <a:pt x="2537445" y="250645"/>
                </a:cubicBezTo>
                <a:cubicBezTo>
                  <a:pt x="2543249" y="256561"/>
                  <a:pt x="2547267" y="263314"/>
                  <a:pt x="2549500" y="270904"/>
                </a:cubicBezTo>
                <a:cubicBezTo>
                  <a:pt x="2551732" y="278494"/>
                  <a:pt x="2552848" y="286085"/>
                  <a:pt x="2552848" y="293675"/>
                </a:cubicBezTo>
                <a:cubicBezTo>
                  <a:pt x="2552848" y="302158"/>
                  <a:pt x="2551900" y="309469"/>
                  <a:pt x="2550002" y="315608"/>
                </a:cubicBezTo>
                <a:cubicBezTo>
                  <a:pt x="2548104" y="321748"/>
                  <a:pt x="2545481" y="326938"/>
                  <a:pt x="2542133" y="331180"/>
                </a:cubicBezTo>
                <a:cubicBezTo>
                  <a:pt x="2538784" y="335421"/>
                  <a:pt x="2534877" y="338547"/>
                  <a:pt x="2530413" y="340556"/>
                </a:cubicBezTo>
                <a:cubicBezTo>
                  <a:pt x="2525948" y="342565"/>
                  <a:pt x="2521260" y="343569"/>
                  <a:pt x="2516348" y="343569"/>
                </a:cubicBezTo>
                <a:cubicBezTo>
                  <a:pt x="2508535" y="343569"/>
                  <a:pt x="2500498" y="340891"/>
                  <a:pt x="2492238" y="335533"/>
                </a:cubicBezTo>
                <a:cubicBezTo>
                  <a:pt x="2497819" y="320799"/>
                  <a:pt x="2500610" y="307293"/>
                  <a:pt x="2500610" y="295014"/>
                </a:cubicBezTo>
                <a:cubicBezTo>
                  <a:pt x="2500610" y="286531"/>
                  <a:pt x="2499047" y="279722"/>
                  <a:pt x="2495922" y="274588"/>
                </a:cubicBezTo>
                <a:cubicBezTo>
                  <a:pt x="2492796" y="269453"/>
                  <a:pt x="2487997" y="266886"/>
                  <a:pt x="2481522" y="266886"/>
                </a:cubicBezTo>
                <a:cubicBezTo>
                  <a:pt x="2474379" y="266886"/>
                  <a:pt x="2467235" y="270123"/>
                  <a:pt x="2460091" y="276597"/>
                </a:cubicBezTo>
                <a:cubicBezTo>
                  <a:pt x="2452947" y="283071"/>
                  <a:pt x="2446083" y="291666"/>
                  <a:pt x="2439497" y="302381"/>
                </a:cubicBezTo>
                <a:cubicBezTo>
                  <a:pt x="2432912" y="313097"/>
                  <a:pt x="2426828" y="325375"/>
                  <a:pt x="2421247" y="339216"/>
                </a:cubicBezTo>
                <a:cubicBezTo>
                  <a:pt x="2415666" y="353057"/>
                  <a:pt x="2410811" y="367456"/>
                  <a:pt x="2406681" y="382414"/>
                </a:cubicBezTo>
                <a:cubicBezTo>
                  <a:pt x="2402551" y="397371"/>
                  <a:pt x="2399314" y="412272"/>
                  <a:pt x="2396970" y="427118"/>
                </a:cubicBezTo>
                <a:cubicBezTo>
                  <a:pt x="2394625" y="441963"/>
                  <a:pt x="2393453" y="455749"/>
                  <a:pt x="2393453" y="468473"/>
                </a:cubicBezTo>
                <a:cubicBezTo>
                  <a:pt x="2393453" y="480082"/>
                  <a:pt x="2394514" y="489626"/>
                  <a:pt x="2396635" y="497104"/>
                </a:cubicBezTo>
                <a:cubicBezTo>
                  <a:pt x="2398755" y="504583"/>
                  <a:pt x="2401881" y="510443"/>
                  <a:pt x="2406011" y="514685"/>
                </a:cubicBezTo>
                <a:cubicBezTo>
                  <a:pt x="2410141" y="518926"/>
                  <a:pt x="2415275" y="521884"/>
                  <a:pt x="2421415" y="523559"/>
                </a:cubicBezTo>
                <a:cubicBezTo>
                  <a:pt x="2427554" y="525233"/>
                  <a:pt x="2434753" y="526070"/>
                  <a:pt x="2443013" y="526070"/>
                </a:cubicBezTo>
                <a:cubicBezTo>
                  <a:pt x="2456631" y="526070"/>
                  <a:pt x="2468965" y="524284"/>
                  <a:pt x="2480016" y="520712"/>
                </a:cubicBezTo>
                <a:cubicBezTo>
                  <a:pt x="2491066" y="517140"/>
                  <a:pt x="2501391" y="512229"/>
                  <a:pt x="2510990" y="505978"/>
                </a:cubicBezTo>
                <a:cubicBezTo>
                  <a:pt x="2520590" y="499727"/>
                  <a:pt x="2529687" y="492360"/>
                  <a:pt x="2538282" y="483877"/>
                </a:cubicBezTo>
                <a:lnTo>
                  <a:pt x="2559822" y="461364"/>
                </a:lnTo>
                <a:lnTo>
                  <a:pt x="2563378" y="423267"/>
                </a:lnTo>
                <a:cubicBezTo>
                  <a:pt x="2566503" y="405408"/>
                  <a:pt x="2571303" y="387548"/>
                  <a:pt x="2577777" y="369689"/>
                </a:cubicBezTo>
                <a:cubicBezTo>
                  <a:pt x="2584251" y="351829"/>
                  <a:pt x="2592344" y="334696"/>
                  <a:pt x="2602055" y="318287"/>
                </a:cubicBezTo>
                <a:cubicBezTo>
                  <a:pt x="2611766" y="301879"/>
                  <a:pt x="2623151" y="287368"/>
                  <a:pt x="2636211" y="274755"/>
                </a:cubicBezTo>
                <a:cubicBezTo>
                  <a:pt x="2649270" y="262142"/>
                  <a:pt x="2664060" y="252096"/>
                  <a:pt x="2680580" y="244617"/>
                </a:cubicBezTo>
                <a:cubicBezTo>
                  <a:pt x="2697100" y="237139"/>
                  <a:pt x="2715294" y="233399"/>
                  <a:pt x="2735163" y="233399"/>
                </a:cubicBezTo>
                <a:cubicBezTo>
                  <a:pt x="2754585" y="233399"/>
                  <a:pt x="2768705" y="236748"/>
                  <a:pt x="2777523" y="243445"/>
                </a:cubicBezTo>
                <a:cubicBezTo>
                  <a:pt x="2786341" y="250143"/>
                  <a:pt x="2790750" y="258403"/>
                  <a:pt x="2790750" y="268225"/>
                </a:cubicBezTo>
                <a:lnTo>
                  <a:pt x="2790750" y="273248"/>
                </a:lnTo>
                <a:lnTo>
                  <a:pt x="2798117" y="236748"/>
                </a:lnTo>
                <a:lnTo>
                  <a:pt x="2896902" y="236748"/>
                </a:lnTo>
                <a:lnTo>
                  <a:pt x="2847677" y="469813"/>
                </a:lnTo>
                <a:cubicBezTo>
                  <a:pt x="2846561" y="473608"/>
                  <a:pt x="2845779" y="477347"/>
                  <a:pt x="2845333" y="481031"/>
                </a:cubicBezTo>
                <a:cubicBezTo>
                  <a:pt x="2844886" y="484714"/>
                  <a:pt x="2844663" y="488342"/>
                  <a:pt x="2844663" y="491914"/>
                </a:cubicBezTo>
                <a:cubicBezTo>
                  <a:pt x="2844663" y="511559"/>
                  <a:pt x="2854039" y="521382"/>
                  <a:pt x="2872792" y="521382"/>
                </a:cubicBezTo>
                <a:cubicBezTo>
                  <a:pt x="2879489" y="521382"/>
                  <a:pt x="2885684" y="519652"/>
                  <a:pt x="2891377" y="516192"/>
                </a:cubicBezTo>
                <a:cubicBezTo>
                  <a:pt x="2897069" y="512731"/>
                  <a:pt x="2902260" y="508099"/>
                  <a:pt x="2906948" y="502295"/>
                </a:cubicBezTo>
                <a:cubicBezTo>
                  <a:pt x="2911636" y="496490"/>
                  <a:pt x="2915766" y="489626"/>
                  <a:pt x="2919338" y="481701"/>
                </a:cubicBezTo>
                <a:cubicBezTo>
                  <a:pt x="2922910" y="473775"/>
                  <a:pt x="2925923" y="465460"/>
                  <a:pt x="2928379" y="456753"/>
                </a:cubicBezTo>
                <a:lnTo>
                  <a:pt x="2929605" y="456753"/>
                </a:lnTo>
                <a:lnTo>
                  <a:pt x="2976227" y="236748"/>
                </a:lnTo>
                <a:lnTo>
                  <a:pt x="3075012" y="236748"/>
                </a:lnTo>
                <a:lnTo>
                  <a:pt x="3067645" y="272244"/>
                </a:lnTo>
                <a:cubicBezTo>
                  <a:pt x="3075012" y="263984"/>
                  <a:pt x="3082323" y="257342"/>
                  <a:pt x="3089578" y="252319"/>
                </a:cubicBezTo>
                <a:cubicBezTo>
                  <a:pt x="3096834" y="247296"/>
                  <a:pt x="3103922" y="243445"/>
                  <a:pt x="3110842" y="240766"/>
                </a:cubicBezTo>
                <a:cubicBezTo>
                  <a:pt x="3117763" y="238088"/>
                  <a:pt x="3124293" y="236302"/>
                  <a:pt x="3130432" y="235409"/>
                </a:cubicBezTo>
                <a:cubicBezTo>
                  <a:pt x="3136571" y="234516"/>
                  <a:pt x="3142319" y="234069"/>
                  <a:pt x="3147677" y="234069"/>
                </a:cubicBezTo>
                <a:cubicBezTo>
                  <a:pt x="3158616" y="234069"/>
                  <a:pt x="3168774" y="235520"/>
                  <a:pt x="3178150" y="238422"/>
                </a:cubicBezTo>
                <a:cubicBezTo>
                  <a:pt x="3187526" y="241325"/>
                  <a:pt x="3195618" y="245901"/>
                  <a:pt x="3202427" y="252152"/>
                </a:cubicBezTo>
                <a:cubicBezTo>
                  <a:pt x="3209236" y="258403"/>
                  <a:pt x="3214538" y="266439"/>
                  <a:pt x="3218333" y="276262"/>
                </a:cubicBezTo>
                <a:cubicBezTo>
                  <a:pt x="3222128" y="286085"/>
                  <a:pt x="3224026" y="297805"/>
                  <a:pt x="3224026" y="311423"/>
                </a:cubicBezTo>
                <a:cubicBezTo>
                  <a:pt x="3224026" y="320576"/>
                  <a:pt x="3223189" y="330454"/>
                  <a:pt x="3221515" y="341058"/>
                </a:cubicBezTo>
                <a:cubicBezTo>
                  <a:pt x="3219840" y="351662"/>
                  <a:pt x="3217775" y="362489"/>
                  <a:pt x="3215320" y="373540"/>
                </a:cubicBezTo>
                <a:cubicBezTo>
                  <a:pt x="3212864" y="384590"/>
                  <a:pt x="3210241" y="395585"/>
                  <a:pt x="3207450" y="406524"/>
                </a:cubicBezTo>
                <a:cubicBezTo>
                  <a:pt x="3204660" y="417463"/>
                  <a:pt x="3202037" y="427955"/>
                  <a:pt x="3199581" y="438001"/>
                </a:cubicBezTo>
                <a:cubicBezTo>
                  <a:pt x="3197125" y="448047"/>
                  <a:pt x="3195060" y="457367"/>
                  <a:pt x="3193386" y="465962"/>
                </a:cubicBezTo>
                <a:cubicBezTo>
                  <a:pt x="3191712" y="474557"/>
                  <a:pt x="3190875" y="482091"/>
                  <a:pt x="3190875" y="488565"/>
                </a:cubicBezTo>
                <a:cubicBezTo>
                  <a:pt x="3190875" y="497049"/>
                  <a:pt x="3192828" y="503969"/>
                  <a:pt x="3196735" y="509327"/>
                </a:cubicBezTo>
                <a:cubicBezTo>
                  <a:pt x="3200641" y="514685"/>
                  <a:pt x="3207841" y="517364"/>
                  <a:pt x="3218333" y="517364"/>
                </a:cubicBezTo>
                <a:cubicBezTo>
                  <a:pt x="3225700" y="517364"/>
                  <a:pt x="3232174" y="515912"/>
                  <a:pt x="3237755" y="513010"/>
                </a:cubicBezTo>
                <a:cubicBezTo>
                  <a:pt x="3243336" y="510108"/>
                  <a:pt x="3248359" y="505978"/>
                  <a:pt x="3252824" y="500620"/>
                </a:cubicBezTo>
                <a:cubicBezTo>
                  <a:pt x="3257289" y="495263"/>
                  <a:pt x="3261363" y="488844"/>
                  <a:pt x="3265047" y="481366"/>
                </a:cubicBezTo>
                <a:cubicBezTo>
                  <a:pt x="3268730" y="473887"/>
                  <a:pt x="3272358" y="465683"/>
                  <a:pt x="3275930" y="456753"/>
                </a:cubicBezTo>
                <a:lnTo>
                  <a:pt x="3304728" y="456753"/>
                </a:lnTo>
                <a:cubicBezTo>
                  <a:pt x="3295129" y="484882"/>
                  <a:pt x="3284804" y="507318"/>
                  <a:pt x="3273753" y="524061"/>
                </a:cubicBezTo>
                <a:cubicBezTo>
                  <a:pt x="3262703" y="540804"/>
                  <a:pt x="3251541" y="553585"/>
                  <a:pt x="3240267" y="562403"/>
                </a:cubicBezTo>
                <a:cubicBezTo>
                  <a:pt x="3228993" y="571221"/>
                  <a:pt x="3217943" y="576969"/>
                  <a:pt x="3207115" y="579648"/>
                </a:cubicBezTo>
                <a:cubicBezTo>
                  <a:pt x="3196288" y="582327"/>
                  <a:pt x="3186298" y="583666"/>
                  <a:pt x="3177145" y="583666"/>
                </a:cubicBezTo>
                <a:cubicBezTo>
                  <a:pt x="3161965" y="583666"/>
                  <a:pt x="3149240" y="581490"/>
                  <a:pt x="3138971" y="577137"/>
                </a:cubicBezTo>
                <a:cubicBezTo>
                  <a:pt x="3128702" y="572783"/>
                  <a:pt x="3120442" y="566979"/>
                  <a:pt x="3114191" y="559724"/>
                </a:cubicBezTo>
                <a:cubicBezTo>
                  <a:pt x="3107940" y="552468"/>
                  <a:pt x="3103419" y="544208"/>
                  <a:pt x="3100629" y="534944"/>
                </a:cubicBezTo>
                <a:cubicBezTo>
                  <a:pt x="3097838" y="525679"/>
                  <a:pt x="3096443" y="516136"/>
                  <a:pt x="3096443" y="506313"/>
                </a:cubicBezTo>
                <a:cubicBezTo>
                  <a:pt x="3096443" y="494704"/>
                  <a:pt x="3098062" y="481142"/>
                  <a:pt x="3101299" y="465627"/>
                </a:cubicBezTo>
                <a:cubicBezTo>
                  <a:pt x="3104536" y="450112"/>
                  <a:pt x="3108052" y="434206"/>
                  <a:pt x="3111847" y="417909"/>
                </a:cubicBezTo>
                <a:cubicBezTo>
                  <a:pt x="3115642" y="401612"/>
                  <a:pt x="3119158" y="385874"/>
                  <a:pt x="3122395" y="370693"/>
                </a:cubicBezTo>
                <a:cubicBezTo>
                  <a:pt x="3125632" y="355513"/>
                  <a:pt x="3127251" y="342453"/>
                  <a:pt x="3127251" y="331514"/>
                </a:cubicBezTo>
                <a:cubicBezTo>
                  <a:pt x="3127251" y="308074"/>
                  <a:pt x="3118991" y="296354"/>
                  <a:pt x="3102471" y="296354"/>
                </a:cubicBezTo>
                <a:cubicBezTo>
                  <a:pt x="3096220" y="296354"/>
                  <a:pt x="3090416" y="298028"/>
                  <a:pt x="3085058" y="301377"/>
                </a:cubicBezTo>
                <a:cubicBezTo>
                  <a:pt x="3079700" y="304725"/>
                  <a:pt x="3074789" y="309246"/>
                  <a:pt x="3070324" y="314939"/>
                </a:cubicBezTo>
                <a:cubicBezTo>
                  <a:pt x="3065859" y="320631"/>
                  <a:pt x="3061841" y="327329"/>
                  <a:pt x="3058269" y="335030"/>
                </a:cubicBezTo>
                <a:cubicBezTo>
                  <a:pt x="3054697" y="342732"/>
                  <a:pt x="3051571" y="350936"/>
                  <a:pt x="3048893" y="359643"/>
                </a:cubicBezTo>
                <a:lnTo>
                  <a:pt x="3002347" y="579648"/>
                </a:lnTo>
                <a:lnTo>
                  <a:pt x="2903562" y="579648"/>
                </a:lnTo>
                <a:lnTo>
                  <a:pt x="2911967" y="539986"/>
                </a:lnTo>
                <a:lnTo>
                  <a:pt x="2900125" y="552189"/>
                </a:lnTo>
                <a:cubicBezTo>
                  <a:pt x="2895967" y="555984"/>
                  <a:pt x="2891767" y="559333"/>
                  <a:pt x="2887526" y="562235"/>
                </a:cubicBezTo>
                <a:cubicBezTo>
                  <a:pt x="2879042" y="568040"/>
                  <a:pt x="2870782" y="572504"/>
                  <a:pt x="2862746" y="575630"/>
                </a:cubicBezTo>
                <a:cubicBezTo>
                  <a:pt x="2854709" y="578755"/>
                  <a:pt x="2847007" y="580876"/>
                  <a:pt x="2839640" y="581992"/>
                </a:cubicBezTo>
                <a:cubicBezTo>
                  <a:pt x="2832273" y="583108"/>
                  <a:pt x="2825576" y="583666"/>
                  <a:pt x="2819548" y="583666"/>
                </a:cubicBezTo>
                <a:cubicBezTo>
                  <a:pt x="2800126" y="583666"/>
                  <a:pt x="2784667" y="578364"/>
                  <a:pt x="2773170" y="567760"/>
                </a:cubicBezTo>
                <a:cubicBezTo>
                  <a:pt x="2761673" y="557156"/>
                  <a:pt x="2754697" y="541474"/>
                  <a:pt x="2752241" y="520712"/>
                </a:cubicBezTo>
                <a:cubicBezTo>
                  <a:pt x="2746660" y="528526"/>
                  <a:pt x="2740521" y="536172"/>
                  <a:pt x="2733823" y="543650"/>
                </a:cubicBezTo>
                <a:cubicBezTo>
                  <a:pt x="2727126" y="551129"/>
                  <a:pt x="2719647" y="557826"/>
                  <a:pt x="2711388" y="563742"/>
                </a:cubicBezTo>
                <a:cubicBezTo>
                  <a:pt x="2703128" y="569658"/>
                  <a:pt x="2693919" y="574458"/>
                  <a:pt x="2683761" y="578141"/>
                </a:cubicBezTo>
                <a:cubicBezTo>
                  <a:pt x="2673604" y="581825"/>
                  <a:pt x="2662386" y="583666"/>
                  <a:pt x="2650108" y="583666"/>
                </a:cubicBezTo>
                <a:cubicBezTo>
                  <a:pt x="2638276" y="583666"/>
                  <a:pt x="2626890" y="581769"/>
                  <a:pt x="2615951" y="577974"/>
                </a:cubicBezTo>
                <a:cubicBezTo>
                  <a:pt x="2605013" y="574179"/>
                  <a:pt x="2595302" y="567928"/>
                  <a:pt x="2586818" y="559221"/>
                </a:cubicBezTo>
                <a:cubicBezTo>
                  <a:pt x="2578335" y="550515"/>
                  <a:pt x="2571526" y="539130"/>
                  <a:pt x="2566392" y="525065"/>
                </a:cubicBezTo>
                <a:cubicBezTo>
                  <a:pt x="2563824" y="518033"/>
                  <a:pt x="2561899" y="510220"/>
                  <a:pt x="2560615" y="501625"/>
                </a:cubicBezTo>
                <a:lnTo>
                  <a:pt x="2560215" y="495781"/>
                </a:lnTo>
                <a:lnTo>
                  <a:pt x="2554690" y="503634"/>
                </a:lnTo>
                <a:cubicBezTo>
                  <a:pt x="2542300" y="518815"/>
                  <a:pt x="2528348" y="532321"/>
                  <a:pt x="2512832" y="544153"/>
                </a:cubicBezTo>
                <a:cubicBezTo>
                  <a:pt x="2497317" y="555984"/>
                  <a:pt x="2480127" y="565528"/>
                  <a:pt x="2461263" y="572783"/>
                </a:cubicBezTo>
                <a:cubicBezTo>
                  <a:pt x="2442399" y="580039"/>
                  <a:pt x="2421694" y="583666"/>
                  <a:pt x="2399146" y="583666"/>
                </a:cubicBezTo>
                <a:cubicBezTo>
                  <a:pt x="2382849" y="583666"/>
                  <a:pt x="2368115" y="581601"/>
                  <a:pt x="2354944" y="577472"/>
                </a:cubicBezTo>
                <a:cubicBezTo>
                  <a:pt x="2341773" y="573342"/>
                  <a:pt x="2330499" y="566923"/>
                  <a:pt x="2321123" y="558217"/>
                </a:cubicBezTo>
                <a:cubicBezTo>
                  <a:pt x="2311747" y="549510"/>
                  <a:pt x="2304547" y="538293"/>
                  <a:pt x="2299524" y="524563"/>
                </a:cubicBezTo>
                <a:cubicBezTo>
                  <a:pt x="2294501" y="510834"/>
                  <a:pt x="2291990" y="494258"/>
                  <a:pt x="2291990" y="474836"/>
                </a:cubicBezTo>
                <a:cubicBezTo>
                  <a:pt x="2291990" y="461665"/>
                  <a:pt x="2293329" y="446428"/>
                  <a:pt x="2296008" y="429127"/>
                </a:cubicBezTo>
                <a:cubicBezTo>
                  <a:pt x="2298687" y="411826"/>
                  <a:pt x="2302985" y="394134"/>
                  <a:pt x="2308900" y="376051"/>
                </a:cubicBezTo>
                <a:cubicBezTo>
                  <a:pt x="2314816" y="357969"/>
                  <a:pt x="2322518" y="340221"/>
                  <a:pt x="2332006" y="322808"/>
                </a:cubicBezTo>
                <a:cubicBezTo>
                  <a:pt x="2341494" y="305395"/>
                  <a:pt x="2353102" y="289880"/>
                  <a:pt x="2366832" y="276262"/>
                </a:cubicBezTo>
                <a:cubicBezTo>
                  <a:pt x="2380561" y="262644"/>
                  <a:pt x="2396467" y="251649"/>
                  <a:pt x="2414550" y="243278"/>
                </a:cubicBezTo>
                <a:cubicBezTo>
                  <a:pt x="2432632" y="234906"/>
                  <a:pt x="2453282" y="230721"/>
                  <a:pt x="2476500" y="230721"/>
                </a:cubicBezTo>
                <a:close/>
                <a:moveTo>
                  <a:pt x="1352550" y="230721"/>
                </a:moveTo>
                <a:cubicBezTo>
                  <a:pt x="1367730" y="230721"/>
                  <a:pt x="1380232" y="232562"/>
                  <a:pt x="1390054" y="236246"/>
                </a:cubicBezTo>
                <a:cubicBezTo>
                  <a:pt x="1399877" y="239929"/>
                  <a:pt x="1407690" y="244729"/>
                  <a:pt x="1413495" y="250645"/>
                </a:cubicBezTo>
                <a:cubicBezTo>
                  <a:pt x="1419299" y="256561"/>
                  <a:pt x="1423317" y="263314"/>
                  <a:pt x="1425550" y="270904"/>
                </a:cubicBezTo>
                <a:cubicBezTo>
                  <a:pt x="1427782" y="278494"/>
                  <a:pt x="1428898" y="286085"/>
                  <a:pt x="1428898" y="293675"/>
                </a:cubicBezTo>
                <a:cubicBezTo>
                  <a:pt x="1428898" y="302158"/>
                  <a:pt x="1427950" y="309469"/>
                  <a:pt x="1426052" y="315608"/>
                </a:cubicBezTo>
                <a:cubicBezTo>
                  <a:pt x="1424155" y="321748"/>
                  <a:pt x="1421531" y="326938"/>
                  <a:pt x="1418183" y="331180"/>
                </a:cubicBezTo>
                <a:cubicBezTo>
                  <a:pt x="1414834" y="335421"/>
                  <a:pt x="1410927" y="338547"/>
                  <a:pt x="1406463" y="340556"/>
                </a:cubicBezTo>
                <a:cubicBezTo>
                  <a:pt x="1401998" y="342565"/>
                  <a:pt x="1397310" y="343569"/>
                  <a:pt x="1392398" y="343569"/>
                </a:cubicBezTo>
                <a:cubicBezTo>
                  <a:pt x="1384585" y="343569"/>
                  <a:pt x="1376548" y="340891"/>
                  <a:pt x="1368288" y="335533"/>
                </a:cubicBezTo>
                <a:cubicBezTo>
                  <a:pt x="1373869" y="320799"/>
                  <a:pt x="1376660" y="307293"/>
                  <a:pt x="1376660" y="295014"/>
                </a:cubicBezTo>
                <a:cubicBezTo>
                  <a:pt x="1376660" y="286531"/>
                  <a:pt x="1375097" y="279722"/>
                  <a:pt x="1371972" y="274588"/>
                </a:cubicBezTo>
                <a:cubicBezTo>
                  <a:pt x="1368846" y="269453"/>
                  <a:pt x="1364047" y="266886"/>
                  <a:pt x="1357573" y="266886"/>
                </a:cubicBezTo>
                <a:cubicBezTo>
                  <a:pt x="1350429" y="266886"/>
                  <a:pt x="1343285" y="270123"/>
                  <a:pt x="1336141" y="276597"/>
                </a:cubicBezTo>
                <a:cubicBezTo>
                  <a:pt x="1328998" y="283071"/>
                  <a:pt x="1322133" y="291666"/>
                  <a:pt x="1315547" y="302381"/>
                </a:cubicBezTo>
                <a:cubicBezTo>
                  <a:pt x="1308962" y="313097"/>
                  <a:pt x="1302878" y="325375"/>
                  <a:pt x="1297297" y="339216"/>
                </a:cubicBezTo>
                <a:cubicBezTo>
                  <a:pt x="1291716" y="353057"/>
                  <a:pt x="1286861" y="367456"/>
                  <a:pt x="1282731" y="382414"/>
                </a:cubicBezTo>
                <a:cubicBezTo>
                  <a:pt x="1278601" y="397371"/>
                  <a:pt x="1275364" y="412272"/>
                  <a:pt x="1273020" y="427118"/>
                </a:cubicBezTo>
                <a:cubicBezTo>
                  <a:pt x="1270676" y="441963"/>
                  <a:pt x="1269504" y="455749"/>
                  <a:pt x="1269504" y="468473"/>
                </a:cubicBezTo>
                <a:cubicBezTo>
                  <a:pt x="1269504" y="480082"/>
                  <a:pt x="1270564" y="489626"/>
                  <a:pt x="1272685" y="497104"/>
                </a:cubicBezTo>
                <a:cubicBezTo>
                  <a:pt x="1274806" y="504583"/>
                  <a:pt x="1277931" y="510443"/>
                  <a:pt x="1282061" y="514685"/>
                </a:cubicBezTo>
                <a:cubicBezTo>
                  <a:pt x="1286191" y="518926"/>
                  <a:pt x="1291325" y="521884"/>
                  <a:pt x="1297465" y="523559"/>
                </a:cubicBezTo>
                <a:cubicBezTo>
                  <a:pt x="1303604" y="525233"/>
                  <a:pt x="1310803" y="526070"/>
                  <a:pt x="1319063" y="526070"/>
                </a:cubicBezTo>
                <a:cubicBezTo>
                  <a:pt x="1332681" y="526070"/>
                  <a:pt x="1345015" y="524284"/>
                  <a:pt x="1356066" y="520712"/>
                </a:cubicBezTo>
                <a:cubicBezTo>
                  <a:pt x="1367116" y="517140"/>
                  <a:pt x="1377441" y="512229"/>
                  <a:pt x="1387041" y="505978"/>
                </a:cubicBezTo>
                <a:cubicBezTo>
                  <a:pt x="1396640" y="499727"/>
                  <a:pt x="1405737" y="492360"/>
                  <a:pt x="1414332" y="483877"/>
                </a:cubicBezTo>
                <a:lnTo>
                  <a:pt x="1435872" y="461364"/>
                </a:lnTo>
                <a:lnTo>
                  <a:pt x="1439428" y="423267"/>
                </a:lnTo>
                <a:cubicBezTo>
                  <a:pt x="1442553" y="405408"/>
                  <a:pt x="1447353" y="387548"/>
                  <a:pt x="1453827" y="369689"/>
                </a:cubicBezTo>
                <a:cubicBezTo>
                  <a:pt x="1460301" y="351829"/>
                  <a:pt x="1468394" y="334696"/>
                  <a:pt x="1478105" y="318287"/>
                </a:cubicBezTo>
                <a:cubicBezTo>
                  <a:pt x="1487816" y="301879"/>
                  <a:pt x="1499201" y="287368"/>
                  <a:pt x="1512261" y="274755"/>
                </a:cubicBezTo>
                <a:cubicBezTo>
                  <a:pt x="1525320" y="262142"/>
                  <a:pt x="1540110" y="252096"/>
                  <a:pt x="1556630" y="244617"/>
                </a:cubicBezTo>
                <a:cubicBezTo>
                  <a:pt x="1573150" y="237139"/>
                  <a:pt x="1591344" y="233399"/>
                  <a:pt x="1611213" y="233399"/>
                </a:cubicBezTo>
                <a:cubicBezTo>
                  <a:pt x="1630635" y="233399"/>
                  <a:pt x="1644755" y="236748"/>
                  <a:pt x="1653573" y="243445"/>
                </a:cubicBezTo>
                <a:cubicBezTo>
                  <a:pt x="1662391" y="250143"/>
                  <a:pt x="1666800" y="258403"/>
                  <a:pt x="1666800" y="268225"/>
                </a:cubicBezTo>
                <a:lnTo>
                  <a:pt x="1666800" y="273248"/>
                </a:lnTo>
                <a:lnTo>
                  <a:pt x="1674167" y="236748"/>
                </a:lnTo>
                <a:lnTo>
                  <a:pt x="1772952" y="236748"/>
                </a:lnTo>
                <a:lnTo>
                  <a:pt x="1723727" y="469813"/>
                </a:lnTo>
                <a:cubicBezTo>
                  <a:pt x="1722611" y="473608"/>
                  <a:pt x="1721829" y="477347"/>
                  <a:pt x="1721383" y="481031"/>
                </a:cubicBezTo>
                <a:cubicBezTo>
                  <a:pt x="1720936" y="484714"/>
                  <a:pt x="1720713" y="488342"/>
                  <a:pt x="1720713" y="491914"/>
                </a:cubicBezTo>
                <a:cubicBezTo>
                  <a:pt x="1720713" y="511559"/>
                  <a:pt x="1730089" y="521382"/>
                  <a:pt x="1748842" y="521382"/>
                </a:cubicBezTo>
                <a:cubicBezTo>
                  <a:pt x="1755539" y="521382"/>
                  <a:pt x="1761734" y="519652"/>
                  <a:pt x="1767427" y="516192"/>
                </a:cubicBezTo>
                <a:cubicBezTo>
                  <a:pt x="1773119" y="512731"/>
                  <a:pt x="1778310" y="508099"/>
                  <a:pt x="1782998" y="502295"/>
                </a:cubicBezTo>
                <a:cubicBezTo>
                  <a:pt x="1787686" y="496490"/>
                  <a:pt x="1791816" y="489626"/>
                  <a:pt x="1795388" y="481701"/>
                </a:cubicBezTo>
                <a:cubicBezTo>
                  <a:pt x="1798960" y="473775"/>
                  <a:pt x="1801973" y="465460"/>
                  <a:pt x="1804429" y="456753"/>
                </a:cubicBezTo>
                <a:lnTo>
                  <a:pt x="1805731" y="456753"/>
                </a:lnTo>
                <a:lnTo>
                  <a:pt x="1852277" y="236748"/>
                </a:lnTo>
                <a:lnTo>
                  <a:pt x="1951062" y="236748"/>
                </a:lnTo>
                <a:lnTo>
                  <a:pt x="1901837" y="469813"/>
                </a:lnTo>
                <a:cubicBezTo>
                  <a:pt x="1900498" y="476957"/>
                  <a:pt x="1899828" y="483431"/>
                  <a:pt x="1899828" y="489235"/>
                </a:cubicBezTo>
                <a:cubicBezTo>
                  <a:pt x="1899828" y="497049"/>
                  <a:pt x="1901279" y="503690"/>
                  <a:pt x="1904181" y="509159"/>
                </a:cubicBezTo>
                <a:cubicBezTo>
                  <a:pt x="1907083" y="514629"/>
                  <a:pt x="1912441" y="517364"/>
                  <a:pt x="1920254" y="517364"/>
                </a:cubicBezTo>
                <a:cubicBezTo>
                  <a:pt x="1926952" y="517364"/>
                  <a:pt x="1933091" y="515857"/>
                  <a:pt x="1938672" y="512843"/>
                </a:cubicBezTo>
                <a:cubicBezTo>
                  <a:pt x="1944253" y="509829"/>
                  <a:pt x="1949332" y="505643"/>
                  <a:pt x="1953908" y="500286"/>
                </a:cubicBezTo>
                <a:cubicBezTo>
                  <a:pt x="1958485" y="494928"/>
                  <a:pt x="1962503" y="488509"/>
                  <a:pt x="1965963" y="481031"/>
                </a:cubicBezTo>
                <a:cubicBezTo>
                  <a:pt x="1969424" y="473552"/>
                  <a:pt x="1972493" y="465460"/>
                  <a:pt x="1975172" y="456753"/>
                </a:cubicBezTo>
                <a:lnTo>
                  <a:pt x="2021718" y="236748"/>
                </a:lnTo>
                <a:lnTo>
                  <a:pt x="2120503" y="236748"/>
                </a:lnTo>
                <a:lnTo>
                  <a:pt x="2071278" y="469813"/>
                </a:lnTo>
                <a:cubicBezTo>
                  <a:pt x="2070162" y="473608"/>
                  <a:pt x="2069380" y="477347"/>
                  <a:pt x="2068934" y="481031"/>
                </a:cubicBezTo>
                <a:cubicBezTo>
                  <a:pt x="2068487" y="484714"/>
                  <a:pt x="2068264" y="488342"/>
                  <a:pt x="2068264" y="491914"/>
                </a:cubicBezTo>
                <a:cubicBezTo>
                  <a:pt x="2068264" y="501513"/>
                  <a:pt x="2070552" y="508155"/>
                  <a:pt x="2075129" y="511838"/>
                </a:cubicBezTo>
                <a:cubicBezTo>
                  <a:pt x="2079705" y="515522"/>
                  <a:pt x="2086793" y="517364"/>
                  <a:pt x="2096393" y="517364"/>
                </a:cubicBezTo>
                <a:cubicBezTo>
                  <a:pt x="2103090" y="517364"/>
                  <a:pt x="2109285" y="515857"/>
                  <a:pt x="2114977" y="512843"/>
                </a:cubicBezTo>
                <a:cubicBezTo>
                  <a:pt x="2120670" y="509829"/>
                  <a:pt x="2125860" y="505643"/>
                  <a:pt x="2130549" y="500286"/>
                </a:cubicBezTo>
                <a:cubicBezTo>
                  <a:pt x="2135237" y="494928"/>
                  <a:pt x="2139367" y="488509"/>
                  <a:pt x="2142939" y="481031"/>
                </a:cubicBezTo>
                <a:cubicBezTo>
                  <a:pt x="2146510" y="473552"/>
                  <a:pt x="2149524" y="465460"/>
                  <a:pt x="2151980" y="456753"/>
                </a:cubicBezTo>
                <a:lnTo>
                  <a:pt x="2180778" y="456753"/>
                </a:lnTo>
                <a:cubicBezTo>
                  <a:pt x="2174304" y="475282"/>
                  <a:pt x="2167272" y="491356"/>
                  <a:pt x="2159682" y="504974"/>
                </a:cubicBezTo>
                <a:cubicBezTo>
                  <a:pt x="2152091" y="518591"/>
                  <a:pt x="2144222" y="530088"/>
                  <a:pt x="2136074" y="539465"/>
                </a:cubicBezTo>
                <a:cubicBezTo>
                  <a:pt x="2127925" y="548841"/>
                  <a:pt x="2119610" y="556431"/>
                  <a:pt x="2111126" y="562235"/>
                </a:cubicBezTo>
                <a:cubicBezTo>
                  <a:pt x="2102643" y="568040"/>
                  <a:pt x="2094383" y="572504"/>
                  <a:pt x="2086347" y="575630"/>
                </a:cubicBezTo>
                <a:cubicBezTo>
                  <a:pt x="2078310" y="578755"/>
                  <a:pt x="2070608" y="580876"/>
                  <a:pt x="2063241" y="581992"/>
                </a:cubicBezTo>
                <a:cubicBezTo>
                  <a:pt x="2055874" y="583108"/>
                  <a:pt x="2049177" y="583666"/>
                  <a:pt x="2043149" y="583666"/>
                </a:cubicBezTo>
                <a:cubicBezTo>
                  <a:pt x="2023504" y="583666"/>
                  <a:pt x="2007877" y="578253"/>
                  <a:pt x="1996268" y="567426"/>
                </a:cubicBezTo>
                <a:cubicBezTo>
                  <a:pt x="1984660" y="556598"/>
                  <a:pt x="1977628" y="540357"/>
                  <a:pt x="1975172" y="518703"/>
                </a:cubicBezTo>
                <a:cubicBezTo>
                  <a:pt x="1966466" y="532767"/>
                  <a:pt x="1957648" y="544041"/>
                  <a:pt x="1948718" y="552524"/>
                </a:cubicBezTo>
                <a:cubicBezTo>
                  <a:pt x="1939788" y="561007"/>
                  <a:pt x="1930970" y="567593"/>
                  <a:pt x="1922264" y="572281"/>
                </a:cubicBezTo>
                <a:cubicBezTo>
                  <a:pt x="1913557" y="576969"/>
                  <a:pt x="1905074" y="580039"/>
                  <a:pt x="1896814" y="581490"/>
                </a:cubicBezTo>
                <a:cubicBezTo>
                  <a:pt x="1888554" y="582941"/>
                  <a:pt x="1880852" y="583666"/>
                  <a:pt x="1873708" y="583666"/>
                </a:cubicBezTo>
                <a:cubicBezTo>
                  <a:pt x="1863439" y="583666"/>
                  <a:pt x="1853840" y="582104"/>
                  <a:pt x="1844910" y="578978"/>
                </a:cubicBezTo>
                <a:cubicBezTo>
                  <a:pt x="1835981" y="575853"/>
                  <a:pt x="1828223" y="570942"/>
                  <a:pt x="1821637" y="564244"/>
                </a:cubicBezTo>
                <a:cubicBezTo>
                  <a:pt x="1815052" y="557547"/>
                  <a:pt x="1809861" y="549064"/>
                  <a:pt x="1806066" y="538795"/>
                </a:cubicBezTo>
                <a:cubicBezTo>
                  <a:pt x="1804169" y="533660"/>
                  <a:pt x="1802745" y="527995"/>
                  <a:pt x="1801797" y="521800"/>
                </a:cubicBezTo>
                <a:lnTo>
                  <a:pt x="1801794" y="521766"/>
                </a:lnTo>
                <a:lnTo>
                  <a:pt x="1800536" y="523810"/>
                </a:lnTo>
                <a:cubicBezTo>
                  <a:pt x="1796602" y="529558"/>
                  <a:pt x="1792597" y="534776"/>
                  <a:pt x="1788523" y="539465"/>
                </a:cubicBezTo>
                <a:cubicBezTo>
                  <a:pt x="1780375" y="548841"/>
                  <a:pt x="1772059" y="556431"/>
                  <a:pt x="1763576" y="562235"/>
                </a:cubicBezTo>
                <a:cubicBezTo>
                  <a:pt x="1755092" y="568040"/>
                  <a:pt x="1746833" y="572504"/>
                  <a:pt x="1738796" y="575630"/>
                </a:cubicBezTo>
                <a:cubicBezTo>
                  <a:pt x="1730759" y="578755"/>
                  <a:pt x="1723057" y="580876"/>
                  <a:pt x="1715690" y="581992"/>
                </a:cubicBezTo>
                <a:cubicBezTo>
                  <a:pt x="1708323" y="583108"/>
                  <a:pt x="1701626" y="583666"/>
                  <a:pt x="1695598" y="583666"/>
                </a:cubicBezTo>
                <a:cubicBezTo>
                  <a:pt x="1676176" y="583666"/>
                  <a:pt x="1660717" y="578364"/>
                  <a:pt x="1649220" y="567760"/>
                </a:cubicBezTo>
                <a:cubicBezTo>
                  <a:pt x="1637723" y="557156"/>
                  <a:pt x="1630747" y="541474"/>
                  <a:pt x="1628291" y="520712"/>
                </a:cubicBezTo>
                <a:cubicBezTo>
                  <a:pt x="1622710" y="528526"/>
                  <a:pt x="1616571" y="536172"/>
                  <a:pt x="1609873" y="543650"/>
                </a:cubicBezTo>
                <a:cubicBezTo>
                  <a:pt x="1603176" y="551129"/>
                  <a:pt x="1595698" y="557826"/>
                  <a:pt x="1587438" y="563742"/>
                </a:cubicBezTo>
                <a:cubicBezTo>
                  <a:pt x="1579178" y="569658"/>
                  <a:pt x="1569969" y="574458"/>
                  <a:pt x="1559811" y="578141"/>
                </a:cubicBezTo>
                <a:cubicBezTo>
                  <a:pt x="1549654" y="581825"/>
                  <a:pt x="1538436" y="583666"/>
                  <a:pt x="1526158" y="583666"/>
                </a:cubicBezTo>
                <a:cubicBezTo>
                  <a:pt x="1514326" y="583666"/>
                  <a:pt x="1502940" y="581769"/>
                  <a:pt x="1492002" y="577974"/>
                </a:cubicBezTo>
                <a:cubicBezTo>
                  <a:pt x="1481063" y="574179"/>
                  <a:pt x="1471352" y="567928"/>
                  <a:pt x="1462868" y="559221"/>
                </a:cubicBezTo>
                <a:cubicBezTo>
                  <a:pt x="1454385" y="550515"/>
                  <a:pt x="1447576" y="539130"/>
                  <a:pt x="1442442" y="525065"/>
                </a:cubicBezTo>
                <a:cubicBezTo>
                  <a:pt x="1439875" y="518033"/>
                  <a:pt x="1437949" y="510220"/>
                  <a:pt x="1436665" y="501625"/>
                </a:cubicBezTo>
                <a:lnTo>
                  <a:pt x="1436265" y="495781"/>
                </a:lnTo>
                <a:lnTo>
                  <a:pt x="1430740" y="503634"/>
                </a:lnTo>
                <a:cubicBezTo>
                  <a:pt x="1418350" y="518815"/>
                  <a:pt x="1404398" y="532321"/>
                  <a:pt x="1388882" y="544153"/>
                </a:cubicBezTo>
                <a:cubicBezTo>
                  <a:pt x="1373367" y="555984"/>
                  <a:pt x="1356177" y="565528"/>
                  <a:pt x="1337313" y="572783"/>
                </a:cubicBezTo>
                <a:cubicBezTo>
                  <a:pt x="1318449" y="580039"/>
                  <a:pt x="1297744" y="583666"/>
                  <a:pt x="1275196" y="583666"/>
                </a:cubicBezTo>
                <a:cubicBezTo>
                  <a:pt x="1258900" y="583666"/>
                  <a:pt x="1244166" y="581601"/>
                  <a:pt x="1230994" y="577472"/>
                </a:cubicBezTo>
                <a:cubicBezTo>
                  <a:pt x="1217823" y="573342"/>
                  <a:pt x="1206549" y="566923"/>
                  <a:pt x="1197173" y="558217"/>
                </a:cubicBezTo>
                <a:cubicBezTo>
                  <a:pt x="1187797" y="549510"/>
                  <a:pt x="1180597" y="538293"/>
                  <a:pt x="1175574" y="524563"/>
                </a:cubicBezTo>
                <a:cubicBezTo>
                  <a:pt x="1170551" y="510834"/>
                  <a:pt x="1168040" y="494258"/>
                  <a:pt x="1168040" y="474836"/>
                </a:cubicBezTo>
                <a:cubicBezTo>
                  <a:pt x="1168040" y="461665"/>
                  <a:pt x="1169379" y="446428"/>
                  <a:pt x="1172058" y="429127"/>
                </a:cubicBezTo>
                <a:cubicBezTo>
                  <a:pt x="1174737" y="411826"/>
                  <a:pt x="1179035" y="394134"/>
                  <a:pt x="1184951" y="376051"/>
                </a:cubicBezTo>
                <a:cubicBezTo>
                  <a:pt x="1190866" y="357969"/>
                  <a:pt x="1198568" y="340221"/>
                  <a:pt x="1208056" y="322808"/>
                </a:cubicBezTo>
                <a:cubicBezTo>
                  <a:pt x="1217544" y="305395"/>
                  <a:pt x="1229152" y="289880"/>
                  <a:pt x="1242882" y="276262"/>
                </a:cubicBezTo>
                <a:cubicBezTo>
                  <a:pt x="1256611" y="262644"/>
                  <a:pt x="1272517" y="251649"/>
                  <a:pt x="1290600" y="243278"/>
                </a:cubicBezTo>
                <a:cubicBezTo>
                  <a:pt x="1308683" y="234906"/>
                  <a:pt x="1329332" y="230721"/>
                  <a:pt x="1352550" y="230721"/>
                </a:cubicBezTo>
                <a:close/>
                <a:moveTo>
                  <a:pt x="600744" y="230721"/>
                </a:moveTo>
                <a:cubicBezTo>
                  <a:pt x="616148" y="230721"/>
                  <a:pt x="628705" y="232562"/>
                  <a:pt x="638416" y="236246"/>
                </a:cubicBezTo>
                <a:cubicBezTo>
                  <a:pt x="648127" y="239929"/>
                  <a:pt x="655829" y="244785"/>
                  <a:pt x="661522" y="250812"/>
                </a:cubicBezTo>
                <a:cubicBezTo>
                  <a:pt x="667215" y="256840"/>
                  <a:pt x="671121" y="263816"/>
                  <a:pt x="673242" y="271741"/>
                </a:cubicBezTo>
                <a:cubicBezTo>
                  <a:pt x="675363" y="279666"/>
                  <a:pt x="676423" y="287871"/>
                  <a:pt x="676423" y="296354"/>
                </a:cubicBezTo>
                <a:cubicBezTo>
                  <a:pt x="676423" y="316222"/>
                  <a:pt x="672070" y="334696"/>
                  <a:pt x="663364" y="351774"/>
                </a:cubicBezTo>
                <a:cubicBezTo>
                  <a:pt x="654657" y="368852"/>
                  <a:pt x="642993" y="383753"/>
                  <a:pt x="628371" y="396478"/>
                </a:cubicBezTo>
                <a:cubicBezTo>
                  <a:pt x="613748" y="409203"/>
                  <a:pt x="596949" y="419472"/>
                  <a:pt x="577974" y="427285"/>
                </a:cubicBezTo>
                <a:cubicBezTo>
                  <a:pt x="558998" y="435099"/>
                  <a:pt x="539241" y="439675"/>
                  <a:pt x="518703" y="441015"/>
                </a:cubicBezTo>
                <a:cubicBezTo>
                  <a:pt x="518256" y="446149"/>
                  <a:pt x="517866" y="451005"/>
                  <a:pt x="517531" y="455581"/>
                </a:cubicBezTo>
                <a:cubicBezTo>
                  <a:pt x="517196" y="460158"/>
                  <a:pt x="517028" y="464455"/>
                  <a:pt x="517028" y="468473"/>
                </a:cubicBezTo>
                <a:cubicBezTo>
                  <a:pt x="517028" y="480082"/>
                  <a:pt x="518089" y="489626"/>
                  <a:pt x="520210" y="497104"/>
                </a:cubicBezTo>
                <a:cubicBezTo>
                  <a:pt x="522330" y="504583"/>
                  <a:pt x="525456" y="510443"/>
                  <a:pt x="529586" y="514685"/>
                </a:cubicBezTo>
                <a:cubicBezTo>
                  <a:pt x="533716" y="518926"/>
                  <a:pt x="538850" y="521884"/>
                  <a:pt x="544990" y="523559"/>
                </a:cubicBezTo>
                <a:cubicBezTo>
                  <a:pt x="551129" y="525233"/>
                  <a:pt x="558328" y="526070"/>
                  <a:pt x="566588" y="526070"/>
                </a:cubicBezTo>
                <a:cubicBezTo>
                  <a:pt x="580206" y="526070"/>
                  <a:pt x="592540" y="524284"/>
                  <a:pt x="603591" y="520712"/>
                </a:cubicBezTo>
                <a:cubicBezTo>
                  <a:pt x="614641" y="517140"/>
                  <a:pt x="624966" y="512229"/>
                  <a:pt x="634565" y="505978"/>
                </a:cubicBezTo>
                <a:cubicBezTo>
                  <a:pt x="644165" y="499727"/>
                  <a:pt x="653262" y="492360"/>
                  <a:pt x="661857" y="483877"/>
                </a:cubicBezTo>
                <a:cubicBezTo>
                  <a:pt x="670452" y="475394"/>
                  <a:pt x="679102" y="466353"/>
                  <a:pt x="687809" y="456753"/>
                </a:cubicBezTo>
                <a:lnTo>
                  <a:pt x="691306" y="456753"/>
                </a:lnTo>
                <a:lnTo>
                  <a:pt x="737852" y="236748"/>
                </a:lnTo>
                <a:lnTo>
                  <a:pt x="836637" y="236748"/>
                </a:lnTo>
                <a:lnTo>
                  <a:pt x="787412" y="469813"/>
                </a:lnTo>
                <a:cubicBezTo>
                  <a:pt x="786073" y="476957"/>
                  <a:pt x="785403" y="483431"/>
                  <a:pt x="785403" y="489235"/>
                </a:cubicBezTo>
                <a:cubicBezTo>
                  <a:pt x="785403" y="497049"/>
                  <a:pt x="786854" y="503690"/>
                  <a:pt x="789756" y="509159"/>
                </a:cubicBezTo>
                <a:cubicBezTo>
                  <a:pt x="792658" y="514629"/>
                  <a:pt x="798016" y="517364"/>
                  <a:pt x="805829" y="517364"/>
                </a:cubicBezTo>
                <a:cubicBezTo>
                  <a:pt x="812527" y="517364"/>
                  <a:pt x="818666" y="515857"/>
                  <a:pt x="824247" y="512843"/>
                </a:cubicBezTo>
                <a:cubicBezTo>
                  <a:pt x="829828" y="509829"/>
                  <a:pt x="834907" y="505643"/>
                  <a:pt x="839483" y="500286"/>
                </a:cubicBezTo>
                <a:cubicBezTo>
                  <a:pt x="844060" y="494928"/>
                  <a:pt x="848078" y="488509"/>
                  <a:pt x="851538" y="481031"/>
                </a:cubicBezTo>
                <a:cubicBezTo>
                  <a:pt x="854999" y="473552"/>
                  <a:pt x="858068" y="465460"/>
                  <a:pt x="860747" y="456753"/>
                </a:cubicBezTo>
                <a:lnTo>
                  <a:pt x="907293" y="236748"/>
                </a:lnTo>
                <a:lnTo>
                  <a:pt x="1006078" y="236748"/>
                </a:lnTo>
                <a:lnTo>
                  <a:pt x="956853" y="469813"/>
                </a:lnTo>
                <a:cubicBezTo>
                  <a:pt x="955737" y="473608"/>
                  <a:pt x="954955" y="477347"/>
                  <a:pt x="954509" y="481031"/>
                </a:cubicBezTo>
                <a:cubicBezTo>
                  <a:pt x="954062" y="484714"/>
                  <a:pt x="953839" y="488342"/>
                  <a:pt x="953839" y="491914"/>
                </a:cubicBezTo>
                <a:cubicBezTo>
                  <a:pt x="953839" y="501513"/>
                  <a:pt x="956127" y="508155"/>
                  <a:pt x="960704" y="511838"/>
                </a:cubicBezTo>
                <a:cubicBezTo>
                  <a:pt x="965280" y="515522"/>
                  <a:pt x="972368" y="517364"/>
                  <a:pt x="981968" y="517364"/>
                </a:cubicBezTo>
                <a:cubicBezTo>
                  <a:pt x="988665" y="517364"/>
                  <a:pt x="994860" y="515857"/>
                  <a:pt x="1000552" y="512843"/>
                </a:cubicBezTo>
                <a:cubicBezTo>
                  <a:pt x="1006245" y="509829"/>
                  <a:pt x="1011435" y="505643"/>
                  <a:pt x="1016124" y="500286"/>
                </a:cubicBezTo>
                <a:cubicBezTo>
                  <a:pt x="1020812" y="494928"/>
                  <a:pt x="1024942" y="488509"/>
                  <a:pt x="1028513" y="481031"/>
                </a:cubicBezTo>
                <a:cubicBezTo>
                  <a:pt x="1032085" y="473552"/>
                  <a:pt x="1035099" y="465460"/>
                  <a:pt x="1037555" y="456753"/>
                </a:cubicBezTo>
                <a:lnTo>
                  <a:pt x="1066353" y="456753"/>
                </a:lnTo>
                <a:cubicBezTo>
                  <a:pt x="1059879" y="475282"/>
                  <a:pt x="1052847" y="491356"/>
                  <a:pt x="1045257" y="504974"/>
                </a:cubicBezTo>
                <a:cubicBezTo>
                  <a:pt x="1037666" y="518591"/>
                  <a:pt x="1029797" y="530088"/>
                  <a:pt x="1021649" y="539465"/>
                </a:cubicBezTo>
                <a:cubicBezTo>
                  <a:pt x="1013500" y="548841"/>
                  <a:pt x="1005185" y="556431"/>
                  <a:pt x="996701" y="562235"/>
                </a:cubicBezTo>
                <a:cubicBezTo>
                  <a:pt x="988218" y="568040"/>
                  <a:pt x="979958" y="572504"/>
                  <a:pt x="971922" y="575630"/>
                </a:cubicBezTo>
                <a:cubicBezTo>
                  <a:pt x="963885" y="578755"/>
                  <a:pt x="956183" y="580876"/>
                  <a:pt x="948816" y="581992"/>
                </a:cubicBezTo>
                <a:cubicBezTo>
                  <a:pt x="941449" y="583108"/>
                  <a:pt x="934752" y="583666"/>
                  <a:pt x="928724" y="583666"/>
                </a:cubicBezTo>
                <a:cubicBezTo>
                  <a:pt x="909079" y="583666"/>
                  <a:pt x="893452" y="578253"/>
                  <a:pt x="881843" y="567426"/>
                </a:cubicBezTo>
                <a:cubicBezTo>
                  <a:pt x="870235" y="556598"/>
                  <a:pt x="863203" y="540357"/>
                  <a:pt x="860747" y="518703"/>
                </a:cubicBezTo>
                <a:cubicBezTo>
                  <a:pt x="852041" y="532767"/>
                  <a:pt x="843223" y="544041"/>
                  <a:pt x="834293" y="552524"/>
                </a:cubicBezTo>
                <a:cubicBezTo>
                  <a:pt x="825363" y="561007"/>
                  <a:pt x="816545" y="567593"/>
                  <a:pt x="807839" y="572281"/>
                </a:cubicBezTo>
                <a:cubicBezTo>
                  <a:pt x="799132" y="576969"/>
                  <a:pt x="790649" y="580039"/>
                  <a:pt x="782389" y="581490"/>
                </a:cubicBezTo>
                <a:cubicBezTo>
                  <a:pt x="774129" y="582941"/>
                  <a:pt x="766427" y="583666"/>
                  <a:pt x="759283" y="583666"/>
                </a:cubicBezTo>
                <a:cubicBezTo>
                  <a:pt x="749014" y="583666"/>
                  <a:pt x="739415" y="582104"/>
                  <a:pt x="730485" y="578978"/>
                </a:cubicBezTo>
                <a:cubicBezTo>
                  <a:pt x="721556" y="575853"/>
                  <a:pt x="713798" y="570942"/>
                  <a:pt x="707212" y="564244"/>
                </a:cubicBezTo>
                <a:cubicBezTo>
                  <a:pt x="700627" y="557547"/>
                  <a:pt x="695436" y="549064"/>
                  <a:pt x="691641" y="538795"/>
                </a:cubicBezTo>
                <a:cubicBezTo>
                  <a:pt x="687846" y="528526"/>
                  <a:pt x="685948" y="516136"/>
                  <a:pt x="685948" y="501625"/>
                </a:cubicBezTo>
                <a:lnTo>
                  <a:pt x="686587" y="491806"/>
                </a:lnTo>
                <a:lnTo>
                  <a:pt x="678265" y="503634"/>
                </a:lnTo>
                <a:cubicBezTo>
                  <a:pt x="665875" y="518815"/>
                  <a:pt x="651923" y="532321"/>
                  <a:pt x="636407" y="544153"/>
                </a:cubicBezTo>
                <a:cubicBezTo>
                  <a:pt x="620892" y="555984"/>
                  <a:pt x="603702" y="565528"/>
                  <a:pt x="584838" y="572783"/>
                </a:cubicBezTo>
                <a:cubicBezTo>
                  <a:pt x="565974" y="580039"/>
                  <a:pt x="545269" y="583666"/>
                  <a:pt x="522721" y="583666"/>
                </a:cubicBezTo>
                <a:cubicBezTo>
                  <a:pt x="506424" y="583666"/>
                  <a:pt x="491691" y="581601"/>
                  <a:pt x="478519" y="577472"/>
                </a:cubicBezTo>
                <a:cubicBezTo>
                  <a:pt x="465348" y="573342"/>
                  <a:pt x="454074" y="566923"/>
                  <a:pt x="444698" y="558217"/>
                </a:cubicBezTo>
                <a:cubicBezTo>
                  <a:pt x="435322" y="549510"/>
                  <a:pt x="428122" y="538293"/>
                  <a:pt x="423099" y="524563"/>
                </a:cubicBezTo>
                <a:cubicBezTo>
                  <a:pt x="418076" y="510834"/>
                  <a:pt x="415565" y="494258"/>
                  <a:pt x="415565" y="474836"/>
                </a:cubicBezTo>
                <a:cubicBezTo>
                  <a:pt x="415565" y="461665"/>
                  <a:pt x="416904" y="446484"/>
                  <a:pt x="419583" y="429294"/>
                </a:cubicBezTo>
                <a:cubicBezTo>
                  <a:pt x="422262" y="412105"/>
                  <a:pt x="426504" y="394469"/>
                  <a:pt x="432308" y="376386"/>
                </a:cubicBezTo>
                <a:cubicBezTo>
                  <a:pt x="438112" y="358303"/>
                  <a:pt x="445814" y="340556"/>
                  <a:pt x="455414" y="323143"/>
                </a:cubicBezTo>
                <a:cubicBezTo>
                  <a:pt x="465013" y="305730"/>
                  <a:pt x="476622" y="290159"/>
                  <a:pt x="490239" y="276429"/>
                </a:cubicBezTo>
                <a:cubicBezTo>
                  <a:pt x="503857" y="262700"/>
                  <a:pt x="519819" y="251649"/>
                  <a:pt x="538125" y="243278"/>
                </a:cubicBezTo>
                <a:cubicBezTo>
                  <a:pt x="556431" y="234906"/>
                  <a:pt x="577304" y="230721"/>
                  <a:pt x="600744" y="230721"/>
                </a:cubicBezTo>
                <a:close/>
                <a:moveTo>
                  <a:pt x="3773425" y="99454"/>
                </a:moveTo>
                <a:lnTo>
                  <a:pt x="3760030" y="162074"/>
                </a:lnTo>
                <a:lnTo>
                  <a:pt x="3814948" y="162074"/>
                </a:lnTo>
                <a:lnTo>
                  <a:pt x="3805237" y="196230"/>
                </a:lnTo>
                <a:lnTo>
                  <a:pt x="3752664" y="196230"/>
                </a:lnTo>
                <a:lnTo>
                  <a:pt x="3694732" y="469813"/>
                </a:lnTo>
                <a:cubicBezTo>
                  <a:pt x="3693616" y="473608"/>
                  <a:pt x="3692835" y="477347"/>
                  <a:pt x="3692388" y="481031"/>
                </a:cubicBezTo>
                <a:cubicBezTo>
                  <a:pt x="3691942" y="484714"/>
                  <a:pt x="3691718" y="488342"/>
                  <a:pt x="3691718" y="491914"/>
                </a:cubicBezTo>
                <a:cubicBezTo>
                  <a:pt x="3691718" y="501513"/>
                  <a:pt x="3694007" y="508155"/>
                  <a:pt x="3698583" y="511838"/>
                </a:cubicBezTo>
                <a:cubicBezTo>
                  <a:pt x="3703160" y="515522"/>
                  <a:pt x="3710247" y="517364"/>
                  <a:pt x="3719847" y="517364"/>
                </a:cubicBezTo>
                <a:cubicBezTo>
                  <a:pt x="3726544" y="517364"/>
                  <a:pt x="3732739" y="515857"/>
                  <a:pt x="3738432" y="512843"/>
                </a:cubicBezTo>
                <a:cubicBezTo>
                  <a:pt x="3744124" y="509829"/>
                  <a:pt x="3749259" y="505643"/>
                  <a:pt x="3753836" y="500286"/>
                </a:cubicBezTo>
                <a:cubicBezTo>
                  <a:pt x="3758412" y="494928"/>
                  <a:pt x="3762486" y="488509"/>
                  <a:pt x="3766058" y="481031"/>
                </a:cubicBezTo>
                <a:lnTo>
                  <a:pt x="3768456" y="474823"/>
                </a:lnTo>
                <a:lnTo>
                  <a:pt x="3768365" y="473496"/>
                </a:lnTo>
                <a:cubicBezTo>
                  <a:pt x="3768365" y="457869"/>
                  <a:pt x="3769928" y="441126"/>
                  <a:pt x="3773053" y="423267"/>
                </a:cubicBezTo>
                <a:cubicBezTo>
                  <a:pt x="3776178" y="405408"/>
                  <a:pt x="3780978" y="387548"/>
                  <a:pt x="3787452" y="369689"/>
                </a:cubicBezTo>
                <a:cubicBezTo>
                  <a:pt x="3793926" y="351829"/>
                  <a:pt x="3802019" y="334696"/>
                  <a:pt x="3811730" y="318287"/>
                </a:cubicBezTo>
                <a:cubicBezTo>
                  <a:pt x="3821441" y="301879"/>
                  <a:pt x="3832826" y="287368"/>
                  <a:pt x="3845886" y="274755"/>
                </a:cubicBezTo>
                <a:cubicBezTo>
                  <a:pt x="3858945" y="262142"/>
                  <a:pt x="3873735" y="252096"/>
                  <a:pt x="3890255" y="244617"/>
                </a:cubicBezTo>
                <a:cubicBezTo>
                  <a:pt x="3906775" y="237139"/>
                  <a:pt x="3924969" y="233399"/>
                  <a:pt x="3944838" y="233399"/>
                </a:cubicBezTo>
                <a:cubicBezTo>
                  <a:pt x="3964260" y="233399"/>
                  <a:pt x="3978380" y="236748"/>
                  <a:pt x="3987198" y="243445"/>
                </a:cubicBezTo>
                <a:cubicBezTo>
                  <a:pt x="3996016" y="250143"/>
                  <a:pt x="4000425" y="258403"/>
                  <a:pt x="4000425" y="268225"/>
                </a:cubicBezTo>
                <a:lnTo>
                  <a:pt x="4000425" y="273248"/>
                </a:lnTo>
                <a:lnTo>
                  <a:pt x="4007792" y="236748"/>
                </a:lnTo>
                <a:lnTo>
                  <a:pt x="4106577" y="236748"/>
                </a:lnTo>
                <a:lnTo>
                  <a:pt x="4057352" y="469813"/>
                </a:lnTo>
                <a:cubicBezTo>
                  <a:pt x="4056236" y="473608"/>
                  <a:pt x="4055454" y="477347"/>
                  <a:pt x="4055008" y="481031"/>
                </a:cubicBezTo>
                <a:cubicBezTo>
                  <a:pt x="4054561" y="484714"/>
                  <a:pt x="4054338" y="488342"/>
                  <a:pt x="4054338" y="491914"/>
                </a:cubicBezTo>
                <a:cubicBezTo>
                  <a:pt x="4054338" y="511559"/>
                  <a:pt x="4063714" y="521382"/>
                  <a:pt x="4082467" y="521382"/>
                </a:cubicBezTo>
                <a:cubicBezTo>
                  <a:pt x="4089164" y="521382"/>
                  <a:pt x="4095359" y="519652"/>
                  <a:pt x="4101052" y="516192"/>
                </a:cubicBezTo>
                <a:cubicBezTo>
                  <a:pt x="4106744" y="512731"/>
                  <a:pt x="4111935" y="508099"/>
                  <a:pt x="4116623" y="502295"/>
                </a:cubicBezTo>
                <a:cubicBezTo>
                  <a:pt x="4121311" y="496490"/>
                  <a:pt x="4125441" y="489626"/>
                  <a:pt x="4129013" y="481701"/>
                </a:cubicBezTo>
                <a:cubicBezTo>
                  <a:pt x="4132585" y="473775"/>
                  <a:pt x="4135598" y="465460"/>
                  <a:pt x="4138054" y="456753"/>
                </a:cubicBezTo>
                <a:lnTo>
                  <a:pt x="4139356" y="456753"/>
                </a:lnTo>
                <a:lnTo>
                  <a:pt x="4180544" y="264207"/>
                </a:lnTo>
                <a:lnTo>
                  <a:pt x="4157774" y="264207"/>
                </a:lnTo>
                <a:lnTo>
                  <a:pt x="4163466" y="236748"/>
                </a:lnTo>
                <a:lnTo>
                  <a:pt x="4185902" y="236748"/>
                </a:lnTo>
                <a:lnTo>
                  <a:pt x="4206664" y="141982"/>
                </a:lnTo>
                <a:lnTo>
                  <a:pt x="4308127" y="128252"/>
                </a:lnTo>
                <a:lnTo>
                  <a:pt x="4284687" y="236748"/>
                </a:lnTo>
                <a:lnTo>
                  <a:pt x="4325875" y="236748"/>
                </a:lnTo>
                <a:lnTo>
                  <a:pt x="4320517" y="264207"/>
                </a:lnTo>
                <a:lnTo>
                  <a:pt x="4279329" y="264207"/>
                </a:lnTo>
                <a:lnTo>
                  <a:pt x="4235462" y="469813"/>
                </a:lnTo>
                <a:cubicBezTo>
                  <a:pt x="4234346" y="473608"/>
                  <a:pt x="4233620" y="477347"/>
                  <a:pt x="4233285" y="481031"/>
                </a:cubicBezTo>
                <a:cubicBezTo>
                  <a:pt x="4232951" y="484714"/>
                  <a:pt x="4232783" y="488342"/>
                  <a:pt x="4232783" y="491914"/>
                </a:cubicBezTo>
                <a:cubicBezTo>
                  <a:pt x="4232783" y="501513"/>
                  <a:pt x="4235016" y="508155"/>
                  <a:pt x="4239480" y="511838"/>
                </a:cubicBezTo>
                <a:cubicBezTo>
                  <a:pt x="4243945" y="515522"/>
                  <a:pt x="4250977" y="517364"/>
                  <a:pt x="4260577" y="517364"/>
                </a:cubicBezTo>
                <a:cubicBezTo>
                  <a:pt x="4267274" y="517364"/>
                  <a:pt x="4273804" y="515857"/>
                  <a:pt x="4280166" y="512843"/>
                </a:cubicBezTo>
                <a:cubicBezTo>
                  <a:pt x="4286529" y="509829"/>
                  <a:pt x="4292389" y="505643"/>
                  <a:pt x="4297747" y="500286"/>
                </a:cubicBezTo>
                <a:cubicBezTo>
                  <a:pt x="4303104" y="494928"/>
                  <a:pt x="4307904" y="488509"/>
                  <a:pt x="4312146" y="481031"/>
                </a:cubicBezTo>
                <a:cubicBezTo>
                  <a:pt x="4316387" y="473552"/>
                  <a:pt x="4319848" y="465460"/>
                  <a:pt x="4322527" y="456753"/>
                </a:cubicBezTo>
                <a:lnTo>
                  <a:pt x="4351325" y="456753"/>
                </a:lnTo>
                <a:cubicBezTo>
                  <a:pt x="4344851" y="475282"/>
                  <a:pt x="4337651" y="491356"/>
                  <a:pt x="4329726" y="504974"/>
                </a:cubicBezTo>
                <a:cubicBezTo>
                  <a:pt x="4321801" y="518591"/>
                  <a:pt x="4313541" y="530088"/>
                  <a:pt x="4304946" y="539465"/>
                </a:cubicBezTo>
                <a:cubicBezTo>
                  <a:pt x="4296351" y="548841"/>
                  <a:pt x="4287533" y="556431"/>
                  <a:pt x="4278492" y="562235"/>
                </a:cubicBezTo>
                <a:cubicBezTo>
                  <a:pt x="4269451" y="568040"/>
                  <a:pt x="4260688" y="572504"/>
                  <a:pt x="4252205" y="575630"/>
                </a:cubicBezTo>
                <a:cubicBezTo>
                  <a:pt x="4243722" y="578755"/>
                  <a:pt x="4235630" y="580876"/>
                  <a:pt x="4227928" y="581992"/>
                </a:cubicBezTo>
                <a:cubicBezTo>
                  <a:pt x="4220226" y="583108"/>
                  <a:pt x="4213361" y="583666"/>
                  <a:pt x="4207334" y="583666"/>
                </a:cubicBezTo>
                <a:cubicBezTo>
                  <a:pt x="4197064" y="583666"/>
                  <a:pt x="4187465" y="582104"/>
                  <a:pt x="4178535" y="578978"/>
                </a:cubicBezTo>
                <a:cubicBezTo>
                  <a:pt x="4169606" y="575853"/>
                  <a:pt x="4161848" y="570942"/>
                  <a:pt x="4155262" y="564244"/>
                </a:cubicBezTo>
                <a:cubicBezTo>
                  <a:pt x="4148677" y="557547"/>
                  <a:pt x="4143486" y="549064"/>
                  <a:pt x="4139691" y="538795"/>
                </a:cubicBezTo>
                <a:cubicBezTo>
                  <a:pt x="4137794" y="533660"/>
                  <a:pt x="4136370" y="527995"/>
                  <a:pt x="4135422" y="521800"/>
                </a:cubicBezTo>
                <a:lnTo>
                  <a:pt x="4135419" y="521766"/>
                </a:lnTo>
                <a:lnTo>
                  <a:pt x="4134161" y="523810"/>
                </a:lnTo>
                <a:cubicBezTo>
                  <a:pt x="4130227" y="529558"/>
                  <a:pt x="4126222" y="534776"/>
                  <a:pt x="4122148" y="539465"/>
                </a:cubicBezTo>
                <a:cubicBezTo>
                  <a:pt x="4114000" y="548841"/>
                  <a:pt x="4105684" y="556431"/>
                  <a:pt x="4097201" y="562235"/>
                </a:cubicBezTo>
                <a:cubicBezTo>
                  <a:pt x="4088717" y="568040"/>
                  <a:pt x="4080457" y="572504"/>
                  <a:pt x="4072421" y="575630"/>
                </a:cubicBezTo>
                <a:cubicBezTo>
                  <a:pt x="4064384" y="578755"/>
                  <a:pt x="4056682" y="580876"/>
                  <a:pt x="4049315" y="581992"/>
                </a:cubicBezTo>
                <a:cubicBezTo>
                  <a:pt x="4041948" y="583108"/>
                  <a:pt x="4035251" y="583666"/>
                  <a:pt x="4029223" y="583666"/>
                </a:cubicBezTo>
                <a:cubicBezTo>
                  <a:pt x="4009801" y="583666"/>
                  <a:pt x="3994342" y="578364"/>
                  <a:pt x="3982845" y="567760"/>
                </a:cubicBezTo>
                <a:cubicBezTo>
                  <a:pt x="3971348" y="557156"/>
                  <a:pt x="3964372" y="541474"/>
                  <a:pt x="3961916" y="520712"/>
                </a:cubicBezTo>
                <a:cubicBezTo>
                  <a:pt x="3956335" y="528526"/>
                  <a:pt x="3950196" y="536172"/>
                  <a:pt x="3943498" y="543650"/>
                </a:cubicBezTo>
                <a:cubicBezTo>
                  <a:pt x="3936801" y="551129"/>
                  <a:pt x="3929322" y="557826"/>
                  <a:pt x="3921063" y="563742"/>
                </a:cubicBezTo>
                <a:cubicBezTo>
                  <a:pt x="3912803" y="569658"/>
                  <a:pt x="3903594" y="574458"/>
                  <a:pt x="3893436" y="578141"/>
                </a:cubicBezTo>
                <a:cubicBezTo>
                  <a:pt x="3883279" y="581825"/>
                  <a:pt x="3872061" y="583666"/>
                  <a:pt x="3859783" y="583666"/>
                </a:cubicBezTo>
                <a:cubicBezTo>
                  <a:pt x="3847951" y="583666"/>
                  <a:pt x="3836565" y="581769"/>
                  <a:pt x="3825626" y="577974"/>
                </a:cubicBezTo>
                <a:cubicBezTo>
                  <a:pt x="3814688" y="574179"/>
                  <a:pt x="3804977" y="567928"/>
                  <a:pt x="3796493" y="559221"/>
                </a:cubicBezTo>
                <a:cubicBezTo>
                  <a:pt x="3788010" y="550515"/>
                  <a:pt x="3781201" y="539130"/>
                  <a:pt x="3776067" y="525065"/>
                </a:cubicBezTo>
                <a:lnTo>
                  <a:pt x="3774443" y="518478"/>
                </a:lnTo>
                <a:lnTo>
                  <a:pt x="3771541" y="523098"/>
                </a:lnTo>
                <a:cubicBezTo>
                  <a:pt x="3767607" y="528707"/>
                  <a:pt x="3763602" y="533772"/>
                  <a:pt x="3759528" y="538293"/>
                </a:cubicBezTo>
                <a:cubicBezTo>
                  <a:pt x="3751380" y="547334"/>
                  <a:pt x="3743064" y="554589"/>
                  <a:pt x="3734581" y="560059"/>
                </a:cubicBezTo>
                <a:cubicBezTo>
                  <a:pt x="3726098" y="565528"/>
                  <a:pt x="3717838" y="569714"/>
                  <a:pt x="3709801" y="572616"/>
                </a:cubicBezTo>
                <a:cubicBezTo>
                  <a:pt x="3701764" y="575518"/>
                  <a:pt x="3694062" y="577416"/>
                  <a:pt x="3686695" y="578309"/>
                </a:cubicBezTo>
                <a:cubicBezTo>
                  <a:pt x="3679328" y="579202"/>
                  <a:pt x="3672631" y="579648"/>
                  <a:pt x="3666604" y="579648"/>
                </a:cubicBezTo>
                <a:cubicBezTo>
                  <a:pt x="3647628" y="579648"/>
                  <a:pt x="3632336" y="574681"/>
                  <a:pt x="3620727" y="564747"/>
                </a:cubicBezTo>
                <a:cubicBezTo>
                  <a:pt x="3609119" y="554812"/>
                  <a:pt x="3601975" y="540134"/>
                  <a:pt x="3599296" y="520712"/>
                </a:cubicBezTo>
                <a:cubicBezTo>
                  <a:pt x="3594162" y="528526"/>
                  <a:pt x="3588301" y="536172"/>
                  <a:pt x="3581716" y="543650"/>
                </a:cubicBezTo>
                <a:cubicBezTo>
                  <a:pt x="3575130" y="551129"/>
                  <a:pt x="3567652" y="557826"/>
                  <a:pt x="3559280" y="563742"/>
                </a:cubicBezTo>
                <a:cubicBezTo>
                  <a:pt x="3550908" y="569658"/>
                  <a:pt x="3541588" y="574458"/>
                  <a:pt x="3531319" y="578141"/>
                </a:cubicBezTo>
                <a:cubicBezTo>
                  <a:pt x="3521050" y="581825"/>
                  <a:pt x="3509888" y="583666"/>
                  <a:pt x="3497833" y="583666"/>
                </a:cubicBezTo>
                <a:cubicBezTo>
                  <a:pt x="3486001" y="583666"/>
                  <a:pt x="3474615" y="581769"/>
                  <a:pt x="3463676" y="577974"/>
                </a:cubicBezTo>
                <a:cubicBezTo>
                  <a:pt x="3452738" y="574179"/>
                  <a:pt x="3443027" y="567928"/>
                  <a:pt x="3434543" y="559221"/>
                </a:cubicBezTo>
                <a:cubicBezTo>
                  <a:pt x="3426060" y="550515"/>
                  <a:pt x="3419251" y="539130"/>
                  <a:pt x="3414117" y="525065"/>
                </a:cubicBezTo>
                <a:cubicBezTo>
                  <a:pt x="3408982" y="511001"/>
                  <a:pt x="3406415" y="493812"/>
                  <a:pt x="3406415" y="473496"/>
                </a:cubicBezTo>
                <a:cubicBezTo>
                  <a:pt x="3406415" y="457869"/>
                  <a:pt x="3407978" y="441126"/>
                  <a:pt x="3411103" y="423267"/>
                </a:cubicBezTo>
                <a:cubicBezTo>
                  <a:pt x="3414228" y="405408"/>
                  <a:pt x="3419028" y="387548"/>
                  <a:pt x="3425502" y="369689"/>
                </a:cubicBezTo>
                <a:cubicBezTo>
                  <a:pt x="3431976" y="351829"/>
                  <a:pt x="3440069" y="334696"/>
                  <a:pt x="3449780" y="318287"/>
                </a:cubicBezTo>
                <a:cubicBezTo>
                  <a:pt x="3459491" y="301879"/>
                  <a:pt x="3470876" y="287368"/>
                  <a:pt x="3483936" y="274755"/>
                </a:cubicBezTo>
                <a:cubicBezTo>
                  <a:pt x="3496995" y="262142"/>
                  <a:pt x="3511785" y="252096"/>
                  <a:pt x="3528305" y="244617"/>
                </a:cubicBezTo>
                <a:cubicBezTo>
                  <a:pt x="3544825" y="237139"/>
                  <a:pt x="3563019" y="233399"/>
                  <a:pt x="3582888" y="233399"/>
                </a:cubicBezTo>
                <a:cubicBezTo>
                  <a:pt x="3602310" y="233399"/>
                  <a:pt x="3616430" y="236748"/>
                  <a:pt x="3625248" y="243445"/>
                </a:cubicBezTo>
                <a:cubicBezTo>
                  <a:pt x="3634066" y="250143"/>
                  <a:pt x="3638475" y="258403"/>
                  <a:pt x="3638475" y="268225"/>
                </a:cubicBezTo>
                <a:lnTo>
                  <a:pt x="3638475" y="270904"/>
                </a:lnTo>
                <a:lnTo>
                  <a:pt x="3654214" y="196230"/>
                </a:lnTo>
                <a:lnTo>
                  <a:pt x="3593603" y="196230"/>
                </a:lnTo>
                <a:lnTo>
                  <a:pt x="3602980" y="162074"/>
                </a:lnTo>
                <a:lnTo>
                  <a:pt x="3661581" y="162074"/>
                </a:lnTo>
                <a:lnTo>
                  <a:pt x="3671961" y="113184"/>
                </a:lnTo>
                <a:close/>
                <a:moveTo>
                  <a:pt x="2817874" y="72665"/>
                </a:moveTo>
                <a:lnTo>
                  <a:pt x="2830599" y="72665"/>
                </a:lnTo>
                <a:lnTo>
                  <a:pt x="2867099" y="186853"/>
                </a:lnTo>
                <a:lnTo>
                  <a:pt x="2848012" y="186853"/>
                </a:lnTo>
                <a:lnTo>
                  <a:pt x="2811512" y="138298"/>
                </a:lnTo>
                <a:lnTo>
                  <a:pt x="2716410" y="186853"/>
                </a:lnTo>
                <a:lnTo>
                  <a:pt x="2689621" y="186853"/>
                </a:lnTo>
                <a:close/>
                <a:moveTo>
                  <a:pt x="1693924" y="72665"/>
                </a:moveTo>
                <a:lnTo>
                  <a:pt x="1706649" y="72665"/>
                </a:lnTo>
                <a:lnTo>
                  <a:pt x="1743149" y="186853"/>
                </a:lnTo>
                <a:lnTo>
                  <a:pt x="1724062" y="186853"/>
                </a:lnTo>
                <a:lnTo>
                  <a:pt x="1687562" y="138298"/>
                </a:lnTo>
                <a:lnTo>
                  <a:pt x="1592461" y="186853"/>
                </a:lnTo>
                <a:lnTo>
                  <a:pt x="1565671" y="186853"/>
                </a:lnTo>
                <a:close/>
                <a:moveTo>
                  <a:pt x="641932" y="65298"/>
                </a:moveTo>
                <a:lnTo>
                  <a:pt x="656332" y="65298"/>
                </a:lnTo>
                <a:lnTo>
                  <a:pt x="697520" y="194890"/>
                </a:lnTo>
                <a:lnTo>
                  <a:pt x="675754" y="194890"/>
                </a:lnTo>
                <a:lnTo>
                  <a:pt x="634565" y="139973"/>
                </a:lnTo>
                <a:lnTo>
                  <a:pt x="526740" y="194890"/>
                </a:lnTo>
                <a:lnTo>
                  <a:pt x="496602" y="194890"/>
                </a:lnTo>
                <a:close/>
                <a:moveTo>
                  <a:pt x="240766" y="65298"/>
                </a:moveTo>
                <a:cubicBezTo>
                  <a:pt x="245901" y="65298"/>
                  <a:pt x="250645" y="65410"/>
                  <a:pt x="254998" y="65633"/>
                </a:cubicBezTo>
                <a:cubicBezTo>
                  <a:pt x="259351" y="65856"/>
                  <a:pt x="263760" y="66191"/>
                  <a:pt x="268225" y="66638"/>
                </a:cubicBezTo>
                <a:lnTo>
                  <a:pt x="327831" y="312092"/>
                </a:lnTo>
                <a:lnTo>
                  <a:pt x="429294" y="68647"/>
                </a:lnTo>
                <a:lnTo>
                  <a:pt x="474836" y="68647"/>
                </a:lnTo>
                <a:lnTo>
                  <a:pt x="341560" y="368349"/>
                </a:lnTo>
                <a:lnTo>
                  <a:pt x="296354" y="579648"/>
                </a:lnTo>
                <a:lnTo>
                  <a:pt x="186518" y="579648"/>
                </a:lnTo>
                <a:lnTo>
                  <a:pt x="232060" y="368349"/>
                </a:lnTo>
                <a:lnTo>
                  <a:pt x="166092" y="111174"/>
                </a:lnTo>
                <a:cubicBezTo>
                  <a:pt x="133945" y="123229"/>
                  <a:pt x="108886" y="142093"/>
                  <a:pt x="90915" y="167766"/>
                </a:cubicBezTo>
                <a:cubicBezTo>
                  <a:pt x="72944" y="193439"/>
                  <a:pt x="63958" y="225363"/>
                  <a:pt x="63958" y="263537"/>
                </a:cubicBezTo>
                <a:cubicBezTo>
                  <a:pt x="63958" y="272244"/>
                  <a:pt x="64461" y="279332"/>
                  <a:pt x="65466" y="284801"/>
                </a:cubicBezTo>
                <a:cubicBezTo>
                  <a:pt x="66470" y="290270"/>
                  <a:pt x="67530" y="294624"/>
                  <a:pt x="68647" y="297861"/>
                </a:cubicBezTo>
                <a:cubicBezTo>
                  <a:pt x="69763" y="301098"/>
                  <a:pt x="70823" y="303609"/>
                  <a:pt x="71828" y="305395"/>
                </a:cubicBezTo>
                <a:cubicBezTo>
                  <a:pt x="72832" y="307181"/>
                  <a:pt x="73335" y="308744"/>
                  <a:pt x="73335" y="310083"/>
                </a:cubicBezTo>
                <a:cubicBezTo>
                  <a:pt x="61503" y="310083"/>
                  <a:pt x="51010" y="308911"/>
                  <a:pt x="41857" y="306567"/>
                </a:cubicBezTo>
                <a:cubicBezTo>
                  <a:pt x="32704" y="304223"/>
                  <a:pt x="25058" y="300484"/>
                  <a:pt x="18919" y="295349"/>
                </a:cubicBezTo>
                <a:cubicBezTo>
                  <a:pt x="12780" y="290215"/>
                  <a:pt x="8092" y="283406"/>
                  <a:pt x="4855" y="274923"/>
                </a:cubicBezTo>
                <a:cubicBezTo>
                  <a:pt x="1618" y="266439"/>
                  <a:pt x="0" y="255947"/>
                  <a:pt x="0" y="243445"/>
                </a:cubicBezTo>
                <a:cubicBezTo>
                  <a:pt x="0" y="228265"/>
                  <a:pt x="3293" y="213308"/>
                  <a:pt x="9878" y="198574"/>
                </a:cubicBezTo>
                <a:cubicBezTo>
                  <a:pt x="16464" y="183840"/>
                  <a:pt x="25505" y="169887"/>
                  <a:pt x="37002" y="156716"/>
                </a:cubicBezTo>
                <a:cubicBezTo>
                  <a:pt x="48499" y="143544"/>
                  <a:pt x="62005" y="131378"/>
                  <a:pt x="77520" y="120216"/>
                </a:cubicBezTo>
                <a:cubicBezTo>
                  <a:pt x="93036" y="109054"/>
                  <a:pt x="109667" y="99398"/>
                  <a:pt x="127415" y="91250"/>
                </a:cubicBezTo>
                <a:cubicBezTo>
                  <a:pt x="145163" y="83102"/>
                  <a:pt x="163692" y="76739"/>
                  <a:pt x="183002" y="72163"/>
                </a:cubicBezTo>
                <a:cubicBezTo>
                  <a:pt x="202313" y="67586"/>
                  <a:pt x="221567" y="65298"/>
                  <a:pt x="240766" y="65298"/>
                </a:cubicBezTo>
                <a:close/>
                <a:moveTo>
                  <a:pt x="2861406" y="0"/>
                </a:moveTo>
                <a:lnTo>
                  <a:pt x="2915319" y="0"/>
                </a:lnTo>
                <a:lnTo>
                  <a:pt x="2933067" y="114188"/>
                </a:lnTo>
                <a:lnTo>
                  <a:pt x="2897237" y="114188"/>
                </a:lnTo>
                <a:close/>
                <a:moveTo>
                  <a:pt x="1737456" y="0"/>
                </a:moveTo>
                <a:lnTo>
                  <a:pt x="1791369" y="0"/>
                </a:lnTo>
                <a:lnTo>
                  <a:pt x="1809117" y="114188"/>
                </a:lnTo>
                <a:lnTo>
                  <a:pt x="1773287" y="114188"/>
                </a:lnTo>
                <a:close/>
              </a:path>
            </a:pathLst>
          </a:custGeom>
          <a:effectLst>
            <a:outerShdw blurRad="50800" dist="38100" algn="l" rotWithShape="0">
              <a:prstClr val="black">
                <a:alpha val="40000"/>
              </a:prstClr>
            </a:outerShdw>
          </a:effectLst>
        </p:spPr>
      </p:pic>
    </p:spTree>
    <p:extLst>
      <p:ext uri="{BB962C8B-B14F-4D97-AF65-F5344CB8AC3E}">
        <p14:creationId xmlns:p14="http://schemas.microsoft.com/office/powerpoint/2010/main" val="4066430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anim calcmode="lin" valueType="num">
                                      <p:cBhvr>
                                        <p:cTn id="8" dur="2000" fill="hold"/>
                                        <p:tgtEl>
                                          <p:spTgt spid="33"/>
                                        </p:tgtEl>
                                        <p:attrNameLst>
                                          <p:attrName>ppt_w</p:attrName>
                                        </p:attrNameLst>
                                      </p:cBhvr>
                                      <p:tavLst>
                                        <p:tav tm="0" fmla="#ppt_w*sin(2.5*pi*$)">
                                          <p:val>
                                            <p:fltVal val="0"/>
                                          </p:val>
                                        </p:tav>
                                        <p:tav tm="100000">
                                          <p:val>
                                            <p:fltVal val="1"/>
                                          </p:val>
                                        </p:tav>
                                      </p:tavLst>
                                    </p:anim>
                                    <p:anim calcmode="lin" valueType="num">
                                      <p:cBhvr>
                                        <p:cTn id="9" dur="2000" fill="hold"/>
                                        <p:tgtEl>
                                          <p:spTgt spid="3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Hình ảnh 220">
            <a:extLst>
              <a:ext uri="{FF2B5EF4-FFF2-40B4-BE49-F238E27FC236}">
                <a16:creationId xmlns:a16="http://schemas.microsoft.com/office/drawing/2014/main" id="{5F058CD3-04D5-5DCC-4245-2CDEF2BD0094}"/>
              </a:ext>
            </a:extLst>
          </p:cNvPr>
          <p:cNvPicPr>
            <a:picLocks noChangeAspect="1"/>
          </p:cNvPicPr>
          <p:nvPr/>
        </p:nvPicPr>
        <p:blipFill>
          <a:blip r:embed="rId2"/>
          <a:srcRect t="1927" r="925" b="1839"/>
          <a:stretch>
            <a:fillRect/>
          </a:stretch>
        </p:blipFill>
        <p:spPr>
          <a:xfrm>
            <a:off x="5542087" y="1799344"/>
            <a:ext cx="3551610" cy="3890032"/>
          </a:xfrm>
          <a:custGeom>
            <a:avLst/>
            <a:gdLst/>
            <a:ahLst/>
            <a:cxnLst/>
            <a:rect l="l" t="t" r="r" b="b"/>
            <a:pathLst>
              <a:path w="3551610" h="3890032">
                <a:moveTo>
                  <a:pt x="1124187" y="3577679"/>
                </a:moveTo>
                <a:cubicBezTo>
                  <a:pt x="1143584" y="3577679"/>
                  <a:pt x="1161697" y="3581387"/>
                  <a:pt x="1178528" y="3588804"/>
                </a:cubicBezTo>
                <a:cubicBezTo>
                  <a:pt x="1195357" y="3596221"/>
                  <a:pt x="1210191" y="3606347"/>
                  <a:pt x="1223027" y="3619183"/>
                </a:cubicBezTo>
                <a:cubicBezTo>
                  <a:pt x="1235864" y="3632020"/>
                  <a:pt x="1245990" y="3646853"/>
                  <a:pt x="1253407" y="3663683"/>
                </a:cubicBezTo>
                <a:cubicBezTo>
                  <a:pt x="1260823" y="3680513"/>
                  <a:pt x="1264532" y="3698627"/>
                  <a:pt x="1264532" y="3718024"/>
                </a:cubicBezTo>
                <a:cubicBezTo>
                  <a:pt x="1264532" y="3737421"/>
                  <a:pt x="1260823" y="3755535"/>
                  <a:pt x="1253407" y="3772365"/>
                </a:cubicBezTo>
                <a:cubicBezTo>
                  <a:pt x="1245990" y="3789195"/>
                  <a:pt x="1235864" y="3803886"/>
                  <a:pt x="1223027" y="3816437"/>
                </a:cubicBezTo>
                <a:cubicBezTo>
                  <a:pt x="1210191" y="3828988"/>
                  <a:pt x="1195357" y="3838829"/>
                  <a:pt x="1178528" y="3845960"/>
                </a:cubicBezTo>
                <a:cubicBezTo>
                  <a:pt x="1161697" y="3853092"/>
                  <a:pt x="1143584" y="3856657"/>
                  <a:pt x="1124187" y="3856657"/>
                </a:cubicBezTo>
                <a:cubicBezTo>
                  <a:pt x="1104789" y="3856657"/>
                  <a:pt x="1086676" y="3853092"/>
                  <a:pt x="1069846" y="3845960"/>
                </a:cubicBezTo>
                <a:cubicBezTo>
                  <a:pt x="1053016" y="3838829"/>
                  <a:pt x="1038325" y="3828988"/>
                  <a:pt x="1025774" y="3816437"/>
                </a:cubicBezTo>
                <a:cubicBezTo>
                  <a:pt x="1013223" y="3803886"/>
                  <a:pt x="1003381" y="3789195"/>
                  <a:pt x="996250" y="3772365"/>
                </a:cubicBezTo>
                <a:cubicBezTo>
                  <a:pt x="989119" y="3755535"/>
                  <a:pt x="985553" y="3737421"/>
                  <a:pt x="985553" y="3718024"/>
                </a:cubicBezTo>
                <a:cubicBezTo>
                  <a:pt x="985553" y="3698627"/>
                  <a:pt x="989119" y="3680513"/>
                  <a:pt x="996250" y="3663683"/>
                </a:cubicBezTo>
                <a:cubicBezTo>
                  <a:pt x="1003381" y="3646853"/>
                  <a:pt x="1013223" y="3632020"/>
                  <a:pt x="1025774" y="3619183"/>
                </a:cubicBezTo>
                <a:cubicBezTo>
                  <a:pt x="1038325" y="3606347"/>
                  <a:pt x="1053016" y="3596221"/>
                  <a:pt x="1069846" y="3588804"/>
                </a:cubicBezTo>
                <a:cubicBezTo>
                  <a:pt x="1086676" y="3581387"/>
                  <a:pt x="1104789" y="3577679"/>
                  <a:pt x="1124187" y="3577679"/>
                </a:cubicBezTo>
                <a:close/>
                <a:moveTo>
                  <a:pt x="2971404" y="3546872"/>
                </a:moveTo>
                <a:cubicBezTo>
                  <a:pt x="2948584" y="3555429"/>
                  <a:pt x="2926904" y="3564700"/>
                  <a:pt x="2906366" y="3574684"/>
                </a:cubicBezTo>
                <a:cubicBezTo>
                  <a:pt x="2885828" y="3584668"/>
                  <a:pt x="2867714" y="3595650"/>
                  <a:pt x="2852025" y="3607631"/>
                </a:cubicBezTo>
                <a:cubicBezTo>
                  <a:pt x="2836336" y="3619611"/>
                  <a:pt x="2823785" y="3632876"/>
                  <a:pt x="2814372" y="3647424"/>
                </a:cubicBezTo>
                <a:cubicBezTo>
                  <a:pt x="2804958" y="3661972"/>
                  <a:pt x="2800252" y="3678089"/>
                  <a:pt x="2800252" y="3695774"/>
                </a:cubicBezTo>
                <a:cubicBezTo>
                  <a:pt x="2800252" y="3702050"/>
                  <a:pt x="2801393" y="3708611"/>
                  <a:pt x="2803674" y="3715457"/>
                </a:cubicBezTo>
                <a:cubicBezTo>
                  <a:pt x="2805956" y="3722303"/>
                  <a:pt x="2809522" y="3728578"/>
                  <a:pt x="2814372" y="3734283"/>
                </a:cubicBezTo>
                <a:cubicBezTo>
                  <a:pt x="2819221" y="3739989"/>
                  <a:pt x="2825354" y="3744553"/>
                  <a:pt x="2832770" y="3747976"/>
                </a:cubicBezTo>
                <a:cubicBezTo>
                  <a:pt x="2840187" y="3751399"/>
                  <a:pt x="2849030" y="3753110"/>
                  <a:pt x="2859299" y="3753110"/>
                </a:cubicBezTo>
                <a:cubicBezTo>
                  <a:pt x="2877556" y="3753110"/>
                  <a:pt x="2896240" y="3740416"/>
                  <a:pt x="2915352" y="3715029"/>
                </a:cubicBezTo>
                <a:cubicBezTo>
                  <a:pt x="2934464" y="3689641"/>
                  <a:pt x="2949724" y="3650419"/>
                  <a:pt x="2961135" y="3597362"/>
                </a:cubicBezTo>
                <a:close/>
                <a:moveTo>
                  <a:pt x="3071528" y="2675706"/>
                </a:moveTo>
                <a:cubicBezTo>
                  <a:pt x="3046996" y="2675706"/>
                  <a:pt x="3023748" y="2683693"/>
                  <a:pt x="3001783" y="2699667"/>
                </a:cubicBezTo>
                <a:cubicBezTo>
                  <a:pt x="2979819" y="2715642"/>
                  <a:pt x="2959708" y="2736893"/>
                  <a:pt x="2941452" y="2763422"/>
                </a:cubicBezTo>
                <a:cubicBezTo>
                  <a:pt x="2923196" y="2789950"/>
                  <a:pt x="2906936" y="2820045"/>
                  <a:pt x="2892674" y="2853705"/>
                </a:cubicBezTo>
                <a:cubicBezTo>
                  <a:pt x="2878411" y="2887365"/>
                  <a:pt x="2866288" y="2922023"/>
                  <a:pt x="2856304" y="2957680"/>
                </a:cubicBezTo>
                <a:cubicBezTo>
                  <a:pt x="2846320" y="2993336"/>
                  <a:pt x="2838761" y="3028423"/>
                  <a:pt x="2833626" y="3062938"/>
                </a:cubicBezTo>
                <a:cubicBezTo>
                  <a:pt x="2828492" y="3097454"/>
                  <a:pt x="2825924" y="3128404"/>
                  <a:pt x="2825924" y="3155788"/>
                </a:cubicBezTo>
                <a:cubicBezTo>
                  <a:pt x="2825924" y="3189449"/>
                  <a:pt x="2829062" y="3215407"/>
                  <a:pt x="2835338" y="3233663"/>
                </a:cubicBezTo>
                <a:cubicBezTo>
                  <a:pt x="2841614" y="3251919"/>
                  <a:pt x="2849172" y="3265469"/>
                  <a:pt x="2858015" y="3274311"/>
                </a:cubicBezTo>
                <a:cubicBezTo>
                  <a:pt x="2866858" y="3283155"/>
                  <a:pt x="2876414" y="3288432"/>
                  <a:pt x="2886683" y="3290143"/>
                </a:cubicBezTo>
                <a:cubicBezTo>
                  <a:pt x="2896952" y="3291855"/>
                  <a:pt x="2906081" y="3292710"/>
                  <a:pt x="2914068" y="3292710"/>
                </a:cubicBezTo>
                <a:cubicBezTo>
                  <a:pt x="2926048" y="3292710"/>
                  <a:pt x="2938885" y="3289715"/>
                  <a:pt x="2952577" y="3283725"/>
                </a:cubicBezTo>
                <a:cubicBezTo>
                  <a:pt x="2966269" y="3277734"/>
                  <a:pt x="2979819" y="3269034"/>
                  <a:pt x="2993226" y="3257624"/>
                </a:cubicBezTo>
                <a:cubicBezTo>
                  <a:pt x="3006633" y="3246214"/>
                  <a:pt x="3018756" y="3231951"/>
                  <a:pt x="3029596" y="3214836"/>
                </a:cubicBezTo>
                <a:cubicBezTo>
                  <a:pt x="3040435" y="3197721"/>
                  <a:pt x="3048708" y="3178038"/>
                  <a:pt x="3054413" y="3155788"/>
                </a:cubicBezTo>
                <a:lnTo>
                  <a:pt x="3143412" y="2740744"/>
                </a:lnTo>
                <a:cubicBezTo>
                  <a:pt x="3143412" y="2735609"/>
                  <a:pt x="3142271" y="2729334"/>
                  <a:pt x="3139989" y="2721917"/>
                </a:cubicBezTo>
                <a:cubicBezTo>
                  <a:pt x="3137707" y="2714501"/>
                  <a:pt x="3133856" y="2707369"/>
                  <a:pt x="3128436" y="2700523"/>
                </a:cubicBezTo>
                <a:cubicBezTo>
                  <a:pt x="3123016" y="2693677"/>
                  <a:pt x="3115742" y="2687830"/>
                  <a:pt x="3106614" y="2682980"/>
                </a:cubicBezTo>
                <a:cubicBezTo>
                  <a:pt x="3097486" y="2678131"/>
                  <a:pt x="3085791" y="2675706"/>
                  <a:pt x="3071528" y="2675706"/>
                </a:cubicBezTo>
                <a:close/>
                <a:moveTo>
                  <a:pt x="499778" y="2675706"/>
                </a:moveTo>
                <a:cubicBezTo>
                  <a:pt x="475246" y="2675706"/>
                  <a:pt x="451998" y="2683693"/>
                  <a:pt x="430034" y="2699667"/>
                </a:cubicBezTo>
                <a:cubicBezTo>
                  <a:pt x="408069" y="2715642"/>
                  <a:pt x="387959" y="2736893"/>
                  <a:pt x="369702" y="2763422"/>
                </a:cubicBezTo>
                <a:cubicBezTo>
                  <a:pt x="351446" y="2789950"/>
                  <a:pt x="335187" y="2820045"/>
                  <a:pt x="320924" y="2853705"/>
                </a:cubicBezTo>
                <a:cubicBezTo>
                  <a:pt x="306661" y="2887365"/>
                  <a:pt x="294538" y="2922023"/>
                  <a:pt x="284554" y="2957680"/>
                </a:cubicBezTo>
                <a:cubicBezTo>
                  <a:pt x="274570" y="2993336"/>
                  <a:pt x="267011" y="3028423"/>
                  <a:pt x="261876" y="3062938"/>
                </a:cubicBezTo>
                <a:cubicBezTo>
                  <a:pt x="256742" y="3097454"/>
                  <a:pt x="254174" y="3128404"/>
                  <a:pt x="254174" y="3155788"/>
                </a:cubicBezTo>
                <a:cubicBezTo>
                  <a:pt x="254174" y="3189449"/>
                  <a:pt x="257312" y="3215407"/>
                  <a:pt x="263588" y="3233663"/>
                </a:cubicBezTo>
                <a:cubicBezTo>
                  <a:pt x="269864" y="3251919"/>
                  <a:pt x="277423" y="3265469"/>
                  <a:pt x="286266" y="3274311"/>
                </a:cubicBezTo>
                <a:cubicBezTo>
                  <a:pt x="295108" y="3283155"/>
                  <a:pt x="304664" y="3288432"/>
                  <a:pt x="314934" y="3290143"/>
                </a:cubicBezTo>
                <a:cubicBezTo>
                  <a:pt x="325203" y="3291855"/>
                  <a:pt x="334331" y="3292710"/>
                  <a:pt x="342318" y="3292710"/>
                </a:cubicBezTo>
                <a:cubicBezTo>
                  <a:pt x="354299" y="3292710"/>
                  <a:pt x="367563" y="3289715"/>
                  <a:pt x="382111" y="3283725"/>
                </a:cubicBezTo>
                <a:cubicBezTo>
                  <a:pt x="396659" y="3277734"/>
                  <a:pt x="410636" y="3268749"/>
                  <a:pt x="424043" y="3256768"/>
                </a:cubicBezTo>
                <a:cubicBezTo>
                  <a:pt x="437450" y="3244788"/>
                  <a:pt x="449716" y="3229669"/>
                  <a:pt x="460841" y="3211413"/>
                </a:cubicBezTo>
                <a:cubicBezTo>
                  <a:pt x="471966" y="3193157"/>
                  <a:pt x="480381" y="3171763"/>
                  <a:pt x="486086" y="3147231"/>
                </a:cubicBezTo>
                <a:lnTo>
                  <a:pt x="486086" y="3137817"/>
                </a:lnTo>
                <a:lnTo>
                  <a:pt x="571662" y="2736465"/>
                </a:lnTo>
                <a:cubicBezTo>
                  <a:pt x="570521" y="2731331"/>
                  <a:pt x="568667" y="2725340"/>
                  <a:pt x="566100" y="2718494"/>
                </a:cubicBezTo>
                <a:cubicBezTo>
                  <a:pt x="563532" y="2711648"/>
                  <a:pt x="559681" y="2704945"/>
                  <a:pt x="554547" y="2698384"/>
                </a:cubicBezTo>
                <a:cubicBezTo>
                  <a:pt x="549412" y="2691823"/>
                  <a:pt x="542424" y="2686403"/>
                  <a:pt x="533581" y="2682124"/>
                </a:cubicBezTo>
                <a:cubicBezTo>
                  <a:pt x="524738" y="2677846"/>
                  <a:pt x="513470" y="2675706"/>
                  <a:pt x="499778" y="2675706"/>
                </a:cubicBezTo>
                <a:close/>
                <a:moveTo>
                  <a:pt x="1401453" y="2666293"/>
                </a:moveTo>
                <a:cubicBezTo>
                  <a:pt x="1380344" y="2666293"/>
                  <a:pt x="1360091" y="2674422"/>
                  <a:pt x="1340694" y="2690682"/>
                </a:cubicBezTo>
                <a:cubicBezTo>
                  <a:pt x="1321297" y="2706941"/>
                  <a:pt x="1302898" y="2728478"/>
                  <a:pt x="1285498" y="2755292"/>
                </a:cubicBezTo>
                <a:cubicBezTo>
                  <a:pt x="1268097" y="2782106"/>
                  <a:pt x="1252265" y="2812771"/>
                  <a:pt x="1238003" y="2847287"/>
                </a:cubicBezTo>
                <a:cubicBezTo>
                  <a:pt x="1223740" y="2881802"/>
                  <a:pt x="1211332" y="2917316"/>
                  <a:pt x="1200777" y="2953829"/>
                </a:cubicBezTo>
                <a:cubicBezTo>
                  <a:pt x="1190223" y="2990341"/>
                  <a:pt x="1182093" y="3026426"/>
                  <a:pt x="1176388" y="3062083"/>
                </a:cubicBezTo>
                <a:cubicBezTo>
                  <a:pt x="1170683" y="3097739"/>
                  <a:pt x="1167830" y="3130116"/>
                  <a:pt x="1167830" y="3159212"/>
                </a:cubicBezTo>
                <a:cubicBezTo>
                  <a:pt x="1167830" y="3188307"/>
                  <a:pt x="1169399" y="3211984"/>
                  <a:pt x="1172537" y="3230240"/>
                </a:cubicBezTo>
                <a:cubicBezTo>
                  <a:pt x="1175675" y="3248496"/>
                  <a:pt x="1180809" y="3262901"/>
                  <a:pt x="1187941" y="3273456"/>
                </a:cubicBezTo>
                <a:cubicBezTo>
                  <a:pt x="1195072" y="3284010"/>
                  <a:pt x="1204343" y="3291284"/>
                  <a:pt x="1215753" y="3295278"/>
                </a:cubicBezTo>
                <a:cubicBezTo>
                  <a:pt x="1227163" y="3299271"/>
                  <a:pt x="1241141" y="3301268"/>
                  <a:pt x="1257685" y="3301268"/>
                </a:cubicBezTo>
                <a:cubicBezTo>
                  <a:pt x="1278794" y="3301268"/>
                  <a:pt x="1300046" y="3291855"/>
                  <a:pt x="1321440" y="3273028"/>
                </a:cubicBezTo>
                <a:cubicBezTo>
                  <a:pt x="1342834" y="3254201"/>
                  <a:pt x="1362659" y="3228528"/>
                  <a:pt x="1380915" y="3196009"/>
                </a:cubicBezTo>
                <a:cubicBezTo>
                  <a:pt x="1399171" y="3163490"/>
                  <a:pt x="1415288" y="3124981"/>
                  <a:pt x="1429266" y="3080481"/>
                </a:cubicBezTo>
                <a:cubicBezTo>
                  <a:pt x="1443243" y="3035982"/>
                  <a:pt x="1453655" y="2988059"/>
                  <a:pt x="1460501" y="2936714"/>
                </a:cubicBezTo>
                <a:cubicBezTo>
                  <a:pt x="1442245" y="2932149"/>
                  <a:pt x="1429836" y="2923164"/>
                  <a:pt x="1423275" y="2909757"/>
                </a:cubicBezTo>
                <a:cubicBezTo>
                  <a:pt x="1416714" y="2896350"/>
                  <a:pt x="1413434" y="2880804"/>
                  <a:pt x="1413434" y="2863118"/>
                </a:cubicBezTo>
                <a:cubicBezTo>
                  <a:pt x="1413434" y="2838586"/>
                  <a:pt x="1418283" y="2818476"/>
                  <a:pt x="1427982" y="2802787"/>
                </a:cubicBezTo>
                <a:cubicBezTo>
                  <a:pt x="1437680" y="2787098"/>
                  <a:pt x="1450802" y="2775545"/>
                  <a:pt x="1467347" y="2768128"/>
                </a:cubicBezTo>
                <a:cubicBezTo>
                  <a:pt x="1466206" y="2749302"/>
                  <a:pt x="1464352" y="2733470"/>
                  <a:pt x="1461784" y="2720634"/>
                </a:cubicBezTo>
                <a:cubicBezTo>
                  <a:pt x="1459217" y="2707797"/>
                  <a:pt x="1455366" y="2697243"/>
                  <a:pt x="1450232" y="2688970"/>
                </a:cubicBezTo>
                <a:cubicBezTo>
                  <a:pt x="1445097" y="2680698"/>
                  <a:pt x="1438679" y="2674850"/>
                  <a:pt x="1430977" y="2671427"/>
                </a:cubicBezTo>
                <a:cubicBezTo>
                  <a:pt x="1423275" y="2668004"/>
                  <a:pt x="1413434" y="2666293"/>
                  <a:pt x="1401453" y="2666293"/>
                </a:cubicBezTo>
                <a:close/>
                <a:moveTo>
                  <a:pt x="932794" y="2224720"/>
                </a:moveTo>
                <a:lnTo>
                  <a:pt x="898563" y="2384747"/>
                </a:lnTo>
                <a:lnTo>
                  <a:pt x="1038908" y="2384747"/>
                </a:lnTo>
                <a:lnTo>
                  <a:pt x="1014091" y="2472035"/>
                </a:lnTo>
                <a:lnTo>
                  <a:pt x="879736" y="2472035"/>
                </a:lnTo>
                <a:lnTo>
                  <a:pt x="731690" y="3171192"/>
                </a:lnTo>
                <a:cubicBezTo>
                  <a:pt x="728837" y="3180891"/>
                  <a:pt x="726840" y="3190447"/>
                  <a:pt x="725699" y="3199860"/>
                </a:cubicBezTo>
                <a:cubicBezTo>
                  <a:pt x="724558" y="3209274"/>
                  <a:pt x="723988" y="3218545"/>
                  <a:pt x="723988" y="3227672"/>
                </a:cubicBezTo>
                <a:cubicBezTo>
                  <a:pt x="723988" y="3252204"/>
                  <a:pt x="729835" y="3269177"/>
                  <a:pt x="741531" y="3278590"/>
                </a:cubicBezTo>
                <a:cubicBezTo>
                  <a:pt x="753226" y="3288004"/>
                  <a:pt x="771340" y="3292710"/>
                  <a:pt x="795872" y="3292710"/>
                </a:cubicBezTo>
                <a:cubicBezTo>
                  <a:pt x="812987" y="3292710"/>
                  <a:pt x="828819" y="3288859"/>
                  <a:pt x="843366" y="3281158"/>
                </a:cubicBezTo>
                <a:cubicBezTo>
                  <a:pt x="857914" y="3273456"/>
                  <a:pt x="871036" y="3262759"/>
                  <a:pt x="882731" y="3249066"/>
                </a:cubicBezTo>
                <a:cubicBezTo>
                  <a:pt x="888579" y="3242220"/>
                  <a:pt x="894106" y="3234697"/>
                  <a:pt x="899312" y="3226496"/>
                </a:cubicBezTo>
                <a:lnTo>
                  <a:pt x="907859" y="3210961"/>
                </a:lnTo>
                <a:lnTo>
                  <a:pt x="906823" y="3182317"/>
                </a:lnTo>
                <a:cubicBezTo>
                  <a:pt x="906823" y="3148087"/>
                  <a:pt x="910389" y="3109149"/>
                  <a:pt x="917520" y="3065506"/>
                </a:cubicBezTo>
                <a:cubicBezTo>
                  <a:pt x="924651" y="3021862"/>
                  <a:pt x="935919" y="2976935"/>
                  <a:pt x="951323" y="2930723"/>
                </a:cubicBezTo>
                <a:cubicBezTo>
                  <a:pt x="966726" y="2884512"/>
                  <a:pt x="986979" y="2839299"/>
                  <a:pt x="1012082" y="2795085"/>
                </a:cubicBezTo>
                <a:cubicBezTo>
                  <a:pt x="1037184" y="2750871"/>
                  <a:pt x="1067421" y="2711363"/>
                  <a:pt x="1102793" y="2676562"/>
                </a:cubicBezTo>
                <a:cubicBezTo>
                  <a:pt x="1138164" y="2641761"/>
                  <a:pt x="1179383" y="2613663"/>
                  <a:pt x="1226450" y="2592269"/>
                </a:cubicBezTo>
                <a:cubicBezTo>
                  <a:pt x="1273517" y="2570875"/>
                  <a:pt x="1327002" y="2560178"/>
                  <a:pt x="1386905" y="2560178"/>
                </a:cubicBezTo>
                <a:cubicBezTo>
                  <a:pt x="1536378" y="2560178"/>
                  <a:pt x="1611115" y="2653456"/>
                  <a:pt x="1611115" y="2840012"/>
                </a:cubicBezTo>
                <a:lnTo>
                  <a:pt x="1611115" y="2841724"/>
                </a:lnTo>
                <a:cubicBezTo>
                  <a:pt x="1613967" y="2842865"/>
                  <a:pt x="1616820" y="2843436"/>
                  <a:pt x="1619673" y="2843436"/>
                </a:cubicBezTo>
                <a:cubicBezTo>
                  <a:pt x="1622525" y="2843436"/>
                  <a:pt x="1626233" y="2843436"/>
                  <a:pt x="1630797" y="2843436"/>
                </a:cubicBezTo>
                <a:cubicBezTo>
                  <a:pt x="1651336" y="2843436"/>
                  <a:pt x="1673443" y="2840440"/>
                  <a:pt x="1697119" y="2834450"/>
                </a:cubicBezTo>
                <a:cubicBezTo>
                  <a:pt x="1720795" y="2828460"/>
                  <a:pt x="1744471" y="2820615"/>
                  <a:pt x="1768147" y="2810916"/>
                </a:cubicBezTo>
                <a:lnTo>
                  <a:pt x="1773496" y="2808527"/>
                </a:lnTo>
                <a:lnTo>
                  <a:pt x="1822860" y="2575582"/>
                </a:lnTo>
                <a:lnTo>
                  <a:pt x="2075310" y="2575582"/>
                </a:lnTo>
                <a:lnTo>
                  <a:pt x="2056483" y="2666293"/>
                </a:lnTo>
                <a:cubicBezTo>
                  <a:pt x="2075310" y="2645184"/>
                  <a:pt x="2093994" y="2628211"/>
                  <a:pt x="2112535" y="2615375"/>
                </a:cubicBezTo>
                <a:cubicBezTo>
                  <a:pt x="2131077" y="2602539"/>
                  <a:pt x="2149191" y="2592697"/>
                  <a:pt x="2166876" y="2585851"/>
                </a:cubicBezTo>
                <a:cubicBezTo>
                  <a:pt x="2184562" y="2579005"/>
                  <a:pt x="2201249" y="2574441"/>
                  <a:pt x="2216938" y="2572159"/>
                </a:cubicBezTo>
                <a:cubicBezTo>
                  <a:pt x="2232627" y="2569877"/>
                  <a:pt x="2247318" y="2568736"/>
                  <a:pt x="2261010" y="2568736"/>
                </a:cubicBezTo>
                <a:cubicBezTo>
                  <a:pt x="2288965" y="2568736"/>
                  <a:pt x="2314923" y="2572444"/>
                  <a:pt x="2338884" y="2579861"/>
                </a:cubicBezTo>
                <a:cubicBezTo>
                  <a:pt x="2362846" y="2587278"/>
                  <a:pt x="2383527" y="2598973"/>
                  <a:pt x="2400927" y="2614947"/>
                </a:cubicBezTo>
                <a:cubicBezTo>
                  <a:pt x="2418327" y="2630921"/>
                  <a:pt x="2431877" y="2651460"/>
                  <a:pt x="2441576" y="2676562"/>
                </a:cubicBezTo>
                <a:cubicBezTo>
                  <a:pt x="2451274" y="2701664"/>
                  <a:pt x="2456124" y="2731616"/>
                  <a:pt x="2456124" y="2766417"/>
                </a:cubicBezTo>
                <a:cubicBezTo>
                  <a:pt x="2456124" y="2789808"/>
                  <a:pt x="2453984" y="2815053"/>
                  <a:pt x="2449706" y="2842152"/>
                </a:cubicBezTo>
                <a:cubicBezTo>
                  <a:pt x="2445427" y="2869251"/>
                  <a:pt x="2440149" y="2896921"/>
                  <a:pt x="2433874" y="2925161"/>
                </a:cubicBezTo>
                <a:cubicBezTo>
                  <a:pt x="2427598" y="2953401"/>
                  <a:pt x="2420895" y="2981499"/>
                  <a:pt x="2413764" y="3009453"/>
                </a:cubicBezTo>
                <a:cubicBezTo>
                  <a:pt x="2406632" y="3037408"/>
                  <a:pt x="2399929" y="3064222"/>
                  <a:pt x="2393653" y="3089895"/>
                </a:cubicBezTo>
                <a:cubicBezTo>
                  <a:pt x="2387378" y="3115568"/>
                  <a:pt x="2382100" y="3139387"/>
                  <a:pt x="2377822" y="3161351"/>
                </a:cubicBezTo>
                <a:cubicBezTo>
                  <a:pt x="2373543" y="3183316"/>
                  <a:pt x="2371403" y="3202570"/>
                  <a:pt x="2371403" y="3219115"/>
                </a:cubicBezTo>
                <a:cubicBezTo>
                  <a:pt x="2371403" y="3240794"/>
                  <a:pt x="2376395" y="3258480"/>
                  <a:pt x="2386379" y="3272172"/>
                </a:cubicBezTo>
                <a:cubicBezTo>
                  <a:pt x="2396363" y="3285864"/>
                  <a:pt x="2414762" y="3292710"/>
                  <a:pt x="2441576" y="3292710"/>
                </a:cubicBezTo>
                <a:cubicBezTo>
                  <a:pt x="2460403" y="3292710"/>
                  <a:pt x="2476947" y="3289002"/>
                  <a:pt x="2491210" y="3281585"/>
                </a:cubicBezTo>
                <a:cubicBezTo>
                  <a:pt x="2505473" y="3274169"/>
                  <a:pt x="2518309" y="3263614"/>
                  <a:pt x="2529719" y="3249922"/>
                </a:cubicBezTo>
                <a:cubicBezTo>
                  <a:pt x="2541129" y="3236230"/>
                  <a:pt x="2551541" y="3219828"/>
                  <a:pt x="2560954" y="3200716"/>
                </a:cubicBezTo>
                <a:lnTo>
                  <a:pt x="2566872" y="3188022"/>
                </a:lnTo>
                <a:lnTo>
                  <a:pt x="2566628" y="3180606"/>
                </a:lnTo>
                <a:cubicBezTo>
                  <a:pt x="2566628" y="3140670"/>
                  <a:pt x="2570622" y="3097882"/>
                  <a:pt x="2578609" y="3052241"/>
                </a:cubicBezTo>
                <a:cubicBezTo>
                  <a:pt x="2586596" y="3006601"/>
                  <a:pt x="2598862" y="2960960"/>
                  <a:pt x="2615407" y="2915320"/>
                </a:cubicBezTo>
                <a:cubicBezTo>
                  <a:pt x="2631952" y="2869679"/>
                  <a:pt x="2652632" y="2825892"/>
                  <a:pt x="2677450" y="2783960"/>
                </a:cubicBezTo>
                <a:cubicBezTo>
                  <a:pt x="2702267" y="2742028"/>
                  <a:pt x="2731362" y="2704945"/>
                  <a:pt x="2764737" y="2672711"/>
                </a:cubicBezTo>
                <a:cubicBezTo>
                  <a:pt x="2798112" y="2640477"/>
                  <a:pt x="2835908" y="2614805"/>
                  <a:pt x="2878126" y="2595692"/>
                </a:cubicBezTo>
                <a:cubicBezTo>
                  <a:pt x="2920344" y="2576580"/>
                  <a:pt x="2966840" y="2567024"/>
                  <a:pt x="3017615" y="2567024"/>
                </a:cubicBezTo>
                <a:cubicBezTo>
                  <a:pt x="3067249" y="2567024"/>
                  <a:pt x="3103334" y="2575582"/>
                  <a:pt x="3125869" y="2592697"/>
                </a:cubicBezTo>
                <a:cubicBezTo>
                  <a:pt x="3148404" y="2609812"/>
                  <a:pt x="3159671" y="2630921"/>
                  <a:pt x="3159671" y="2656024"/>
                </a:cubicBezTo>
                <a:lnTo>
                  <a:pt x="3159671" y="2666293"/>
                </a:lnTo>
                <a:lnTo>
                  <a:pt x="3178498" y="2575582"/>
                </a:lnTo>
                <a:lnTo>
                  <a:pt x="3430948" y="2575582"/>
                </a:lnTo>
                <a:lnTo>
                  <a:pt x="3257228" y="3388556"/>
                </a:lnTo>
                <a:cubicBezTo>
                  <a:pt x="3284042" y="3379428"/>
                  <a:pt x="3308289" y="3368445"/>
                  <a:pt x="3329968" y="3355609"/>
                </a:cubicBezTo>
                <a:cubicBezTo>
                  <a:pt x="3351648" y="3342772"/>
                  <a:pt x="3371472" y="3326513"/>
                  <a:pt x="3389444" y="3306830"/>
                </a:cubicBezTo>
                <a:cubicBezTo>
                  <a:pt x="3407414" y="3287148"/>
                  <a:pt x="3423674" y="3263614"/>
                  <a:pt x="3438222" y="3236230"/>
                </a:cubicBezTo>
                <a:cubicBezTo>
                  <a:pt x="3452770" y="3208846"/>
                  <a:pt x="3466034" y="3176042"/>
                  <a:pt x="3478015" y="3137817"/>
                </a:cubicBezTo>
                <a:lnTo>
                  <a:pt x="3551610" y="3137817"/>
                </a:lnTo>
                <a:cubicBezTo>
                  <a:pt x="3533925" y="3196009"/>
                  <a:pt x="3512958" y="3244503"/>
                  <a:pt x="3488712" y="3283297"/>
                </a:cubicBezTo>
                <a:cubicBezTo>
                  <a:pt x="3464465" y="3322092"/>
                  <a:pt x="3438650" y="3353897"/>
                  <a:pt x="3411265" y="3378714"/>
                </a:cubicBezTo>
                <a:cubicBezTo>
                  <a:pt x="3383881" y="3403531"/>
                  <a:pt x="3355641" y="3422501"/>
                  <a:pt x="3326545" y="3435623"/>
                </a:cubicBezTo>
                <a:cubicBezTo>
                  <a:pt x="3297449" y="3448744"/>
                  <a:pt x="3269209" y="3458728"/>
                  <a:pt x="3241824" y="3465574"/>
                </a:cubicBezTo>
                <a:lnTo>
                  <a:pt x="3215296" y="3592227"/>
                </a:lnTo>
                <a:cubicBezTo>
                  <a:pt x="3202745" y="3654983"/>
                  <a:pt x="3184631" y="3705758"/>
                  <a:pt x="3160955" y="3744553"/>
                </a:cubicBezTo>
                <a:cubicBezTo>
                  <a:pt x="3137279" y="3783347"/>
                  <a:pt x="3110893" y="3813584"/>
                  <a:pt x="3081797" y="3835263"/>
                </a:cubicBezTo>
                <a:cubicBezTo>
                  <a:pt x="3052701" y="3856943"/>
                  <a:pt x="3022322" y="3871491"/>
                  <a:pt x="2990658" y="3878907"/>
                </a:cubicBezTo>
                <a:cubicBezTo>
                  <a:pt x="2958995" y="3886324"/>
                  <a:pt x="2928616" y="3890032"/>
                  <a:pt x="2899520" y="3890032"/>
                </a:cubicBezTo>
                <a:cubicBezTo>
                  <a:pt x="2872706" y="3890032"/>
                  <a:pt x="2847461" y="3886467"/>
                  <a:pt x="2823785" y="3879335"/>
                </a:cubicBezTo>
                <a:cubicBezTo>
                  <a:pt x="2800109" y="3872204"/>
                  <a:pt x="2779428" y="3861650"/>
                  <a:pt x="2761742" y="3847672"/>
                </a:cubicBezTo>
                <a:cubicBezTo>
                  <a:pt x="2744056" y="3833695"/>
                  <a:pt x="2729936" y="3816009"/>
                  <a:pt x="2719382" y="3794615"/>
                </a:cubicBezTo>
                <a:cubicBezTo>
                  <a:pt x="2708828" y="3773221"/>
                  <a:pt x="2703550" y="3748261"/>
                  <a:pt x="2703550" y="3719735"/>
                </a:cubicBezTo>
                <a:cubicBezTo>
                  <a:pt x="2703550" y="3683223"/>
                  <a:pt x="2712251" y="3650989"/>
                  <a:pt x="2729651" y="3623034"/>
                </a:cubicBezTo>
                <a:cubicBezTo>
                  <a:pt x="2747052" y="3595080"/>
                  <a:pt x="2769444" y="3570690"/>
                  <a:pt x="2796828" y="3549867"/>
                </a:cubicBezTo>
                <a:cubicBezTo>
                  <a:pt x="2824213" y="3529043"/>
                  <a:pt x="2854878" y="3511215"/>
                  <a:pt x="2888823" y="3496382"/>
                </a:cubicBezTo>
                <a:cubicBezTo>
                  <a:pt x="2922768" y="3481549"/>
                  <a:pt x="2956286" y="3468997"/>
                  <a:pt x="2989375" y="3458728"/>
                </a:cubicBezTo>
                <a:lnTo>
                  <a:pt x="3010769" y="3366306"/>
                </a:lnTo>
                <a:cubicBezTo>
                  <a:pt x="2985096" y="3393690"/>
                  <a:pt x="2955002" y="3416511"/>
                  <a:pt x="2920486" y="3434767"/>
                </a:cubicBezTo>
                <a:cubicBezTo>
                  <a:pt x="2885970" y="3453023"/>
                  <a:pt x="2845892" y="3462151"/>
                  <a:pt x="2800252" y="3462151"/>
                </a:cubicBezTo>
                <a:cubicBezTo>
                  <a:pt x="2770014" y="3462151"/>
                  <a:pt x="2740919" y="3457302"/>
                  <a:pt x="2712964" y="3447603"/>
                </a:cubicBezTo>
                <a:cubicBezTo>
                  <a:pt x="2685009" y="3437905"/>
                  <a:pt x="2660192" y="3421930"/>
                  <a:pt x="2638512" y="3399681"/>
                </a:cubicBezTo>
                <a:cubicBezTo>
                  <a:pt x="2616833" y="3377431"/>
                  <a:pt x="2599433" y="3348335"/>
                  <a:pt x="2586311" y="3312393"/>
                </a:cubicBezTo>
                <a:lnTo>
                  <a:pt x="2584752" y="3307240"/>
                </a:lnTo>
                <a:lnTo>
                  <a:pt x="2583204" y="3309826"/>
                </a:lnTo>
                <a:cubicBezTo>
                  <a:pt x="2554964" y="3352614"/>
                  <a:pt x="2526439" y="3385275"/>
                  <a:pt x="2497628" y="3407810"/>
                </a:cubicBezTo>
                <a:cubicBezTo>
                  <a:pt x="2468817" y="3430346"/>
                  <a:pt x="2440577" y="3445036"/>
                  <a:pt x="2412908" y="3451882"/>
                </a:cubicBezTo>
                <a:cubicBezTo>
                  <a:pt x="2385238" y="3458728"/>
                  <a:pt x="2359708" y="3462151"/>
                  <a:pt x="2336317" y="3462151"/>
                </a:cubicBezTo>
                <a:cubicBezTo>
                  <a:pt x="2297523" y="3462151"/>
                  <a:pt x="2265004" y="3456589"/>
                  <a:pt x="2238760" y="3445464"/>
                </a:cubicBezTo>
                <a:cubicBezTo>
                  <a:pt x="2212517" y="3434339"/>
                  <a:pt x="2191408" y="3419506"/>
                  <a:pt x="2175434" y="3400964"/>
                </a:cubicBezTo>
                <a:cubicBezTo>
                  <a:pt x="2159460" y="3382423"/>
                  <a:pt x="2147907" y="3361314"/>
                  <a:pt x="2140776" y="3337638"/>
                </a:cubicBezTo>
                <a:cubicBezTo>
                  <a:pt x="2133644" y="3313962"/>
                  <a:pt x="2130079" y="3289573"/>
                  <a:pt x="2130079" y="3264470"/>
                </a:cubicBezTo>
                <a:cubicBezTo>
                  <a:pt x="2130079" y="3234804"/>
                  <a:pt x="2134215" y="3200146"/>
                  <a:pt x="2142487" y="3160495"/>
                </a:cubicBezTo>
                <a:cubicBezTo>
                  <a:pt x="2150760" y="3120845"/>
                  <a:pt x="2159745" y="3080196"/>
                  <a:pt x="2169444" y="3038549"/>
                </a:cubicBezTo>
                <a:cubicBezTo>
                  <a:pt x="2179142" y="2996902"/>
                  <a:pt x="2188128" y="2956681"/>
                  <a:pt x="2196400" y="2917887"/>
                </a:cubicBezTo>
                <a:cubicBezTo>
                  <a:pt x="2204673" y="2879092"/>
                  <a:pt x="2208809" y="2845718"/>
                  <a:pt x="2208809" y="2817763"/>
                </a:cubicBezTo>
                <a:cubicBezTo>
                  <a:pt x="2208809" y="2757859"/>
                  <a:pt x="2187700" y="2727908"/>
                  <a:pt x="2145482" y="2727908"/>
                </a:cubicBezTo>
                <a:cubicBezTo>
                  <a:pt x="2129508" y="2727908"/>
                  <a:pt x="2114675" y="2732186"/>
                  <a:pt x="2100983" y="2740744"/>
                </a:cubicBezTo>
                <a:cubicBezTo>
                  <a:pt x="2087290" y="2749302"/>
                  <a:pt x="2074739" y="2760854"/>
                  <a:pt x="2063329" y="2775402"/>
                </a:cubicBezTo>
                <a:cubicBezTo>
                  <a:pt x="2051919" y="2789950"/>
                  <a:pt x="2041650" y="2807066"/>
                  <a:pt x="2032522" y="2826748"/>
                </a:cubicBezTo>
                <a:cubicBezTo>
                  <a:pt x="2023394" y="2846431"/>
                  <a:pt x="2015407" y="2867397"/>
                  <a:pt x="2008560" y="2889647"/>
                </a:cubicBezTo>
                <a:lnTo>
                  <a:pt x="1889610" y="3451882"/>
                </a:lnTo>
                <a:lnTo>
                  <a:pt x="1637160" y="3451882"/>
                </a:lnTo>
                <a:lnTo>
                  <a:pt x="1756387" y="2889263"/>
                </a:lnTo>
                <a:lnTo>
                  <a:pt x="1742367" y="2895156"/>
                </a:lnTo>
                <a:cubicBezTo>
                  <a:pt x="1699793" y="2911308"/>
                  <a:pt x="1654331" y="2923449"/>
                  <a:pt x="1605980" y="2931579"/>
                </a:cubicBezTo>
                <a:cubicBezTo>
                  <a:pt x="1599134" y="3012591"/>
                  <a:pt x="1583588" y="3085616"/>
                  <a:pt x="1559341" y="3150654"/>
                </a:cubicBezTo>
                <a:cubicBezTo>
                  <a:pt x="1535095" y="3215692"/>
                  <a:pt x="1504430" y="3271031"/>
                  <a:pt x="1467347" y="3316672"/>
                </a:cubicBezTo>
                <a:cubicBezTo>
                  <a:pt x="1430264" y="3362312"/>
                  <a:pt x="1387761" y="3397399"/>
                  <a:pt x="1339838" y="3421930"/>
                </a:cubicBezTo>
                <a:cubicBezTo>
                  <a:pt x="1291916" y="3446462"/>
                  <a:pt x="1241141" y="3458728"/>
                  <a:pt x="1187513" y="3458728"/>
                </a:cubicBezTo>
                <a:cubicBezTo>
                  <a:pt x="1146436" y="3458728"/>
                  <a:pt x="1108783" y="3453736"/>
                  <a:pt x="1074552" y="3443752"/>
                </a:cubicBezTo>
                <a:cubicBezTo>
                  <a:pt x="1040322" y="3433769"/>
                  <a:pt x="1010798" y="3417794"/>
                  <a:pt x="985981" y="3395830"/>
                </a:cubicBezTo>
                <a:cubicBezTo>
                  <a:pt x="961164" y="3373865"/>
                  <a:pt x="941767" y="3345340"/>
                  <a:pt x="927789" y="3310253"/>
                </a:cubicBezTo>
                <a:lnTo>
                  <a:pt x="927187" y="3308432"/>
                </a:lnTo>
                <a:lnTo>
                  <a:pt x="912763" y="3327823"/>
                </a:lnTo>
                <a:cubicBezTo>
                  <a:pt x="907647" y="3334295"/>
                  <a:pt x="902485" y="3340419"/>
                  <a:pt x="897279" y="3346195"/>
                </a:cubicBezTo>
                <a:cubicBezTo>
                  <a:pt x="876456" y="3369301"/>
                  <a:pt x="855204" y="3387843"/>
                  <a:pt x="833525" y="3401820"/>
                </a:cubicBezTo>
                <a:cubicBezTo>
                  <a:pt x="811846" y="3415798"/>
                  <a:pt x="790737" y="3426495"/>
                  <a:pt x="770199" y="3433911"/>
                </a:cubicBezTo>
                <a:cubicBezTo>
                  <a:pt x="749660" y="3441328"/>
                  <a:pt x="729978" y="3446177"/>
                  <a:pt x="711151" y="3448459"/>
                </a:cubicBezTo>
                <a:cubicBezTo>
                  <a:pt x="692325" y="3450741"/>
                  <a:pt x="675209" y="3451882"/>
                  <a:pt x="659806" y="3451882"/>
                </a:cubicBezTo>
                <a:cubicBezTo>
                  <a:pt x="611312" y="3451882"/>
                  <a:pt x="572233" y="3439188"/>
                  <a:pt x="542566" y="3413801"/>
                </a:cubicBezTo>
                <a:cubicBezTo>
                  <a:pt x="512900" y="3388413"/>
                  <a:pt x="494644" y="3350902"/>
                  <a:pt x="487797" y="3301268"/>
                </a:cubicBezTo>
                <a:cubicBezTo>
                  <a:pt x="474676" y="3321236"/>
                  <a:pt x="459700" y="3340776"/>
                  <a:pt x="442870" y="3359888"/>
                </a:cubicBezTo>
                <a:cubicBezTo>
                  <a:pt x="426040" y="3379000"/>
                  <a:pt x="406928" y="3396115"/>
                  <a:pt x="385534" y="3411233"/>
                </a:cubicBezTo>
                <a:cubicBezTo>
                  <a:pt x="364140" y="3426352"/>
                  <a:pt x="340321" y="3438618"/>
                  <a:pt x="314078" y="3448031"/>
                </a:cubicBezTo>
                <a:cubicBezTo>
                  <a:pt x="287834" y="3457444"/>
                  <a:pt x="259309" y="3462151"/>
                  <a:pt x="228502" y="3462151"/>
                </a:cubicBezTo>
                <a:cubicBezTo>
                  <a:pt x="198265" y="3462151"/>
                  <a:pt x="169169" y="3457302"/>
                  <a:pt x="141214" y="3447603"/>
                </a:cubicBezTo>
                <a:cubicBezTo>
                  <a:pt x="113259" y="3437905"/>
                  <a:pt x="88442" y="3421930"/>
                  <a:pt x="66763" y="3399681"/>
                </a:cubicBezTo>
                <a:cubicBezTo>
                  <a:pt x="45083" y="3377431"/>
                  <a:pt x="27683" y="3348335"/>
                  <a:pt x="14561" y="3312393"/>
                </a:cubicBezTo>
                <a:lnTo>
                  <a:pt x="0" y="3253305"/>
                </a:lnTo>
                <a:lnTo>
                  <a:pt x="0" y="3125732"/>
                </a:lnTo>
                <a:lnTo>
                  <a:pt x="6859" y="3052241"/>
                </a:lnTo>
                <a:cubicBezTo>
                  <a:pt x="14847" y="3006601"/>
                  <a:pt x="27112" y="2960960"/>
                  <a:pt x="43657" y="2915320"/>
                </a:cubicBezTo>
                <a:cubicBezTo>
                  <a:pt x="60202" y="2869679"/>
                  <a:pt x="80883" y="2825892"/>
                  <a:pt x="105700" y="2783960"/>
                </a:cubicBezTo>
                <a:cubicBezTo>
                  <a:pt x="130517" y="2742028"/>
                  <a:pt x="159613" y="2704945"/>
                  <a:pt x="192988" y="2672711"/>
                </a:cubicBezTo>
                <a:cubicBezTo>
                  <a:pt x="226362" y="2640477"/>
                  <a:pt x="264158" y="2614805"/>
                  <a:pt x="306376" y="2595692"/>
                </a:cubicBezTo>
                <a:cubicBezTo>
                  <a:pt x="348594" y="2576580"/>
                  <a:pt x="395090" y="2567024"/>
                  <a:pt x="445865" y="2567024"/>
                </a:cubicBezTo>
                <a:cubicBezTo>
                  <a:pt x="495499" y="2567024"/>
                  <a:pt x="531584" y="2575582"/>
                  <a:pt x="554119" y="2592697"/>
                </a:cubicBezTo>
                <a:cubicBezTo>
                  <a:pt x="576654" y="2609812"/>
                  <a:pt x="587922" y="2630921"/>
                  <a:pt x="587922" y="2656024"/>
                </a:cubicBezTo>
                <a:lnTo>
                  <a:pt x="587922" y="2662870"/>
                </a:lnTo>
                <a:lnTo>
                  <a:pt x="628142" y="2472035"/>
                </a:lnTo>
                <a:lnTo>
                  <a:pt x="473249" y="2472035"/>
                </a:lnTo>
                <a:lnTo>
                  <a:pt x="497211" y="2384747"/>
                </a:lnTo>
                <a:lnTo>
                  <a:pt x="646969" y="2384747"/>
                </a:lnTo>
                <a:lnTo>
                  <a:pt x="673498" y="2259806"/>
                </a:lnTo>
                <a:close/>
                <a:moveTo>
                  <a:pt x="1480183" y="2137432"/>
                </a:moveTo>
                <a:lnTo>
                  <a:pt x="1516981" y="2137432"/>
                </a:lnTo>
                <a:lnTo>
                  <a:pt x="1622240" y="2468612"/>
                </a:lnTo>
                <a:lnTo>
                  <a:pt x="1565760" y="2468612"/>
                </a:lnTo>
                <a:lnTo>
                  <a:pt x="1460501" y="2328267"/>
                </a:lnTo>
                <a:lnTo>
                  <a:pt x="1185801" y="2468612"/>
                </a:lnTo>
                <a:lnTo>
                  <a:pt x="1108783" y="2468612"/>
                </a:lnTo>
                <a:close/>
                <a:moveTo>
                  <a:pt x="2435176" y="563091"/>
                </a:moveTo>
                <a:cubicBezTo>
                  <a:pt x="2416920" y="563091"/>
                  <a:pt x="2398521" y="570080"/>
                  <a:pt x="2379980" y="584057"/>
                </a:cubicBezTo>
                <a:cubicBezTo>
                  <a:pt x="2361438" y="598035"/>
                  <a:pt x="2343467" y="617147"/>
                  <a:pt x="2326067" y="641393"/>
                </a:cubicBezTo>
                <a:cubicBezTo>
                  <a:pt x="2308666" y="665640"/>
                  <a:pt x="2292264" y="693880"/>
                  <a:pt x="2276860" y="726114"/>
                </a:cubicBezTo>
                <a:cubicBezTo>
                  <a:pt x="2261457" y="758347"/>
                  <a:pt x="2248050" y="793006"/>
                  <a:pt x="2236639" y="830089"/>
                </a:cubicBezTo>
                <a:cubicBezTo>
                  <a:pt x="2225229" y="867172"/>
                  <a:pt x="2216244" y="905396"/>
                  <a:pt x="2209683" y="944761"/>
                </a:cubicBezTo>
                <a:cubicBezTo>
                  <a:pt x="2203122" y="984126"/>
                  <a:pt x="2199842" y="1022920"/>
                  <a:pt x="2199842" y="1061144"/>
                </a:cubicBezTo>
                <a:cubicBezTo>
                  <a:pt x="2199842" y="1109067"/>
                  <a:pt x="2205262" y="1143868"/>
                  <a:pt x="2216101" y="1165547"/>
                </a:cubicBezTo>
                <a:cubicBezTo>
                  <a:pt x="2226941" y="1187227"/>
                  <a:pt x="2244341" y="1198066"/>
                  <a:pt x="2268303" y="1198066"/>
                </a:cubicBezTo>
                <a:cubicBezTo>
                  <a:pt x="2287129" y="1198066"/>
                  <a:pt x="2306099" y="1191505"/>
                  <a:pt x="2325211" y="1178384"/>
                </a:cubicBezTo>
                <a:cubicBezTo>
                  <a:pt x="2344323" y="1165262"/>
                  <a:pt x="2362436" y="1147006"/>
                  <a:pt x="2379552" y="1123615"/>
                </a:cubicBezTo>
                <a:cubicBezTo>
                  <a:pt x="2396667" y="1100224"/>
                  <a:pt x="2412784" y="1072697"/>
                  <a:pt x="2427902" y="1041034"/>
                </a:cubicBezTo>
                <a:cubicBezTo>
                  <a:pt x="2443021" y="1009371"/>
                  <a:pt x="2456000" y="975283"/>
                  <a:pt x="2466839" y="938770"/>
                </a:cubicBezTo>
                <a:cubicBezTo>
                  <a:pt x="2477679" y="902258"/>
                  <a:pt x="2486237" y="863749"/>
                  <a:pt x="2492512" y="823243"/>
                </a:cubicBezTo>
                <a:cubicBezTo>
                  <a:pt x="2498788" y="782737"/>
                  <a:pt x="2501926" y="742231"/>
                  <a:pt x="2501926" y="701725"/>
                </a:cubicBezTo>
                <a:cubicBezTo>
                  <a:pt x="2501926" y="657795"/>
                  <a:pt x="2496078" y="623708"/>
                  <a:pt x="2484382" y="599461"/>
                </a:cubicBezTo>
                <a:cubicBezTo>
                  <a:pt x="2472687" y="575214"/>
                  <a:pt x="2456285" y="563091"/>
                  <a:pt x="2435176" y="563091"/>
                </a:cubicBezTo>
                <a:close/>
                <a:moveTo>
                  <a:pt x="2851560" y="480082"/>
                </a:moveTo>
                <a:lnTo>
                  <a:pt x="3104010" y="480082"/>
                </a:lnTo>
                <a:lnTo>
                  <a:pt x="2978213" y="1075692"/>
                </a:lnTo>
                <a:cubicBezTo>
                  <a:pt x="2975360" y="1085391"/>
                  <a:pt x="2973506" y="1094947"/>
                  <a:pt x="2972650" y="1104360"/>
                </a:cubicBezTo>
                <a:cubicBezTo>
                  <a:pt x="2971794" y="1113774"/>
                  <a:pt x="2971366" y="1123045"/>
                  <a:pt x="2971366" y="1132173"/>
                </a:cubicBezTo>
                <a:cubicBezTo>
                  <a:pt x="2971366" y="1156704"/>
                  <a:pt x="2977072" y="1173677"/>
                  <a:pt x="2988482" y="1183090"/>
                </a:cubicBezTo>
                <a:cubicBezTo>
                  <a:pt x="2999892" y="1192504"/>
                  <a:pt x="3017863" y="1197211"/>
                  <a:pt x="3042395" y="1197211"/>
                </a:cubicBezTo>
                <a:cubicBezTo>
                  <a:pt x="3059510" y="1197211"/>
                  <a:pt x="3076198" y="1193360"/>
                  <a:pt x="3092457" y="1185658"/>
                </a:cubicBezTo>
                <a:cubicBezTo>
                  <a:pt x="3108716" y="1177956"/>
                  <a:pt x="3123692" y="1167259"/>
                  <a:pt x="3137384" y="1153567"/>
                </a:cubicBezTo>
                <a:cubicBezTo>
                  <a:pt x="3151076" y="1139875"/>
                  <a:pt x="3163343" y="1123472"/>
                  <a:pt x="3174182" y="1104360"/>
                </a:cubicBezTo>
                <a:cubicBezTo>
                  <a:pt x="3185022" y="1085248"/>
                  <a:pt x="3193864" y="1064567"/>
                  <a:pt x="3200711" y="1042318"/>
                </a:cubicBezTo>
                <a:lnTo>
                  <a:pt x="3274306" y="1042318"/>
                </a:lnTo>
                <a:cubicBezTo>
                  <a:pt x="3257762" y="1089670"/>
                  <a:pt x="3239363" y="1130746"/>
                  <a:pt x="3219110" y="1165547"/>
                </a:cubicBezTo>
                <a:cubicBezTo>
                  <a:pt x="3198857" y="1200348"/>
                  <a:pt x="3177748" y="1229729"/>
                  <a:pt x="3155783" y="1253691"/>
                </a:cubicBezTo>
                <a:cubicBezTo>
                  <a:pt x="3133819" y="1277652"/>
                  <a:pt x="3111284" y="1297049"/>
                  <a:pt x="3088178" y="1311883"/>
                </a:cubicBezTo>
                <a:cubicBezTo>
                  <a:pt x="3065072" y="1326716"/>
                  <a:pt x="3042680" y="1338126"/>
                  <a:pt x="3021001" y="1346113"/>
                </a:cubicBezTo>
                <a:cubicBezTo>
                  <a:pt x="2999322" y="1354100"/>
                  <a:pt x="2978640" y="1359520"/>
                  <a:pt x="2958958" y="1362373"/>
                </a:cubicBezTo>
                <a:cubicBezTo>
                  <a:pt x="2939276" y="1365225"/>
                  <a:pt x="2921732" y="1366651"/>
                  <a:pt x="2906329" y="1366651"/>
                </a:cubicBezTo>
                <a:cubicBezTo>
                  <a:pt x="2880086" y="1366651"/>
                  <a:pt x="2855554" y="1362658"/>
                  <a:pt x="2832733" y="1354671"/>
                </a:cubicBezTo>
                <a:cubicBezTo>
                  <a:pt x="2809913" y="1346684"/>
                  <a:pt x="2790088" y="1334132"/>
                  <a:pt x="2773258" y="1317017"/>
                </a:cubicBezTo>
                <a:cubicBezTo>
                  <a:pt x="2756428" y="1299902"/>
                  <a:pt x="2743164" y="1278223"/>
                  <a:pt x="2733465" y="1251979"/>
                </a:cubicBezTo>
                <a:cubicBezTo>
                  <a:pt x="2723766" y="1225736"/>
                  <a:pt x="2718917" y="1194073"/>
                  <a:pt x="2718917" y="1156990"/>
                </a:cubicBezTo>
                <a:cubicBezTo>
                  <a:pt x="2718917" y="1141015"/>
                  <a:pt x="2720058" y="1123472"/>
                  <a:pt x="2722340" y="1104360"/>
                </a:cubicBezTo>
                <a:cubicBezTo>
                  <a:pt x="2724622" y="1085248"/>
                  <a:pt x="2728045" y="1064567"/>
                  <a:pt x="2732609" y="1042318"/>
                </a:cubicBezTo>
                <a:close/>
                <a:moveTo>
                  <a:pt x="1521967" y="129220"/>
                </a:moveTo>
                <a:lnTo>
                  <a:pt x="1427833" y="570793"/>
                </a:lnTo>
                <a:cubicBezTo>
                  <a:pt x="1446660" y="549684"/>
                  <a:pt x="1465344" y="532712"/>
                  <a:pt x="1483885" y="519875"/>
                </a:cubicBezTo>
                <a:cubicBezTo>
                  <a:pt x="1502427" y="507039"/>
                  <a:pt x="1520541" y="497197"/>
                  <a:pt x="1538226" y="490351"/>
                </a:cubicBezTo>
                <a:cubicBezTo>
                  <a:pt x="1555912" y="483505"/>
                  <a:pt x="1572599" y="478941"/>
                  <a:pt x="1588288" y="476659"/>
                </a:cubicBezTo>
                <a:cubicBezTo>
                  <a:pt x="1603977" y="474377"/>
                  <a:pt x="1618668" y="473236"/>
                  <a:pt x="1632360" y="473236"/>
                </a:cubicBezTo>
                <a:cubicBezTo>
                  <a:pt x="1660315" y="473236"/>
                  <a:pt x="1686273" y="476944"/>
                  <a:pt x="1710234" y="484361"/>
                </a:cubicBezTo>
                <a:cubicBezTo>
                  <a:pt x="1734196" y="491778"/>
                  <a:pt x="1754877" y="503473"/>
                  <a:pt x="1772277" y="519447"/>
                </a:cubicBezTo>
                <a:cubicBezTo>
                  <a:pt x="1789678" y="535421"/>
                  <a:pt x="1803227" y="555960"/>
                  <a:pt x="1812926" y="581062"/>
                </a:cubicBezTo>
                <a:cubicBezTo>
                  <a:pt x="1822624" y="606164"/>
                  <a:pt x="1827474" y="636116"/>
                  <a:pt x="1827474" y="670917"/>
                </a:cubicBezTo>
                <a:cubicBezTo>
                  <a:pt x="1827474" y="694308"/>
                  <a:pt x="1825334" y="719553"/>
                  <a:pt x="1821056" y="746652"/>
                </a:cubicBezTo>
                <a:cubicBezTo>
                  <a:pt x="1816777" y="773751"/>
                  <a:pt x="1811499" y="801421"/>
                  <a:pt x="1805224" y="829661"/>
                </a:cubicBezTo>
                <a:cubicBezTo>
                  <a:pt x="1798949" y="857901"/>
                  <a:pt x="1792245" y="885998"/>
                  <a:pt x="1785114" y="913953"/>
                </a:cubicBezTo>
                <a:cubicBezTo>
                  <a:pt x="1777982" y="941908"/>
                  <a:pt x="1771279" y="968722"/>
                  <a:pt x="1765003" y="994395"/>
                </a:cubicBezTo>
                <a:cubicBezTo>
                  <a:pt x="1758728" y="1020068"/>
                  <a:pt x="1753450" y="1043887"/>
                  <a:pt x="1749172" y="1065851"/>
                </a:cubicBezTo>
                <a:cubicBezTo>
                  <a:pt x="1744893" y="1087816"/>
                  <a:pt x="1742753" y="1107070"/>
                  <a:pt x="1742753" y="1123615"/>
                </a:cubicBezTo>
                <a:cubicBezTo>
                  <a:pt x="1742753" y="1145294"/>
                  <a:pt x="1747745" y="1162980"/>
                  <a:pt x="1757729" y="1176672"/>
                </a:cubicBezTo>
                <a:cubicBezTo>
                  <a:pt x="1767713" y="1190364"/>
                  <a:pt x="1786112" y="1197211"/>
                  <a:pt x="1812926" y="1197211"/>
                </a:cubicBezTo>
                <a:cubicBezTo>
                  <a:pt x="1831753" y="1197211"/>
                  <a:pt x="1848297" y="1193502"/>
                  <a:pt x="1862560" y="1186086"/>
                </a:cubicBezTo>
                <a:cubicBezTo>
                  <a:pt x="1876823" y="1178669"/>
                  <a:pt x="1889659" y="1168115"/>
                  <a:pt x="1901069" y="1154422"/>
                </a:cubicBezTo>
                <a:cubicBezTo>
                  <a:pt x="1912479" y="1140730"/>
                  <a:pt x="1922891" y="1124328"/>
                  <a:pt x="1932305" y="1105216"/>
                </a:cubicBezTo>
                <a:lnTo>
                  <a:pt x="1939837" y="1089060"/>
                </a:lnTo>
                <a:lnTo>
                  <a:pt x="1938834" y="1052587"/>
                </a:lnTo>
                <a:cubicBezTo>
                  <a:pt x="1938834" y="999530"/>
                  <a:pt x="1944540" y="948184"/>
                  <a:pt x="1955950" y="898550"/>
                </a:cubicBezTo>
                <a:cubicBezTo>
                  <a:pt x="1967360" y="848916"/>
                  <a:pt x="1983619" y="802419"/>
                  <a:pt x="2004728" y="759061"/>
                </a:cubicBezTo>
                <a:cubicBezTo>
                  <a:pt x="2025837" y="715702"/>
                  <a:pt x="2051082" y="676052"/>
                  <a:pt x="2080463" y="640110"/>
                </a:cubicBezTo>
                <a:cubicBezTo>
                  <a:pt x="2109844" y="604168"/>
                  <a:pt x="2142221" y="573503"/>
                  <a:pt x="2177592" y="548115"/>
                </a:cubicBezTo>
                <a:cubicBezTo>
                  <a:pt x="2212963" y="522728"/>
                  <a:pt x="2251045" y="502903"/>
                  <a:pt x="2291836" y="488640"/>
                </a:cubicBezTo>
                <a:cubicBezTo>
                  <a:pt x="2332627" y="474377"/>
                  <a:pt x="2374988" y="467246"/>
                  <a:pt x="2418917" y="467246"/>
                </a:cubicBezTo>
                <a:cubicBezTo>
                  <a:pt x="2491371" y="467246"/>
                  <a:pt x="2545855" y="488069"/>
                  <a:pt x="2582367" y="529716"/>
                </a:cubicBezTo>
                <a:cubicBezTo>
                  <a:pt x="2599482" y="520018"/>
                  <a:pt x="2613460" y="508608"/>
                  <a:pt x="2624300" y="495486"/>
                </a:cubicBezTo>
                <a:cubicBezTo>
                  <a:pt x="2635139" y="482364"/>
                  <a:pt x="2643840" y="468102"/>
                  <a:pt x="2650400" y="452698"/>
                </a:cubicBezTo>
                <a:cubicBezTo>
                  <a:pt x="2656961" y="437294"/>
                  <a:pt x="2661382" y="421177"/>
                  <a:pt x="2663664" y="404347"/>
                </a:cubicBezTo>
                <a:cubicBezTo>
                  <a:pt x="2665946" y="387517"/>
                  <a:pt x="2667088" y="369974"/>
                  <a:pt x="2667088" y="351718"/>
                </a:cubicBezTo>
                <a:cubicBezTo>
                  <a:pt x="2667088" y="322622"/>
                  <a:pt x="2663950" y="293811"/>
                  <a:pt x="2657674" y="265286"/>
                </a:cubicBezTo>
                <a:cubicBezTo>
                  <a:pt x="2671366" y="255587"/>
                  <a:pt x="2686628" y="247458"/>
                  <a:pt x="2703457" y="240897"/>
                </a:cubicBezTo>
                <a:cubicBezTo>
                  <a:pt x="2720288" y="234336"/>
                  <a:pt x="2736690" y="231055"/>
                  <a:pt x="2752664" y="231055"/>
                </a:cubicBezTo>
                <a:cubicBezTo>
                  <a:pt x="2770350" y="231055"/>
                  <a:pt x="2785610" y="236761"/>
                  <a:pt x="2798447" y="248171"/>
                </a:cubicBezTo>
                <a:cubicBezTo>
                  <a:pt x="2811283" y="259581"/>
                  <a:pt x="2817702" y="279549"/>
                  <a:pt x="2817702" y="308074"/>
                </a:cubicBezTo>
                <a:cubicBezTo>
                  <a:pt x="2817702" y="336600"/>
                  <a:pt x="2812710" y="365838"/>
                  <a:pt x="2802726" y="395790"/>
                </a:cubicBezTo>
                <a:cubicBezTo>
                  <a:pt x="2792742" y="425741"/>
                  <a:pt x="2778907" y="454552"/>
                  <a:pt x="2761221" y="482222"/>
                </a:cubicBezTo>
                <a:cubicBezTo>
                  <a:pt x="2743536" y="509891"/>
                  <a:pt x="2722998" y="535279"/>
                  <a:pt x="2699606" y="558384"/>
                </a:cubicBezTo>
                <a:cubicBezTo>
                  <a:pt x="2676216" y="581490"/>
                  <a:pt x="2651398" y="600174"/>
                  <a:pt x="2625155" y="614437"/>
                </a:cubicBezTo>
                <a:cubicBezTo>
                  <a:pt x="2637136" y="654943"/>
                  <a:pt x="2643126" y="704007"/>
                  <a:pt x="2643126" y="761628"/>
                </a:cubicBezTo>
                <a:cubicBezTo>
                  <a:pt x="2643126" y="846633"/>
                  <a:pt x="2631573" y="925649"/>
                  <a:pt x="2608468" y="998674"/>
                </a:cubicBezTo>
                <a:cubicBezTo>
                  <a:pt x="2585362" y="1071699"/>
                  <a:pt x="2553699" y="1135168"/>
                  <a:pt x="2513478" y="1189081"/>
                </a:cubicBezTo>
                <a:cubicBezTo>
                  <a:pt x="2473258" y="1242994"/>
                  <a:pt x="2425620" y="1285354"/>
                  <a:pt x="2370566" y="1316161"/>
                </a:cubicBezTo>
                <a:cubicBezTo>
                  <a:pt x="2315512" y="1346969"/>
                  <a:pt x="2256322" y="1362373"/>
                  <a:pt x="2192996" y="1362373"/>
                </a:cubicBezTo>
                <a:cubicBezTo>
                  <a:pt x="2109702" y="1362373"/>
                  <a:pt x="2046518" y="1335987"/>
                  <a:pt x="2003444" y="1283215"/>
                </a:cubicBezTo>
                <a:cubicBezTo>
                  <a:pt x="1987292" y="1263425"/>
                  <a:pt x="1974168" y="1240246"/>
                  <a:pt x="1964073" y="1213677"/>
                </a:cubicBezTo>
                <a:lnTo>
                  <a:pt x="1960840" y="1203821"/>
                </a:lnTo>
                <a:lnTo>
                  <a:pt x="1954554" y="1214326"/>
                </a:lnTo>
                <a:cubicBezTo>
                  <a:pt x="1926314" y="1257114"/>
                  <a:pt x="1897789" y="1289775"/>
                  <a:pt x="1868978" y="1312310"/>
                </a:cubicBezTo>
                <a:cubicBezTo>
                  <a:pt x="1840167" y="1334845"/>
                  <a:pt x="1811927" y="1349536"/>
                  <a:pt x="1784258" y="1356382"/>
                </a:cubicBezTo>
                <a:cubicBezTo>
                  <a:pt x="1756588" y="1363228"/>
                  <a:pt x="1731058" y="1366651"/>
                  <a:pt x="1707667" y="1366651"/>
                </a:cubicBezTo>
                <a:cubicBezTo>
                  <a:pt x="1668873" y="1366651"/>
                  <a:pt x="1636354" y="1361089"/>
                  <a:pt x="1610110" y="1349964"/>
                </a:cubicBezTo>
                <a:cubicBezTo>
                  <a:pt x="1583867" y="1338839"/>
                  <a:pt x="1562758" y="1324006"/>
                  <a:pt x="1546784" y="1305464"/>
                </a:cubicBezTo>
                <a:cubicBezTo>
                  <a:pt x="1530810" y="1286923"/>
                  <a:pt x="1519257" y="1265814"/>
                  <a:pt x="1512126" y="1242138"/>
                </a:cubicBezTo>
                <a:cubicBezTo>
                  <a:pt x="1504994" y="1218462"/>
                  <a:pt x="1501429" y="1194073"/>
                  <a:pt x="1501429" y="1168970"/>
                </a:cubicBezTo>
                <a:cubicBezTo>
                  <a:pt x="1501429" y="1139304"/>
                  <a:pt x="1505565" y="1104646"/>
                  <a:pt x="1513837" y="1064995"/>
                </a:cubicBezTo>
                <a:cubicBezTo>
                  <a:pt x="1522109" y="1025345"/>
                  <a:pt x="1531095" y="984696"/>
                  <a:pt x="1540794" y="943049"/>
                </a:cubicBezTo>
                <a:cubicBezTo>
                  <a:pt x="1550492" y="901402"/>
                  <a:pt x="1559478" y="861181"/>
                  <a:pt x="1567750" y="822387"/>
                </a:cubicBezTo>
                <a:cubicBezTo>
                  <a:pt x="1576022" y="783592"/>
                  <a:pt x="1580159" y="750218"/>
                  <a:pt x="1580159" y="722263"/>
                </a:cubicBezTo>
                <a:cubicBezTo>
                  <a:pt x="1580159" y="662359"/>
                  <a:pt x="1559050" y="632408"/>
                  <a:pt x="1516832" y="632408"/>
                </a:cubicBezTo>
                <a:cubicBezTo>
                  <a:pt x="1500858" y="632408"/>
                  <a:pt x="1486025" y="636687"/>
                  <a:pt x="1472333" y="645244"/>
                </a:cubicBezTo>
                <a:cubicBezTo>
                  <a:pt x="1458640" y="653802"/>
                  <a:pt x="1446089" y="665355"/>
                  <a:pt x="1434679" y="679903"/>
                </a:cubicBezTo>
                <a:cubicBezTo>
                  <a:pt x="1423269" y="694451"/>
                  <a:pt x="1413000" y="711566"/>
                  <a:pt x="1403872" y="731248"/>
                </a:cubicBezTo>
                <a:cubicBezTo>
                  <a:pt x="1394744" y="750931"/>
                  <a:pt x="1386757" y="771897"/>
                  <a:pt x="1379910" y="794147"/>
                </a:cubicBezTo>
                <a:lnTo>
                  <a:pt x="1260960" y="1356382"/>
                </a:lnTo>
                <a:lnTo>
                  <a:pt x="1008510" y="1356382"/>
                </a:lnTo>
                <a:lnTo>
                  <a:pt x="1262671" y="164306"/>
                </a:lnTo>
                <a:close/>
                <a:moveTo>
                  <a:pt x="3025280" y="106970"/>
                </a:moveTo>
                <a:cubicBezTo>
                  <a:pt x="3044677" y="106970"/>
                  <a:pt x="3062791" y="110678"/>
                  <a:pt x="3079620" y="118095"/>
                </a:cubicBezTo>
                <a:cubicBezTo>
                  <a:pt x="3096450" y="125512"/>
                  <a:pt x="3111284" y="135638"/>
                  <a:pt x="3124120" y="148475"/>
                </a:cubicBezTo>
                <a:cubicBezTo>
                  <a:pt x="3136956" y="161311"/>
                  <a:pt x="3147083" y="176144"/>
                  <a:pt x="3154500" y="192974"/>
                </a:cubicBezTo>
                <a:cubicBezTo>
                  <a:pt x="3161916" y="209804"/>
                  <a:pt x="3165624" y="227918"/>
                  <a:pt x="3165624" y="247315"/>
                </a:cubicBezTo>
                <a:cubicBezTo>
                  <a:pt x="3165624" y="266712"/>
                  <a:pt x="3161916" y="284826"/>
                  <a:pt x="3154500" y="301656"/>
                </a:cubicBezTo>
                <a:cubicBezTo>
                  <a:pt x="3147083" y="318486"/>
                  <a:pt x="3136956" y="333034"/>
                  <a:pt x="3124120" y="345300"/>
                </a:cubicBezTo>
                <a:cubicBezTo>
                  <a:pt x="3111284" y="357566"/>
                  <a:pt x="3096450" y="367264"/>
                  <a:pt x="3079620" y="374396"/>
                </a:cubicBezTo>
                <a:cubicBezTo>
                  <a:pt x="3062791" y="381527"/>
                  <a:pt x="3044677" y="385093"/>
                  <a:pt x="3025280" y="385093"/>
                </a:cubicBezTo>
                <a:cubicBezTo>
                  <a:pt x="3005882" y="385093"/>
                  <a:pt x="2987769" y="381527"/>
                  <a:pt x="2970939" y="374396"/>
                </a:cubicBezTo>
                <a:cubicBezTo>
                  <a:pt x="2954109" y="367264"/>
                  <a:pt x="2939418" y="357566"/>
                  <a:pt x="2926867" y="345300"/>
                </a:cubicBezTo>
                <a:cubicBezTo>
                  <a:pt x="2914316" y="333034"/>
                  <a:pt x="2904475" y="318486"/>
                  <a:pt x="2897343" y="301656"/>
                </a:cubicBezTo>
                <a:cubicBezTo>
                  <a:pt x="2890212" y="284826"/>
                  <a:pt x="2886646" y="266712"/>
                  <a:pt x="2886646" y="247315"/>
                </a:cubicBezTo>
                <a:cubicBezTo>
                  <a:pt x="2886646" y="227918"/>
                  <a:pt x="2890212" y="209804"/>
                  <a:pt x="2897343" y="192974"/>
                </a:cubicBezTo>
                <a:cubicBezTo>
                  <a:pt x="2904475" y="176144"/>
                  <a:pt x="2914316" y="161311"/>
                  <a:pt x="2926867" y="148475"/>
                </a:cubicBezTo>
                <a:cubicBezTo>
                  <a:pt x="2939418" y="135638"/>
                  <a:pt x="2954109" y="125512"/>
                  <a:pt x="2970939" y="118095"/>
                </a:cubicBezTo>
                <a:cubicBezTo>
                  <a:pt x="2987769" y="110678"/>
                  <a:pt x="3005882" y="106970"/>
                  <a:pt x="3025280" y="106970"/>
                </a:cubicBezTo>
                <a:close/>
                <a:moveTo>
                  <a:pt x="643546" y="41932"/>
                </a:moveTo>
                <a:cubicBezTo>
                  <a:pt x="656668" y="41932"/>
                  <a:pt x="668791" y="42217"/>
                  <a:pt x="679916" y="42788"/>
                </a:cubicBezTo>
                <a:cubicBezTo>
                  <a:pt x="691041" y="43359"/>
                  <a:pt x="702308" y="44214"/>
                  <a:pt x="713719" y="45355"/>
                </a:cubicBezTo>
                <a:lnTo>
                  <a:pt x="599902" y="581918"/>
                </a:lnTo>
                <a:cubicBezTo>
                  <a:pt x="614165" y="563091"/>
                  <a:pt x="630567" y="541126"/>
                  <a:pt x="649109" y="516024"/>
                </a:cubicBezTo>
                <a:cubicBezTo>
                  <a:pt x="667650" y="490922"/>
                  <a:pt x="687618" y="464108"/>
                  <a:pt x="709012" y="435583"/>
                </a:cubicBezTo>
                <a:cubicBezTo>
                  <a:pt x="730406" y="407057"/>
                  <a:pt x="752370" y="377819"/>
                  <a:pt x="774905" y="347867"/>
                </a:cubicBezTo>
                <a:cubicBezTo>
                  <a:pt x="797440" y="317915"/>
                  <a:pt x="819262" y="288534"/>
                  <a:pt x="840371" y="259724"/>
                </a:cubicBezTo>
                <a:cubicBezTo>
                  <a:pt x="861480" y="230913"/>
                  <a:pt x="881590" y="203814"/>
                  <a:pt x="900702" y="178426"/>
                </a:cubicBezTo>
                <a:cubicBezTo>
                  <a:pt x="919815" y="153039"/>
                  <a:pt x="936502" y="130789"/>
                  <a:pt x="950765" y="111677"/>
                </a:cubicBezTo>
                <a:cubicBezTo>
                  <a:pt x="965027" y="92565"/>
                  <a:pt x="976437" y="77589"/>
                  <a:pt x="984995" y="66749"/>
                </a:cubicBezTo>
                <a:cubicBezTo>
                  <a:pt x="993553" y="55910"/>
                  <a:pt x="997831" y="50490"/>
                  <a:pt x="997831" y="50490"/>
                </a:cubicBezTo>
                <a:lnTo>
                  <a:pt x="1181820" y="50490"/>
                </a:lnTo>
                <a:lnTo>
                  <a:pt x="694892" y="611869"/>
                </a:lnTo>
                <a:cubicBezTo>
                  <a:pt x="706302" y="611869"/>
                  <a:pt x="716856" y="611584"/>
                  <a:pt x="726555" y="611014"/>
                </a:cubicBezTo>
                <a:cubicBezTo>
                  <a:pt x="736254" y="610443"/>
                  <a:pt x="745952" y="610158"/>
                  <a:pt x="755651" y="610158"/>
                </a:cubicBezTo>
                <a:cubicBezTo>
                  <a:pt x="798439" y="610158"/>
                  <a:pt x="833810" y="614865"/>
                  <a:pt x="861765" y="624278"/>
                </a:cubicBezTo>
                <a:cubicBezTo>
                  <a:pt x="889720" y="633691"/>
                  <a:pt x="911970" y="646813"/>
                  <a:pt x="928515" y="663643"/>
                </a:cubicBezTo>
                <a:cubicBezTo>
                  <a:pt x="945060" y="680473"/>
                  <a:pt x="956612" y="700298"/>
                  <a:pt x="963173" y="723119"/>
                </a:cubicBezTo>
                <a:cubicBezTo>
                  <a:pt x="969734" y="745939"/>
                  <a:pt x="973014" y="770756"/>
                  <a:pt x="973014" y="797570"/>
                </a:cubicBezTo>
                <a:cubicBezTo>
                  <a:pt x="973014" y="834082"/>
                  <a:pt x="968593" y="872449"/>
                  <a:pt x="959750" y="912670"/>
                </a:cubicBezTo>
                <a:cubicBezTo>
                  <a:pt x="950907" y="952891"/>
                  <a:pt x="941066" y="992683"/>
                  <a:pt x="930226" y="1032049"/>
                </a:cubicBezTo>
                <a:cubicBezTo>
                  <a:pt x="919387" y="1071414"/>
                  <a:pt x="909545" y="1109067"/>
                  <a:pt x="900702" y="1145009"/>
                </a:cubicBezTo>
                <a:cubicBezTo>
                  <a:pt x="891860" y="1180951"/>
                  <a:pt x="887438" y="1212899"/>
                  <a:pt x="887438" y="1240854"/>
                </a:cubicBezTo>
                <a:cubicBezTo>
                  <a:pt x="887438" y="1268239"/>
                  <a:pt x="893571" y="1292343"/>
                  <a:pt x="905837" y="1313166"/>
                </a:cubicBezTo>
                <a:cubicBezTo>
                  <a:pt x="918103" y="1333990"/>
                  <a:pt x="934790" y="1348395"/>
                  <a:pt x="955899" y="1356382"/>
                </a:cubicBezTo>
                <a:cubicBezTo>
                  <a:pt x="918246" y="1367222"/>
                  <a:pt x="885156" y="1374924"/>
                  <a:pt x="856631" y="1379488"/>
                </a:cubicBezTo>
                <a:cubicBezTo>
                  <a:pt x="828105" y="1384052"/>
                  <a:pt x="803288" y="1386334"/>
                  <a:pt x="782179" y="1386334"/>
                </a:cubicBezTo>
                <a:cubicBezTo>
                  <a:pt x="753654" y="1386334"/>
                  <a:pt x="730549" y="1382768"/>
                  <a:pt x="712863" y="1375637"/>
                </a:cubicBezTo>
                <a:cubicBezTo>
                  <a:pt x="695177" y="1368505"/>
                  <a:pt x="681342" y="1359377"/>
                  <a:pt x="671358" y="1348252"/>
                </a:cubicBezTo>
                <a:cubicBezTo>
                  <a:pt x="661374" y="1337128"/>
                  <a:pt x="654528" y="1324576"/>
                  <a:pt x="650820" y="1310599"/>
                </a:cubicBezTo>
                <a:cubicBezTo>
                  <a:pt x="647112" y="1296621"/>
                  <a:pt x="645258" y="1282787"/>
                  <a:pt x="645258" y="1269095"/>
                </a:cubicBezTo>
                <a:cubicBezTo>
                  <a:pt x="645258" y="1239428"/>
                  <a:pt x="650107" y="1205055"/>
                  <a:pt x="659806" y="1165975"/>
                </a:cubicBezTo>
                <a:cubicBezTo>
                  <a:pt x="669504" y="1126895"/>
                  <a:pt x="680201" y="1086389"/>
                  <a:pt x="691897" y="1044457"/>
                </a:cubicBezTo>
                <a:cubicBezTo>
                  <a:pt x="703592" y="1002525"/>
                  <a:pt x="714289" y="961020"/>
                  <a:pt x="723988" y="919944"/>
                </a:cubicBezTo>
                <a:cubicBezTo>
                  <a:pt x="733686" y="878867"/>
                  <a:pt x="738536" y="841499"/>
                  <a:pt x="738536" y="807839"/>
                </a:cubicBezTo>
                <a:cubicBezTo>
                  <a:pt x="738536" y="790153"/>
                  <a:pt x="736681" y="774036"/>
                  <a:pt x="732973" y="759488"/>
                </a:cubicBezTo>
                <a:cubicBezTo>
                  <a:pt x="729265" y="744940"/>
                  <a:pt x="723417" y="732389"/>
                  <a:pt x="715430" y="721835"/>
                </a:cubicBezTo>
                <a:cubicBezTo>
                  <a:pt x="707443" y="711281"/>
                  <a:pt x="696603" y="703151"/>
                  <a:pt x="682911" y="697446"/>
                </a:cubicBezTo>
                <a:cubicBezTo>
                  <a:pt x="669219" y="691741"/>
                  <a:pt x="652674" y="688888"/>
                  <a:pt x="633277" y="688888"/>
                </a:cubicBezTo>
                <a:cubicBezTo>
                  <a:pt x="625290" y="688888"/>
                  <a:pt x="616304" y="689316"/>
                  <a:pt x="606320" y="690172"/>
                </a:cubicBezTo>
                <a:cubicBezTo>
                  <a:pt x="596337" y="691027"/>
                  <a:pt x="585925" y="692882"/>
                  <a:pt x="575085" y="695734"/>
                </a:cubicBezTo>
                <a:lnTo>
                  <a:pt x="434740" y="1356382"/>
                </a:lnTo>
                <a:lnTo>
                  <a:pt x="183146" y="1356382"/>
                </a:lnTo>
                <a:lnTo>
                  <a:pt x="436452" y="164306"/>
                </a:lnTo>
                <a:cubicBezTo>
                  <a:pt x="358863" y="196825"/>
                  <a:pt x="298674" y="245461"/>
                  <a:pt x="255886" y="310213"/>
                </a:cubicBezTo>
                <a:cubicBezTo>
                  <a:pt x="213098" y="374966"/>
                  <a:pt x="191704" y="454409"/>
                  <a:pt x="191704" y="548543"/>
                </a:cubicBezTo>
                <a:cubicBezTo>
                  <a:pt x="191704" y="570793"/>
                  <a:pt x="192988" y="588907"/>
                  <a:pt x="195555" y="602884"/>
                </a:cubicBezTo>
                <a:cubicBezTo>
                  <a:pt x="198122" y="616861"/>
                  <a:pt x="200832" y="627986"/>
                  <a:pt x="203685" y="636259"/>
                </a:cubicBezTo>
                <a:cubicBezTo>
                  <a:pt x="206537" y="644531"/>
                  <a:pt x="209247" y="650949"/>
                  <a:pt x="211814" y="655513"/>
                </a:cubicBezTo>
                <a:cubicBezTo>
                  <a:pt x="214382" y="660077"/>
                  <a:pt x="215665" y="664071"/>
                  <a:pt x="215665" y="667494"/>
                </a:cubicBezTo>
                <a:cubicBezTo>
                  <a:pt x="185428" y="667494"/>
                  <a:pt x="158614" y="664499"/>
                  <a:pt x="135224" y="658509"/>
                </a:cubicBezTo>
                <a:cubicBezTo>
                  <a:pt x="111833" y="652518"/>
                  <a:pt x="92293" y="642962"/>
                  <a:pt x="76604" y="629840"/>
                </a:cubicBezTo>
                <a:cubicBezTo>
                  <a:pt x="60915" y="616719"/>
                  <a:pt x="48934" y="599318"/>
                  <a:pt x="40662" y="577639"/>
                </a:cubicBezTo>
                <a:cubicBezTo>
                  <a:pt x="32390" y="555960"/>
                  <a:pt x="28253" y="529146"/>
                  <a:pt x="28253" y="497197"/>
                </a:cubicBezTo>
                <a:cubicBezTo>
                  <a:pt x="28253" y="458403"/>
                  <a:pt x="36668" y="420179"/>
                  <a:pt x="53498" y="382525"/>
                </a:cubicBezTo>
                <a:cubicBezTo>
                  <a:pt x="70328" y="344872"/>
                  <a:pt x="93434" y="309215"/>
                  <a:pt x="122815" y="275555"/>
                </a:cubicBezTo>
                <a:cubicBezTo>
                  <a:pt x="152196" y="241895"/>
                  <a:pt x="186712" y="210803"/>
                  <a:pt x="226362" y="182277"/>
                </a:cubicBezTo>
                <a:cubicBezTo>
                  <a:pt x="266013" y="153752"/>
                  <a:pt x="308515" y="129077"/>
                  <a:pt x="353871" y="108254"/>
                </a:cubicBezTo>
                <a:cubicBezTo>
                  <a:pt x="399226" y="87430"/>
                  <a:pt x="446578" y="71171"/>
                  <a:pt x="495927" y="59475"/>
                </a:cubicBezTo>
                <a:cubicBezTo>
                  <a:pt x="545276" y="47780"/>
                  <a:pt x="594482" y="41932"/>
                  <a:pt x="643546" y="41932"/>
                </a:cubicBezTo>
                <a:close/>
                <a:moveTo>
                  <a:pt x="2489089" y="0"/>
                </a:moveTo>
                <a:cubicBezTo>
                  <a:pt x="2515333" y="0"/>
                  <a:pt x="2539579" y="3708"/>
                  <a:pt x="2561829" y="11125"/>
                </a:cubicBezTo>
                <a:cubicBezTo>
                  <a:pt x="2584078" y="18541"/>
                  <a:pt x="2603333" y="28668"/>
                  <a:pt x="2619593" y="41504"/>
                </a:cubicBezTo>
                <a:cubicBezTo>
                  <a:pt x="2635852" y="54341"/>
                  <a:pt x="2648404" y="69745"/>
                  <a:pt x="2657246" y="87715"/>
                </a:cubicBezTo>
                <a:cubicBezTo>
                  <a:pt x="2666089" y="105686"/>
                  <a:pt x="2670510" y="124941"/>
                  <a:pt x="2670510" y="145479"/>
                </a:cubicBezTo>
                <a:cubicBezTo>
                  <a:pt x="2670510" y="166018"/>
                  <a:pt x="2665946" y="185272"/>
                  <a:pt x="2656818" y="203243"/>
                </a:cubicBezTo>
                <a:cubicBezTo>
                  <a:pt x="2647690" y="221214"/>
                  <a:pt x="2634996" y="237188"/>
                  <a:pt x="2618737" y="251166"/>
                </a:cubicBezTo>
                <a:cubicBezTo>
                  <a:pt x="2602478" y="265143"/>
                  <a:pt x="2583080" y="276553"/>
                  <a:pt x="2560545" y="285396"/>
                </a:cubicBezTo>
                <a:cubicBezTo>
                  <a:pt x="2538010" y="294239"/>
                  <a:pt x="2513050" y="299802"/>
                  <a:pt x="2485666" y="302084"/>
                </a:cubicBezTo>
                <a:lnTo>
                  <a:pt x="2472830" y="373112"/>
                </a:lnTo>
                <a:lnTo>
                  <a:pt x="2390677" y="368833"/>
                </a:lnTo>
                <a:lnTo>
                  <a:pt x="2390677" y="215652"/>
                </a:lnTo>
                <a:cubicBezTo>
                  <a:pt x="2403798" y="218504"/>
                  <a:pt x="2417205" y="220501"/>
                  <a:pt x="2430897" y="221642"/>
                </a:cubicBezTo>
                <a:cubicBezTo>
                  <a:pt x="2444590" y="222783"/>
                  <a:pt x="2457141" y="223354"/>
                  <a:pt x="2468551" y="223354"/>
                </a:cubicBezTo>
                <a:cubicBezTo>
                  <a:pt x="2495365" y="223354"/>
                  <a:pt x="2515761" y="217078"/>
                  <a:pt x="2529738" y="204527"/>
                </a:cubicBezTo>
                <a:cubicBezTo>
                  <a:pt x="2543715" y="191976"/>
                  <a:pt x="2550704" y="176001"/>
                  <a:pt x="2550704" y="156604"/>
                </a:cubicBezTo>
                <a:cubicBezTo>
                  <a:pt x="2550704" y="134925"/>
                  <a:pt x="2543858" y="118095"/>
                  <a:pt x="2530166" y="106114"/>
                </a:cubicBezTo>
                <a:cubicBezTo>
                  <a:pt x="2516474" y="94134"/>
                  <a:pt x="2495935" y="88143"/>
                  <a:pt x="2468551" y="88143"/>
                </a:cubicBezTo>
                <a:cubicBezTo>
                  <a:pt x="2449154" y="88143"/>
                  <a:pt x="2430612" y="90425"/>
                  <a:pt x="2412926" y="94989"/>
                </a:cubicBezTo>
                <a:cubicBezTo>
                  <a:pt x="2395241" y="99553"/>
                  <a:pt x="2378981" y="106685"/>
                  <a:pt x="2364148" y="116383"/>
                </a:cubicBezTo>
                <a:lnTo>
                  <a:pt x="2317937" y="42788"/>
                </a:lnTo>
                <a:cubicBezTo>
                  <a:pt x="2337904" y="30237"/>
                  <a:pt x="2363435" y="19968"/>
                  <a:pt x="2394527" y="11980"/>
                </a:cubicBezTo>
                <a:cubicBezTo>
                  <a:pt x="2425620" y="3994"/>
                  <a:pt x="2457141" y="0"/>
                  <a:pt x="2489089" y="0"/>
                </a:cubicBezTo>
                <a:close/>
              </a:path>
            </a:pathLst>
          </a:custGeom>
          <a:effectLst>
            <a:outerShdw blurRad="50800" dist="38100" dir="2700000" algn="tl" rotWithShape="0">
              <a:prstClr val="black">
                <a:alpha val="40000"/>
              </a:prstClr>
            </a:outerShdw>
          </a:effectLst>
        </p:spPr>
      </p:pic>
      <p:grpSp>
        <p:nvGrpSpPr>
          <p:cNvPr id="2" name="组合 29">
            <a:extLst>
              <a:ext uri="{FF2B5EF4-FFF2-40B4-BE49-F238E27FC236}">
                <a16:creationId xmlns:a16="http://schemas.microsoft.com/office/drawing/2014/main" id="{52011048-804D-BA3F-6AEF-95F5D70D1C41}"/>
              </a:ext>
            </a:extLst>
          </p:cNvPr>
          <p:cNvGrpSpPr/>
          <p:nvPr/>
        </p:nvGrpSpPr>
        <p:grpSpPr>
          <a:xfrm>
            <a:off x="8889759" y="329332"/>
            <a:ext cx="2895600" cy="1909445"/>
            <a:chOff x="965597" y="532844"/>
            <a:chExt cx="1950872" cy="1269647"/>
          </a:xfrm>
        </p:grpSpPr>
        <p:pic>
          <p:nvPicPr>
            <p:cNvPr id="3" name="图片 31">
              <a:extLst>
                <a:ext uri="{FF2B5EF4-FFF2-40B4-BE49-F238E27FC236}">
                  <a16:creationId xmlns:a16="http://schemas.microsoft.com/office/drawing/2014/main" id="{847960FB-4CA5-E058-41C3-B07F6439BCB7}"/>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4" name="图片 32">
              <a:extLst>
                <a:ext uri="{FF2B5EF4-FFF2-40B4-BE49-F238E27FC236}">
                  <a16:creationId xmlns:a16="http://schemas.microsoft.com/office/drawing/2014/main" id="{662863E9-C537-E90C-1271-E171C6F3692B}"/>
                </a:ext>
              </a:extLst>
            </p:cNvPr>
            <p:cNvPicPr>
              <a:picLocks noChangeAspect="1"/>
            </p:cNvPicPr>
            <p:nvPr/>
          </p:nvPicPr>
          <p:blipFill>
            <a:blip r:embed="rId4"/>
            <a:stretch>
              <a:fillRect/>
            </a:stretch>
          </p:blipFill>
          <p:spPr>
            <a:xfrm>
              <a:off x="965597" y="854098"/>
              <a:ext cx="1417375" cy="948393"/>
            </a:xfrm>
            <a:prstGeom prst="rect">
              <a:avLst/>
            </a:prstGeom>
          </p:spPr>
        </p:pic>
      </p:grpSp>
      <p:grpSp>
        <p:nvGrpSpPr>
          <p:cNvPr id="9" name="Đồ họa 7">
            <a:extLst>
              <a:ext uri="{FF2B5EF4-FFF2-40B4-BE49-F238E27FC236}">
                <a16:creationId xmlns:a16="http://schemas.microsoft.com/office/drawing/2014/main" id="{D7CCFCC6-A797-2469-9E7B-F2C9FC4CF067}"/>
              </a:ext>
            </a:extLst>
          </p:cNvPr>
          <p:cNvGrpSpPr/>
          <p:nvPr/>
        </p:nvGrpSpPr>
        <p:grpSpPr>
          <a:xfrm>
            <a:off x="1310114" y="1192564"/>
            <a:ext cx="3817471" cy="4196091"/>
            <a:chOff x="2976115" y="65"/>
            <a:chExt cx="6239715" cy="6858576"/>
          </a:xfrm>
        </p:grpSpPr>
        <p:sp>
          <p:nvSpPr>
            <p:cNvPr id="10" name="Hình tự do: Hình 9">
              <a:extLst>
                <a:ext uri="{FF2B5EF4-FFF2-40B4-BE49-F238E27FC236}">
                  <a16:creationId xmlns:a16="http://schemas.microsoft.com/office/drawing/2014/main" id="{AF495E6D-DF21-D2B8-E080-622D0AC8704B}"/>
                </a:ext>
              </a:extLst>
            </p:cNvPr>
            <p:cNvSpPr/>
            <p:nvPr/>
          </p:nvSpPr>
          <p:spPr>
            <a:xfrm>
              <a:off x="5145936" y="2648407"/>
              <a:ext cx="1853264" cy="1541284"/>
            </a:xfrm>
            <a:custGeom>
              <a:avLst/>
              <a:gdLst>
                <a:gd name="connsiteX0" fmla="*/ 0 w 1853264"/>
                <a:gd name="connsiteY0" fmla="*/ 0 h 1541284"/>
                <a:gd name="connsiteX1" fmla="*/ 1853265 w 1853264"/>
                <a:gd name="connsiteY1" fmla="*/ 0 h 1541284"/>
                <a:gd name="connsiteX2" fmla="*/ 1853265 w 1853264"/>
                <a:gd name="connsiteY2" fmla="*/ 1541285 h 1541284"/>
                <a:gd name="connsiteX3" fmla="*/ 0 w 1853264"/>
                <a:gd name="connsiteY3" fmla="*/ 1541285 h 1541284"/>
              </a:gdLst>
              <a:ahLst/>
              <a:cxnLst>
                <a:cxn ang="0">
                  <a:pos x="connsiteX0" y="connsiteY0"/>
                </a:cxn>
                <a:cxn ang="0">
                  <a:pos x="connsiteX1" y="connsiteY1"/>
                </a:cxn>
                <a:cxn ang="0">
                  <a:pos x="connsiteX2" y="connsiteY2"/>
                </a:cxn>
                <a:cxn ang="0">
                  <a:pos x="connsiteX3" y="connsiteY3"/>
                </a:cxn>
              </a:cxnLst>
              <a:rect l="l" t="t" r="r" b="b"/>
              <a:pathLst>
                <a:path w="1853264" h="1541284">
                  <a:moveTo>
                    <a:pt x="0" y="0"/>
                  </a:moveTo>
                  <a:lnTo>
                    <a:pt x="1853265" y="0"/>
                  </a:lnTo>
                  <a:lnTo>
                    <a:pt x="1853265" y="1541285"/>
                  </a:lnTo>
                  <a:lnTo>
                    <a:pt x="0" y="1541285"/>
                  </a:lnTo>
                  <a:close/>
                </a:path>
              </a:pathLst>
            </a:custGeom>
            <a:solidFill>
              <a:srgbClr val="FFA539"/>
            </a:solidFill>
            <a:ln w="2140" cap="flat">
              <a:noFill/>
              <a:prstDash val="solid"/>
              <a:miter/>
            </a:ln>
          </p:spPr>
          <p:txBody>
            <a:bodyPr rtlCol="0" anchor="ctr"/>
            <a:lstStyle/>
            <a:p>
              <a:endParaRPr lang="vi-VN"/>
            </a:p>
          </p:txBody>
        </p:sp>
        <p:grpSp>
          <p:nvGrpSpPr>
            <p:cNvPr id="12" name="Đồ họa 7">
              <a:extLst>
                <a:ext uri="{FF2B5EF4-FFF2-40B4-BE49-F238E27FC236}">
                  <a16:creationId xmlns:a16="http://schemas.microsoft.com/office/drawing/2014/main" id="{7A4BDAD4-6B71-1F8B-07E9-FF81DE75532F}"/>
                </a:ext>
              </a:extLst>
            </p:cNvPr>
            <p:cNvGrpSpPr/>
            <p:nvPr/>
          </p:nvGrpSpPr>
          <p:grpSpPr>
            <a:xfrm>
              <a:off x="4638594" y="65"/>
              <a:ext cx="2915024" cy="4618883"/>
              <a:chOff x="4638594" y="65"/>
              <a:chExt cx="2915024" cy="4618883"/>
            </a:xfrm>
          </p:grpSpPr>
          <p:grpSp>
            <p:nvGrpSpPr>
              <p:cNvPr id="13" name="Đồ họa 7">
                <a:extLst>
                  <a:ext uri="{FF2B5EF4-FFF2-40B4-BE49-F238E27FC236}">
                    <a16:creationId xmlns:a16="http://schemas.microsoft.com/office/drawing/2014/main" id="{7E7A4463-8D9E-76D1-3E80-09062880E8A6}"/>
                  </a:ext>
                </a:extLst>
              </p:cNvPr>
              <p:cNvGrpSpPr/>
              <p:nvPr/>
            </p:nvGrpSpPr>
            <p:grpSpPr>
              <a:xfrm>
                <a:off x="4655712" y="222751"/>
                <a:ext cx="2853398" cy="2898205"/>
                <a:chOff x="4655712" y="222751"/>
                <a:chExt cx="2853398" cy="2898205"/>
              </a:xfrm>
            </p:grpSpPr>
            <p:sp>
              <p:nvSpPr>
                <p:cNvPr id="14" name="Hình tự do: Hình 13">
                  <a:extLst>
                    <a:ext uri="{FF2B5EF4-FFF2-40B4-BE49-F238E27FC236}">
                      <a16:creationId xmlns:a16="http://schemas.microsoft.com/office/drawing/2014/main" id="{15AB4C2C-6A6E-3D26-5DA9-DDB0D28E254B}"/>
                    </a:ext>
                  </a:extLst>
                </p:cNvPr>
                <p:cNvSpPr/>
                <p:nvPr/>
              </p:nvSpPr>
              <p:spPr>
                <a:xfrm>
                  <a:off x="4782892" y="222751"/>
                  <a:ext cx="2626178" cy="2541801"/>
                </a:xfrm>
                <a:custGeom>
                  <a:avLst/>
                  <a:gdLst>
                    <a:gd name="connsiteX0" fmla="*/ 2625221 w 2626178"/>
                    <a:gd name="connsiteY0" fmla="*/ 858052 h 2541801"/>
                    <a:gd name="connsiteX1" fmla="*/ 1303050 w 2626178"/>
                    <a:gd name="connsiteY1" fmla="*/ 2541419 h 2541801"/>
                    <a:gd name="connsiteX2" fmla="*/ 2062 w 2626178"/>
                    <a:gd name="connsiteY2" fmla="*/ 843716 h 2541801"/>
                    <a:gd name="connsiteX3" fmla="*/ 1303050 w 2626178"/>
                    <a:gd name="connsiteY3" fmla="*/ 0 h 2541801"/>
                    <a:gd name="connsiteX4" fmla="*/ 2625221 w 2626178"/>
                    <a:gd name="connsiteY4" fmla="*/ 858052 h 2541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78" h="2541801">
                      <a:moveTo>
                        <a:pt x="2625221" y="858052"/>
                      </a:moveTo>
                      <a:cubicBezTo>
                        <a:pt x="2653466" y="2109397"/>
                        <a:pt x="2053257" y="2525370"/>
                        <a:pt x="1303050" y="2541419"/>
                      </a:cubicBezTo>
                      <a:cubicBezTo>
                        <a:pt x="582371" y="2556825"/>
                        <a:pt x="-40519" y="2109397"/>
                        <a:pt x="2062" y="843716"/>
                      </a:cubicBezTo>
                      <a:cubicBezTo>
                        <a:pt x="25600" y="142295"/>
                        <a:pt x="638648" y="0"/>
                        <a:pt x="1303050" y="0"/>
                      </a:cubicBezTo>
                      <a:cubicBezTo>
                        <a:pt x="1967452" y="0"/>
                        <a:pt x="2609387" y="156418"/>
                        <a:pt x="2625221" y="858052"/>
                      </a:cubicBezTo>
                      <a:close/>
                    </a:path>
                  </a:pathLst>
                </a:custGeom>
                <a:solidFill>
                  <a:srgbClr val="B50000"/>
                </a:solidFill>
                <a:ln w="2140"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E4C0BD9C-C39E-E9A5-6571-C57CD871CA8F}"/>
                    </a:ext>
                  </a:extLst>
                </p:cNvPr>
                <p:cNvSpPr/>
                <p:nvPr/>
              </p:nvSpPr>
              <p:spPr>
                <a:xfrm>
                  <a:off x="6732156" y="2368226"/>
                  <a:ext cx="776954" cy="752729"/>
                </a:xfrm>
                <a:custGeom>
                  <a:avLst/>
                  <a:gdLst>
                    <a:gd name="connsiteX0" fmla="*/ 776954 w 776954"/>
                    <a:gd name="connsiteY0" fmla="*/ 216202 h 752729"/>
                    <a:gd name="connsiteX1" fmla="*/ 250568 w 776954"/>
                    <a:gd name="connsiteY1" fmla="*/ 298 h 752729"/>
                    <a:gd name="connsiteX2" fmla="*/ 0 w 776954"/>
                    <a:gd name="connsiteY2" fmla="*/ 154790 h 752729"/>
                    <a:gd name="connsiteX3" fmla="*/ 49215 w 776954"/>
                    <a:gd name="connsiteY3" fmla="*/ 686954 h 752729"/>
                    <a:gd name="connsiteX4" fmla="*/ 286517 w 776954"/>
                    <a:gd name="connsiteY4" fmla="*/ 752217 h 752729"/>
                    <a:gd name="connsiteX5" fmla="*/ 278172 w 776954"/>
                    <a:gd name="connsiteY5" fmla="*/ 524758 h 752729"/>
                    <a:gd name="connsiteX6" fmla="*/ 331452 w 776954"/>
                    <a:gd name="connsiteY6" fmla="*/ 747081 h 752729"/>
                    <a:gd name="connsiteX7" fmla="*/ 625244 w 776954"/>
                    <a:gd name="connsiteY7" fmla="*/ 581676 h 752729"/>
                    <a:gd name="connsiteX8" fmla="*/ 679594 w 776954"/>
                    <a:gd name="connsiteY8" fmla="*/ 489666 h 752729"/>
                    <a:gd name="connsiteX9" fmla="*/ 559981 w 776954"/>
                    <a:gd name="connsiteY9" fmla="*/ 354859 h 752729"/>
                    <a:gd name="connsiteX10" fmla="*/ 692861 w 776954"/>
                    <a:gd name="connsiteY10" fmla="*/ 458211 h 752729"/>
                    <a:gd name="connsiteX11" fmla="*/ 712547 w 776954"/>
                    <a:gd name="connsiteY11" fmla="*/ 406214 h 752729"/>
                    <a:gd name="connsiteX12" fmla="*/ 514831 w 776954"/>
                    <a:gd name="connsiteY12" fmla="*/ 248084 h 752729"/>
                    <a:gd name="connsiteX13" fmla="*/ 727526 w 776954"/>
                    <a:gd name="connsiteY13" fmla="*/ 363418 h 752729"/>
                    <a:gd name="connsiteX14" fmla="*/ 776954 w 776954"/>
                    <a:gd name="connsiteY14" fmla="*/ 216202 h 75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6954" h="752729">
                      <a:moveTo>
                        <a:pt x="776954" y="216202"/>
                      </a:moveTo>
                      <a:cubicBezTo>
                        <a:pt x="541793" y="149012"/>
                        <a:pt x="374034" y="86959"/>
                        <a:pt x="250568" y="298"/>
                      </a:cubicBezTo>
                      <a:cubicBezTo>
                        <a:pt x="216760" y="-7192"/>
                        <a:pt x="30385" y="128898"/>
                        <a:pt x="0" y="154790"/>
                      </a:cubicBezTo>
                      <a:cubicBezTo>
                        <a:pt x="58844" y="293448"/>
                        <a:pt x="78530" y="608424"/>
                        <a:pt x="49215" y="686954"/>
                      </a:cubicBezTo>
                      <a:cubicBezTo>
                        <a:pt x="49215" y="686954"/>
                        <a:pt x="162409" y="759492"/>
                        <a:pt x="286517" y="752217"/>
                      </a:cubicBezTo>
                      <a:cubicBezTo>
                        <a:pt x="285233" y="633245"/>
                        <a:pt x="278172" y="524758"/>
                        <a:pt x="278172" y="524758"/>
                      </a:cubicBezTo>
                      <a:cubicBezTo>
                        <a:pt x="278172" y="524758"/>
                        <a:pt x="308770" y="630035"/>
                        <a:pt x="331452" y="747081"/>
                      </a:cubicBezTo>
                      <a:cubicBezTo>
                        <a:pt x="417257" y="732317"/>
                        <a:pt x="518469" y="687381"/>
                        <a:pt x="625244" y="581676"/>
                      </a:cubicBezTo>
                      <a:cubicBezTo>
                        <a:pt x="643004" y="564130"/>
                        <a:pt x="661620" y="530321"/>
                        <a:pt x="679594" y="489666"/>
                      </a:cubicBezTo>
                      <a:cubicBezTo>
                        <a:pt x="611763" y="417555"/>
                        <a:pt x="559981" y="354859"/>
                        <a:pt x="559981" y="354859"/>
                      </a:cubicBezTo>
                      <a:cubicBezTo>
                        <a:pt x="559981" y="354859"/>
                        <a:pt x="618183" y="401935"/>
                        <a:pt x="692861" y="458211"/>
                      </a:cubicBezTo>
                      <a:cubicBezTo>
                        <a:pt x="699709" y="441307"/>
                        <a:pt x="706128" y="423760"/>
                        <a:pt x="712547" y="406214"/>
                      </a:cubicBezTo>
                      <a:cubicBezTo>
                        <a:pt x="608340" y="330466"/>
                        <a:pt x="514831" y="248084"/>
                        <a:pt x="514831" y="248084"/>
                      </a:cubicBezTo>
                      <a:cubicBezTo>
                        <a:pt x="514831" y="248084"/>
                        <a:pt x="616471" y="306928"/>
                        <a:pt x="727526" y="363418"/>
                      </a:cubicBezTo>
                      <a:cubicBezTo>
                        <a:pt x="758125" y="272050"/>
                        <a:pt x="776954" y="216202"/>
                        <a:pt x="776954" y="216202"/>
                      </a:cubicBezTo>
                      <a:close/>
                    </a:path>
                  </a:pathLst>
                </a:custGeom>
                <a:solidFill>
                  <a:srgbClr val="B50000"/>
                </a:solidFill>
                <a:ln w="2140"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C0C29F42-35EC-0CF5-9A9A-630EC3A0079D}"/>
                    </a:ext>
                  </a:extLst>
                </p:cNvPr>
                <p:cNvSpPr/>
                <p:nvPr/>
              </p:nvSpPr>
              <p:spPr>
                <a:xfrm>
                  <a:off x="6629055" y="2249182"/>
                  <a:ext cx="482415" cy="426578"/>
                </a:xfrm>
                <a:custGeom>
                  <a:avLst/>
                  <a:gdLst>
                    <a:gd name="connsiteX0" fmla="*/ 263585 w 482415"/>
                    <a:gd name="connsiteY0" fmla="*/ 24122 h 426578"/>
                    <a:gd name="connsiteX1" fmla="*/ 204741 w 482415"/>
                    <a:gd name="connsiteY1" fmla="*/ 164491 h 426578"/>
                    <a:gd name="connsiteX2" fmla="*/ 166653 w 482415"/>
                    <a:gd name="connsiteY2" fmla="*/ 148871 h 426578"/>
                    <a:gd name="connsiteX3" fmla="*/ 2532 w 482415"/>
                    <a:gd name="connsiteY3" fmla="*/ 259925 h 426578"/>
                    <a:gd name="connsiteX4" fmla="*/ 113586 w 482415"/>
                    <a:gd name="connsiteY4" fmla="*/ 424047 h 426578"/>
                    <a:gd name="connsiteX5" fmla="*/ 277708 w 482415"/>
                    <a:gd name="connsiteY5" fmla="*/ 312992 h 426578"/>
                    <a:gd name="connsiteX6" fmla="*/ 277279 w 482415"/>
                    <a:gd name="connsiteY6" fmla="*/ 262279 h 426578"/>
                    <a:gd name="connsiteX7" fmla="*/ 420859 w 482415"/>
                    <a:gd name="connsiteY7" fmla="*/ 256074 h 426578"/>
                    <a:gd name="connsiteX8" fmla="*/ 458305 w 482415"/>
                    <a:gd name="connsiteY8" fmla="*/ 61354 h 426578"/>
                    <a:gd name="connsiteX9" fmla="*/ 263585 w 482415"/>
                    <a:gd name="connsiteY9" fmla="*/ 24122 h 4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415" h="426578">
                      <a:moveTo>
                        <a:pt x="263585" y="24122"/>
                      </a:moveTo>
                      <a:cubicBezTo>
                        <a:pt x="216296" y="56218"/>
                        <a:pt x="195326" y="111853"/>
                        <a:pt x="204741" y="164491"/>
                      </a:cubicBezTo>
                      <a:cubicBezTo>
                        <a:pt x="192758" y="158072"/>
                        <a:pt x="180775" y="151653"/>
                        <a:pt x="166653" y="148871"/>
                      </a:cubicBezTo>
                      <a:cubicBezTo>
                        <a:pt x="90691" y="134320"/>
                        <a:pt x="17296" y="183963"/>
                        <a:pt x="2532" y="259925"/>
                      </a:cubicBezTo>
                      <a:cubicBezTo>
                        <a:pt x="-12019" y="335888"/>
                        <a:pt x="37624" y="409282"/>
                        <a:pt x="113586" y="424047"/>
                      </a:cubicBezTo>
                      <a:cubicBezTo>
                        <a:pt x="189548" y="438597"/>
                        <a:pt x="262943" y="388954"/>
                        <a:pt x="277708" y="312992"/>
                      </a:cubicBezTo>
                      <a:cubicBezTo>
                        <a:pt x="281131" y="295660"/>
                        <a:pt x="280061" y="278756"/>
                        <a:pt x="277279" y="262279"/>
                      </a:cubicBezTo>
                      <a:cubicBezTo>
                        <a:pt x="321573" y="285817"/>
                        <a:pt x="376351" y="286245"/>
                        <a:pt x="420859" y="256074"/>
                      </a:cubicBezTo>
                      <a:cubicBezTo>
                        <a:pt x="484838" y="212636"/>
                        <a:pt x="501743" y="125547"/>
                        <a:pt x="458305" y="61354"/>
                      </a:cubicBezTo>
                      <a:cubicBezTo>
                        <a:pt x="414654" y="-2412"/>
                        <a:pt x="327564" y="-19316"/>
                        <a:pt x="263585" y="24122"/>
                      </a:cubicBezTo>
                      <a:close/>
                    </a:path>
                  </a:pathLst>
                </a:custGeom>
                <a:solidFill>
                  <a:srgbClr val="45CECE"/>
                </a:solidFill>
                <a:ln w="2140"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A741A612-07C6-5264-F36C-510E10A53382}"/>
                    </a:ext>
                  </a:extLst>
                </p:cNvPr>
                <p:cNvSpPr/>
                <p:nvPr/>
              </p:nvSpPr>
              <p:spPr>
                <a:xfrm>
                  <a:off x="4655712" y="2349187"/>
                  <a:ext cx="793216" cy="768578"/>
                </a:xfrm>
                <a:custGeom>
                  <a:avLst/>
                  <a:gdLst>
                    <a:gd name="connsiteX0" fmla="*/ 0 w 793216"/>
                    <a:gd name="connsiteY0" fmla="*/ 220690 h 768578"/>
                    <a:gd name="connsiteX1" fmla="*/ 537299 w 793216"/>
                    <a:gd name="connsiteY1" fmla="*/ 292 h 768578"/>
                    <a:gd name="connsiteX2" fmla="*/ 793217 w 793216"/>
                    <a:gd name="connsiteY2" fmla="*/ 158208 h 768578"/>
                    <a:gd name="connsiteX3" fmla="*/ 742932 w 793216"/>
                    <a:gd name="connsiteY3" fmla="*/ 701499 h 768578"/>
                    <a:gd name="connsiteX4" fmla="*/ 500709 w 793216"/>
                    <a:gd name="connsiteY4" fmla="*/ 768046 h 768578"/>
                    <a:gd name="connsiteX5" fmla="*/ 509268 w 793216"/>
                    <a:gd name="connsiteY5" fmla="*/ 535880 h 768578"/>
                    <a:gd name="connsiteX6" fmla="*/ 454918 w 793216"/>
                    <a:gd name="connsiteY6" fmla="*/ 762697 h 768578"/>
                    <a:gd name="connsiteX7" fmla="*/ 154920 w 793216"/>
                    <a:gd name="connsiteY7" fmla="*/ 593868 h 768578"/>
                    <a:gd name="connsiteX8" fmla="*/ 99286 w 793216"/>
                    <a:gd name="connsiteY8" fmla="*/ 499931 h 768578"/>
                    <a:gd name="connsiteX9" fmla="*/ 221467 w 793216"/>
                    <a:gd name="connsiteY9" fmla="*/ 362343 h 768578"/>
                    <a:gd name="connsiteX10" fmla="*/ 85805 w 793216"/>
                    <a:gd name="connsiteY10" fmla="*/ 467835 h 768578"/>
                    <a:gd name="connsiteX11" fmla="*/ 65691 w 793216"/>
                    <a:gd name="connsiteY11" fmla="*/ 414768 h 768578"/>
                    <a:gd name="connsiteX12" fmla="*/ 267473 w 793216"/>
                    <a:gd name="connsiteY12" fmla="*/ 253214 h 768578"/>
                    <a:gd name="connsiteX13" fmla="*/ 50285 w 793216"/>
                    <a:gd name="connsiteY13" fmla="*/ 371117 h 768578"/>
                    <a:gd name="connsiteX14" fmla="*/ 0 w 793216"/>
                    <a:gd name="connsiteY14" fmla="*/ 220690 h 76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3216" h="768578">
                      <a:moveTo>
                        <a:pt x="0" y="220690"/>
                      </a:moveTo>
                      <a:cubicBezTo>
                        <a:pt x="240083" y="152217"/>
                        <a:pt x="411266" y="88665"/>
                        <a:pt x="537299" y="292"/>
                      </a:cubicBezTo>
                      <a:cubicBezTo>
                        <a:pt x="571750" y="-7197"/>
                        <a:pt x="762190" y="131461"/>
                        <a:pt x="793217" y="158208"/>
                      </a:cubicBezTo>
                      <a:cubicBezTo>
                        <a:pt x="733089" y="299862"/>
                        <a:pt x="712975" y="621471"/>
                        <a:pt x="742932" y="701499"/>
                      </a:cubicBezTo>
                      <a:cubicBezTo>
                        <a:pt x="742932" y="701499"/>
                        <a:pt x="627384" y="775535"/>
                        <a:pt x="500709" y="768046"/>
                      </a:cubicBezTo>
                      <a:cubicBezTo>
                        <a:pt x="501993" y="646720"/>
                        <a:pt x="509268" y="535880"/>
                        <a:pt x="509268" y="535880"/>
                      </a:cubicBezTo>
                      <a:cubicBezTo>
                        <a:pt x="509268" y="535880"/>
                        <a:pt x="478027" y="643297"/>
                        <a:pt x="454918" y="762697"/>
                      </a:cubicBezTo>
                      <a:cubicBezTo>
                        <a:pt x="367400" y="747718"/>
                        <a:pt x="263835" y="701713"/>
                        <a:pt x="154920" y="593868"/>
                      </a:cubicBezTo>
                      <a:cubicBezTo>
                        <a:pt x="136732" y="575894"/>
                        <a:pt x="117688" y="541443"/>
                        <a:pt x="99286" y="499931"/>
                      </a:cubicBezTo>
                      <a:cubicBezTo>
                        <a:pt x="168615" y="426323"/>
                        <a:pt x="221467" y="362343"/>
                        <a:pt x="221467" y="362343"/>
                      </a:cubicBezTo>
                      <a:cubicBezTo>
                        <a:pt x="221467" y="362343"/>
                        <a:pt x="161981" y="410488"/>
                        <a:pt x="85805" y="467835"/>
                      </a:cubicBezTo>
                      <a:cubicBezTo>
                        <a:pt x="78958" y="450716"/>
                        <a:pt x="72111" y="432742"/>
                        <a:pt x="65691" y="414768"/>
                      </a:cubicBezTo>
                      <a:cubicBezTo>
                        <a:pt x="172038" y="337308"/>
                        <a:pt x="267473" y="253214"/>
                        <a:pt x="267473" y="253214"/>
                      </a:cubicBezTo>
                      <a:cubicBezTo>
                        <a:pt x="267473" y="253214"/>
                        <a:pt x="163693" y="313128"/>
                        <a:pt x="50285" y="371117"/>
                      </a:cubicBezTo>
                      <a:cubicBezTo>
                        <a:pt x="19258" y="278036"/>
                        <a:pt x="0" y="220690"/>
                        <a:pt x="0" y="220690"/>
                      </a:cubicBezTo>
                      <a:close/>
                    </a:path>
                  </a:pathLst>
                </a:custGeom>
                <a:solidFill>
                  <a:srgbClr val="B50000"/>
                </a:solidFill>
                <a:ln w="2140"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4448D93A-6BED-9ADE-A1C1-EE4FE68A9F86}"/>
                    </a:ext>
                  </a:extLst>
                </p:cNvPr>
                <p:cNvSpPr/>
                <p:nvPr/>
              </p:nvSpPr>
              <p:spPr>
                <a:xfrm>
                  <a:off x="5058274" y="2226455"/>
                  <a:ext cx="482415" cy="426623"/>
                </a:xfrm>
                <a:custGeom>
                  <a:avLst/>
                  <a:gdLst>
                    <a:gd name="connsiteX0" fmla="*/ 218830 w 482415"/>
                    <a:gd name="connsiteY0" fmla="*/ 24167 h 426623"/>
                    <a:gd name="connsiteX1" fmla="*/ 277674 w 482415"/>
                    <a:gd name="connsiteY1" fmla="*/ 164536 h 426623"/>
                    <a:gd name="connsiteX2" fmla="*/ 315762 w 482415"/>
                    <a:gd name="connsiteY2" fmla="*/ 148916 h 426623"/>
                    <a:gd name="connsiteX3" fmla="*/ 479884 w 482415"/>
                    <a:gd name="connsiteY3" fmla="*/ 259971 h 426623"/>
                    <a:gd name="connsiteX4" fmla="*/ 368829 w 482415"/>
                    <a:gd name="connsiteY4" fmla="*/ 424092 h 426623"/>
                    <a:gd name="connsiteX5" fmla="*/ 204708 w 482415"/>
                    <a:gd name="connsiteY5" fmla="*/ 313037 h 426623"/>
                    <a:gd name="connsiteX6" fmla="*/ 205136 w 482415"/>
                    <a:gd name="connsiteY6" fmla="*/ 262324 h 426623"/>
                    <a:gd name="connsiteX7" fmla="*/ 61556 w 482415"/>
                    <a:gd name="connsiteY7" fmla="*/ 256119 h 426623"/>
                    <a:gd name="connsiteX8" fmla="*/ 24110 w 482415"/>
                    <a:gd name="connsiteY8" fmla="*/ 61613 h 426623"/>
                    <a:gd name="connsiteX9" fmla="*/ 218830 w 482415"/>
                    <a:gd name="connsiteY9" fmla="*/ 24167 h 4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415" h="426623">
                      <a:moveTo>
                        <a:pt x="218830" y="24167"/>
                      </a:moveTo>
                      <a:cubicBezTo>
                        <a:pt x="266120" y="56049"/>
                        <a:pt x="287089" y="111898"/>
                        <a:pt x="277674" y="164536"/>
                      </a:cubicBezTo>
                      <a:cubicBezTo>
                        <a:pt x="289657" y="158117"/>
                        <a:pt x="301854" y="151484"/>
                        <a:pt x="315762" y="148916"/>
                      </a:cubicBezTo>
                      <a:cubicBezTo>
                        <a:pt x="391725" y="134366"/>
                        <a:pt x="465119" y="184008"/>
                        <a:pt x="479884" y="259971"/>
                      </a:cubicBezTo>
                      <a:cubicBezTo>
                        <a:pt x="494434" y="335933"/>
                        <a:pt x="444791" y="409541"/>
                        <a:pt x="368829" y="424092"/>
                      </a:cubicBezTo>
                      <a:cubicBezTo>
                        <a:pt x="292867" y="438642"/>
                        <a:pt x="219258" y="389000"/>
                        <a:pt x="204708" y="313037"/>
                      </a:cubicBezTo>
                      <a:cubicBezTo>
                        <a:pt x="201284" y="295705"/>
                        <a:pt x="202354" y="278801"/>
                        <a:pt x="205136" y="262324"/>
                      </a:cubicBezTo>
                      <a:cubicBezTo>
                        <a:pt x="160842" y="285862"/>
                        <a:pt x="106064" y="286290"/>
                        <a:pt x="61556" y="256119"/>
                      </a:cubicBezTo>
                      <a:cubicBezTo>
                        <a:pt x="-2423" y="212682"/>
                        <a:pt x="-19327" y="125592"/>
                        <a:pt x="24110" y="61613"/>
                      </a:cubicBezTo>
                      <a:cubicBezTo>
                        <a:pt x="67548" y="-2580"/>
                        <a:pt x="154637" y="-19271"/>
                        <a:pt x="218830" y="24167"/>
                      </a:cubicBezTo>
                      <a:close/>
                    </a:path>
                  </a:pathLst>
                </a:custGeom>
                <a:solidFill>
                  <a:srgbClr val="45CECE"/>
                </a:solidFill>
                <a:ln w="2140" cap="flat">
                  <a:noFill/>
                  <a:prstDash val="solid"/>
                  <a:miter/>
                </a:ln>
              </p:spPr>
              <p:txBody>
                <a:bodyPr rtlCol="0" anchor="ctr"/>
                <a:lstStyle/>
                <a:p>
                  <a:endParaRPr lang="vi-VN"/>
                </a:p>
              </p:txBody>
            </p:sp>
          </p:grpSp>
          <p:sp>
            <p:nvSpPr>
              <p:cNvPr id="19" name="Hình tự do: Hình 18">
                <a:extLst>
                  <a:ext uri="{FF2B5EF4-FFF2-40B4-BE49-F238E27FC236}">
                    <a16:creationId xmlns:a16="http://schemas.microsoft.com/office/drawing/2014/main" id="{93008942-6ED4-B4BB-A620-1C1D5D286808}"/>
                  </a:ext>
                </a:extLst>
              </p:cNvPr>
              <p:cNvSpPr/>
              <p:nvPr/>
            </p:nvSpPr>
            <p:spPr>
              <a:xfrm>
                <a:off x="5324608" y="2733570"/>
                <a:ext cx="1578302" cy="1885378"/>
              </a:xfrm>
              <a:custGeom>
                <a:avLst/>
                <a:gdLst>
                  <a:gd name="connsiteX0" fmla="*/ 1578303 w 1578302"/>
                  <a:gd name="connsiteY0" fmla="*/ 1840854 h 1885378"/>
                  <a:gd name="connsiteX1" fmla="*/ 1434082 w 1578302"/>
                  <a:gd name="connsiteY1" fmla="*/ 55420 h 1885378"/>
                  <a:gd name="connsiteX2" fmla="*/ 1093215 w 1578302"/>
                  <a:gd name="connsiteY2" fmla="*/ 0 h 1885378"/>
                  <a:gd name="connsiteX3" fmla="*/ 515260 w 1578302"/>
                  <a:gd name="connsiteY3" fmla="*/ 0 h 1885378"/>
                  <a:gd name="connsiteX4" fmla="*/ 155562 w 1578302"/>
                  <a:gd name="connsiteY4" fmla="*/ 54992 h 1885378"/>
                  <a:gd name="connsiteX5" fmla="*/ 0 w 1578302"/>
                  <a:gd name="connsiteY5" fmla="*/ 1836147 h 1885378"/>
                  <a:gd name="connsiteX6" fmla="*/ 1578303 w 1578302"/>
                  <a:gd name="connsiteY6" fmla="*/ 1840854 h 188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8302" h="1885378">
                    <a:moveTo>
                      <a:pt x="1578303" y="1840854"/>
                    </a:moveTo>
                    <a:cubicBezTo>
                      <a:pt x="1527162" y="1240431"/>
                      <a:pt x="1496563" y="661620"/>
                      <a:pt x="1434082" y="55420"/>
                    </a:cubicBezTo>
                    <a:cubicBezTo>
                      <a:pt x="1345495" y="41084"/>
                      <a:pt x="1207693" y="7061"/>
                      <a:pt x="1093215" y="0"/>
                    </a:cubicBezTo>
                    <a:cubicBezTo>
                      <a:pt x="1095354" y="13481"/>
                      <a:pt x="515260" y="0"/>
                      <a:pt x="515260" y="0"/>
                    </a:cubicBezTo>
                    <a:cubicBezTo>
                      <a:pt x="359911" y="14551"/>
                      <a:pt x="270896" y="30599"/>
                      <a:pt x="155562" y="54992"/>
                    </a:cubicBezTo>
                    <a:cubicBezTo>
                      <a:pt x="88159" y="632948"/>
                      <a:pt x="57560" y="1227593"/>
                      <a:pt x="0" y="1836147"/>
                    </a:cubicBezTo>
                    <a:cubicBezTo>
                      <a:pt x="188515" y="1912323"/>
                      <a:pt x="1481371" y="1888999"/>
                      <a:pt x="1578303" y="1840854"/>
                    </a:cubicBezTo>
                    <a:close/>
                  </a:path>
                </a:pathLst>
              </a:custGeom>
              <a:solidFill>
                <a:srgbClr val="9B62DD"/>
              </a:solidFill>
              <a:ln w="2140"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66001E65-B88B-7945-BC02-2BE2FBA43A53}"/>
                  </a:ext>
                </a:extLst>
              </p:cNvPr>
              <p:cNvSpPr/>
              <p:nvPr/>
            </p:nvSpPr>
            <p:spPr>
              <a:xfrm>
                <a:off x="5728545" y="2728005"/>
                <a:ext cx="734882" cy="326239"/>
              </a:xfrm>
              <a:custGeom>
                <a:avLst/>
                <a:gdLst>
                  <a:gd name="connsiteX0" fmla="*/ 734854 w 734882"/>
                  <a:gd name="connsiteY0" fmla="*/ 59060 h 326239"/>
                  <a:gd name="connsiteX1" fmla="*/ 725653 w 734882"/>
                  <a:gd name="connsiteY1" fmla="*/ 6849 h 326239"/>
                  <a:gd name="connsiteX2" fmla="*/ 5189 w 734882"/>
                  <a:gd name="connsiteY2" fmla="*/ 16907 h 326239"/>
                  <a:gd name="connsiteX3" fmla="*/ 53 w 734882"/>
                  <a:gd name="connsiteY3" fmla="*/ 42156 h 326239"/>
                  <a:gd name="connsiteX4" fmla="*/ 361034 w 734882"/>
                  <a:gd name="connsiteY4" fmla="*/ 326105 h 326239"/>
                  <a:gd name="connsiteX5" fmla="*/ 734854 w 734882"/>
                  <a:gd name="connsiteY5" fmla="*/ 59060 h 32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882" h="326239">
                    <a:moveTo>
                      <a:pt x="734854" y="59060"/>
                    </a:moveTo>
                    <a:cubicBezTo>
                      <a:pt x="735282" y="39374"/>
                      <a:pt x="730789" y="25466"/>
                      <a:pt x="725653" y="6849"/>
                    </a:cubicBezTo>
                    <a:cubicBezTo>
                      <a:pt x="523444" y="-2352"/>
                      <a:pt x="220879" y="-5133"/>
                      <a:pt x="5189" y="16907"/>
                    </a:cubicBezTo>
                    <a:cubicBezTo>
                      <a:pt x="3691" y="25466"/>
                      <a:pt x="267" y="33383"/>
                      <a:pt x="53" y="42156"/>
                    </a:cubicBezTo>
                    <a:cubicBezTo>
                      <a:pt x="-3370" y="194294"/>
                      <a:pt x="158183" y="321397"/>
                      <a:pt x="361034" y="326105"/>
                    </a:cubicBezTo>
                    <a:cubicBezTo>
                      <a:pt x="564100" y="330812"/>
                      <a:pt x="731431" y="211199"/>
                      <a:pt x="734854" y="59060"/>
                    </a:cubicBezTo>
                    <a:close/>
                  </a:path>
                </a:pathLst>
              </a:custGeom>
              <a:solidFill>
                <a:srgbClr val="FFC19F"/>
              </a:solidFill>
              <a:ln w="2140"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EB13C75A-D970-9ECE-EA6D-95B50EED115A}"/>
                  </a:ext>
                </a:extLst>
              </p:cNvPr>
              <p:cNvSpPr/>
              <p:nvPr/>
            </p:nvSpPr>
            <p:spPr>
              <a:xfrm>
                <a:off x="5820609" y="2337925"/>
                <a:ext cx="551000" cy="624423"/>
              </a:xfrm>
              <a:custGeom>
                <a:avLst/>
                <a:gdLst>
                  <a:gd name="connsiteX0" fmla="*/ 545644 w 551000"/>
                  <a:gd name="connsiteY0" fmla="*/ 0 h 624423"/>
                  <a:gd name="connsiteX1" fmla="*/ 550994 w 551000"/>
                  <a:gd name="connsiteY1" fmla="*/ 447000 h 624423"/>
                  <a:gd name="connsiteX2" fmla="*/ 280311 w 551000"/>
                  <a:gd name="connsiteY2" fmla="*/ 624388 h 624423"/>
                  <a:gd name="connsiteX3" fmla="*/ 5349 w 551000"/>
                  <a:gd name="connsiteY3" fmla="*/ 453634 h 624423"/>
                  <a:gd name="connsiteX4" fmla="*/ 0 w 551000"/>
                  <a:gd name="connsiteY4" fmla="*/ 6633 h 624423"/>
                  <a:gd name="connsiteX5" fmla="*/ 545644 w 551000"/>
                  <a:gd name="connsiteY5" fmla="*/ 0 h 62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000" h="624423">
                    <a:moveTo>
                      <a:pt x="545644" y="0"/>
                    </a:moveTo>
                    <a:lnTo>
                      <a:pt x="550994" y="447000"/>
                    </a:lnTo>
                    <a:cubicBezTo>
                      <a:pt x="552064" y="543077"/>
                      <a:pt x="430952" y="622463"/>
                      <a:pt x="280311" y="624388"/>
                    </a:cubicBezTo>
                    <a:cubicBezTo>
                      <a:pt x="129671" y="626314"/>
                      <a:pt x="6419" y="549710"/>
                      <a:pt x="5349" y="453634"/>
                    </a:cubicBezTo>
                    <a:lnTo>
                      <a:pt x="0" y="6633"/>
                    </a:lnTo>
                    <a:lnTo>
                      <a:pt x="545644" y="0"/>
                    </a:lnTo>
                    <a:close/>
                  </a:path>
                </a:pathLst>
              </a:custGeom>
              <a:solidFill>
                <a:srgbClr val="FFC19F"/>
              </a:solidFill>
              <a:ln w="2140"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A189671A-0355-0E4A-CEF5-13A636C3B13B}"/>
                  </a:ext>
                </a:extLst>
              </p:cNvPr>
              <p:cNvSpPr/>
              <p:nvPr/>
            </p:nvSpPr>
            <p:spPr>
              <a:xfrm>
                <a:off x="5716546" y="2376441"/>
                <a:ext cx="912912" cy="412660"/>
              </a:xfrm>
              <a:custGeom>
                <a:avLst/>
                <a:gdLst>
                  <a:gd name="connsiteX0" fmla="*/ 2209 w 912912"/>
                  <a:gd name="connsiteY0" fmla="*/ 57560 h 412660"/>
                  <a:gd name="connsiteX1" fmla="*/ 23393 w 912912"/>
                  <a:gd name="connsiteY1" fmla="*/ 0 h 412660"/>
                  <a:gd name="connsiteX2" fmla="*/ 910974 w 912912"/>
                  <a:gd name="connsiteY2" fmla="*/ 153423 h 412660"/>
                  <a:gd name="connsiteX3" fmla="*/ 912472 w 912912"/>
                  <a:gd name="connsiteY3" fmla="*/ 180598 h 412660"/>
                  <a:gd name="connsiteX4" fmla="*/ 412833 w 912912"/>
                  <a:gd name="connsiteY4" fmla="*/ 406131 h 412660"/>
                  <a:gd name="connsiteX5" fmla="*/ 2209 w 912912"/>
                  <a:gd name="connsiteY5" fmla="*/ 57560 h 41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2912" h="412660">
                    <a:moveTo>
                      <a:pt x="2209" y="57560"/>
                    </a:moveTo>
                    <a:cubicBezTo>
                      <a:pt x="5419" y="37018"/>
                      <a:pt x="13550" y="18188"/>
                      <a:pt x="23393" y="0"/>
                    </a:cubicBezTo>
                    <a:cubicBezTo>
                      <a:pt x="274603" y="29101"/>
                      <a:pt x="648637" y="89443"/>
                      <a:pt x="910974" y="153423"/>
                    </a:cubicBezTo>
                    <a:cubicBezTo>
                      <a:pt x="911188" y="162623"/>
                      <a:pt x="913970" y="171396"/>
                      <a:pt x="912472" y="180598"/>
                    </a:cubicBezTo>
                    <a:cubicBezTo>
                      <a:pt x="887865" y="339155"/>
                      <a:pt x="664257" y="439939"/>
                      <a:pt x="412833" y="406131"/>
                    </a:cubicBezTo>
                    <a:cubicBezTo>
                      <a:pt x="161409" y="372108"/>
                      <a:pt x="-22399" y="216118"/>
                      <a:pt x="2209" y="57560"/>
                    </a:cubicBezTo>
                    <a:close/>
                  </a:path>
                </a:pathLst>
              </a:custGeom>
              <a:solidFill>
                <a:srgbClr val="770C0C">
                  <a:alpha val="20000"/>
                </a:srgbClr>
              </a:solidFill>
              <a:ln w="2140" cap="flat">
                <a:noFill/>
                <a:prstDash val="solid"/>
                <a:miter/>
              </a:ln>
            </p:spPr>
            <p:txBody>
              <a:bodyPr rtlCol="0" anchor="ctr"/>
              <a:lstStyle/>
              <a:p>
                <a:endParaRPr lang="vi-VN"/>
              </a:p>
            </p:txBody>
          </p:sp>
          <p:grpSp>
            <p:nvGrpSpPr>
              <p:cNvPr id="23" name="Đồ họa 7">
                <a:extLst>
                  <a:ext uri="{FF2B5EF4-FFF2-40B4-BE49-F238E27FC236}">
                    <a16:creationId xmlns:a16="http://schemas.microsoft.com/office/drawing/2014/main" id="{1224AB65-167A-E47E-AEE6-0470CCA6AB03}"/>
                  </a:ext>
                </a:extLst>
              </p:cNvPr>
              <p:cNvGrpSpPr/>
              <p:nvPr/>
            </p:nvGrpSpPr>
            <p:grpSpPr>
              <a:xfrm>
                <a:off x="4638594" y="65"/>
                <a:ext cx="2915024" cy="2707828"/>
                <a:chOff x="4638594" y="65"/>
                <a:chExt cx="2915024" cy="2707828"/>
              </a:xfrm>
            </p:grpSpPr>
            <p:sp>
              <p:nvSpPr>
                <p:cNvPr id="24" name="Hình tự do: Hình 23">
                  <a:extLst>
                    <a:ext uri="{FF2B5EF4-FFF2-40B4-BE49-F238E27FC236}">
                      <a16:creationId xmlns:a16="http://schemas.microsoft.com/office/drawing/2014/main" id="{E9ACDF03-5755-6A60-B78E-0B552F10759E}"/>
                    </a:ext>
                  </a:extLst>
                </p:cNvPr>
                <p:cNvSpPr/>
                <p:nvPr/>
              </p:nvSpPr>
              <p:spPr>
                <a:xfrm>
                  <a:off x="4685139" y="1423967"/>
                  <a:ext cx="727870" cy="901043"/>
                </a:xfrm>
                <a:custGeom>
                  <a:avLst/>
                  <a:gdLst>
                    <a:gd name="connsiteX0" fmla="*/ 321070 w 727870"/>
                    <a:gd name="connsiteY0" fmla="*/ 1983 h 901043"/>
                    <a:gd name="connsiteX1" fmla="*/ 718855 w 727870"/>
                    <a:gd name="connsiteY1" fmla="*/ 413891 h 901043"/>
                    <a:gd name="connsiteX2" fmla="*/ 519641 w 727870"/>
                    <a:gd name="connsiteY2" fmla="*/ 898980 h 901043"/>
                    <a:gd name="connsiteX3" fmla="*/ 16365 w 727870"/>
                    <a:gd name="connsiteY3" fmla="*/ 495417 h 901043"/>
                    <a:gd name="connsiteX4" fmla="*/ 321070 w 727870"/>
                    <a:gd name="connsiteY4" fmla="*/ 1983 h 90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0" h="901043">
                      <a:moveTo>
                        <a:pt x="321070" y="1983"/>
                      </a:moveTo>
                      <a:cubicBezTo>
                        <a:pt x="510868" y="-21340"/>
                        <a:pt x="689112" y="163751"/>
                        <a:pt x="718855" y="413891"/>
                      </a:cubicBezTo>
                      <a:cubicBezTo>
                        <a:pt x="748812" y="664032"/>
                        <a:pt x="709440" y="876298"/>
                        <a:pt x="519641" y="898980"/>
                      </a:cubicBezTo>
                      <a:cubicBezTo>
                        <a:pt x="329843" y="921661"/>
                        <a:pt x="80130" y="755401"/>
                        <a:pt x="16365" y="495417"/>
                      </a:cubicBezTo>
                      <a:cubicBezTo>
                        <a:pt x="-43549" y="250840"/>
                        <a:pt x="61728" y="33866"/>
                        <a:pt x="321070" y="1983"/>
                      </a:cubicBezTo>
                      <a:close/>
                    </a:path>
                  </a:pathLst>
                </a:custGeom>
                <a:solidFill>
                  <a:srgbClr val="FFC19F"/>
                </a:solidFill>
                <a:ln w="2140"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6E90677B-D153-2A32-4079-B634D5CDAAEA}"/>
                    </a:ext>
                  </a:extLst>
                </p:cNvPr>
                <p:cNvSpPr/>
                <p:nvPr/>
              </p:nvSpPr>
              <p:spPr>
                <a:xfrm>
                  <a:off x="4924605" y="1759787"/>
                  <a:ext cx="358569" cy="395155"/>
                </a:xfrm>
                <a:custGeom>
                  <a:avLst/>
                  <a:gdLst>
                    <a:gd name="connsiteX0" fmla="*/ 13345 w 358569"/>
                    <a:gd name="connsiteY0" fmla="*/ 257385 h 395155"/>
                    <a:gd name="connsiteX1" fmla="*/ 247009 w 358569"/>
                    <a:gd name="connsiteY1" fmla="*/ 385771 h 395155"/>
                    <a:gd name="connsiteX2" fmla="*/ 345225 w 358569"/>
                    <a:gd name="connsiteY2" fmla="*/ 137771 h 395155"/>
                    <a:gd name="connsiteX3" fmla="*/ 111561 w 358569"/>
                    <a:gd name="connsiteY3" fmla="*/ 9384 h 395155"/>
                    <a:gd name="connsiteX4" fmla="*/ 13345 w 358569"/>
                    <a:gd name="connsiteY4" fmla="*/ 257385 h 395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69" h="395155">
                      <a:moveTo>
                        <a:pt x="13345" y="257385"/>
                      </a:moveTo>
                      <a:cubicBezTo>
                        <a:pt x="50791" y="361378"/>
                        <a:pt x="155426" y="418938"/>
                        <a:pt x="247009" y="385771"/>
                      </a:cubicBezTo>
                      <a:cubicBezTo>
                        <a:pt x="338592" y="352819"/>
                        <a:pt x="382671" y="241764"/>
                        <a:pt x="345225" y="137771"/>
                      </a:cubicBezTo>
                      <a:cubicBezTo>
                        <a:pt x="307779" y="33777"/>
                        <a:pt x="203143" y="-23783"/>
                        <a:pt x="111561" y="9384"/>
                      </a:cubicBezTo>
                      <a:cubicBezTo>
                        <a:pt x="19978" y="42550"/>
                        <a:pt x="-24101" y="153605"/>
                        <a:pt x="13345" y="257385"/>
                      </a:cubicBezTo>
                      <a:close/>
                    </a:path>
                  </a:pathLst>
                </a:custGeom>
                <a:solidFill>
                  <a:srgbClr val="E0956C"/>
                </a:solidFill>
                <a:ln w="2140"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5FD07D84-F6C5-81E1-4303-CB854CC9E6D2}"/>
                    </a:ext>
                  </a:extLst>
                </p:cNvPr>
                <p:cNvSpPr/>
                <p:nvPr/>
              </p:nvSpPr>
              <p:spPr>
                <a:xfrm>
                  <a:off x="6822641" y="1423967"/>
                  <a:ext cx="727870" cy="901043"/>
                </a:xfrm>
                <a:custGeom>
                  <a:avLst/>
                  <a:gdLst>
                    <a:gd name="connsiteX0" fmla="*/ 406800 w 727870"/>
                    <a:gd name="connsiteY0" fmla="*/ 1983 h 901043"/>
                    <a:gd name="connsiteX1" fmla="*/ 9015 w 727870"/>
                    <a:gd name="connsiteY1" fmla="*/ 413891 h 901043"/>
                    <a:gd name="connsiteX2" fmla="*/ 208229 w 727870"/>
                    <a:gd name="connsiteY2" fmla="*/ 898980 h 901043"/>
                    <a:gd name="connsiteX3" fmla="*/ 711505 w 727870"/>
                    <a:gd name="connsiteY3" fmla="*/ 495417 h 901043"/>
                    <a:gd name="connsiteX4" fmla="*/ 406800 w 727870"/>
                    <a:gd name="connsiteY4" fmla="*/ 1983 h 90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0" h="901043">
                      <a:moveTo>
                        <a:pt x="406800" y="1983"/>
                      </a:moveTo>
                      <a:cubicBezTo>
                        <a:pt x="217002" y="-21340"/>
                        <a:pt x="38758" y="163751"/>
                        <a:pt x="9015" y="413891"/>
                      </a:cubicBezTo>
                      <a:cubicBezTo>
                        <a:pt x="-20942" y="664032"/>
                        <a:pt x="18430" y="876298"/>
                        <a:pt x="208229" y="898980"/>
                      </a:cubicBezTo>
                      <a:cubicBezTo>
                        <a:pt x="398027" y="921661"/>
                        <a:pt x="647740" y="755401"/>
                        <a:pt x="711505" y="495417"/>
                      </a:cubicBezTo>
                      <a:cubicBezTo>
                        <a:pt x="771419" y="250840"/>
                        <a:pt x="666142" y="33866"/>
                        <a:pt x="406800" y="1983"/>
                      </a:cubicBezTo>
                      <a:close/>
                    </a:path>
                  </a:pathLst>
                </a:custGeom>
                <a:solidFill>
                  <a:srgbClr val="FFC19F"/>
                </a:solidFill>
                <a:ln w="2140"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1BC8BB55-EE58-9063-E879-69545C2AE80C}"/>
                    </a:ext>
                  </a:extLst>
                </p:cNvPr>
                <p:cNvSpPr/>
                <p:nvPr/>
              </p:nvSpPr>
              <p:spPr>
                <a:xfrm>
                  <a:off x="6952689" y="1759787"/>
                  <a:ext cx="358480" cy="395155"/>
                </a:xfrm>
                <a:custGeom>
                  <a:avLst/>
                  <a:gdLst>
                    <a:gd name="connsiteX0" fmla="*/ 345225 w 358480"/>
                    <a:gd name="connsiteY0" fmla="*/ 257385 h 395155"/>
                    <a:gd name="connsiteX1" fmla="*/ 111561 w 358480"/>
                    <a:gd name="connsiteY1" fmla="*/ 385771 h 395155"/>
                    <a:gd name="connsiteX2" fmla="*/ 13345 w 358480"/>
                    <a:gd name="connsiteY2" fmla="*/ 137771 h 395155"/>
                    <a:gd name="connsiteX3" fmla="*/ 247009 w 358480"/>
                    <a:gd name="connsiteY3" fmla="*/ 9384 h 395155"/>
                    <a:gd name="connsiteX4" fmla="*/ 345225 w 358480"/>
                    <a:gd name="connsiteY4" fmla="*/ 257385 h 395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480" h="395155">
                      <a:moveTo>
                        <a:pt x="345225" y="257385"/>
                      </a:moveTo>
                      <a:cubicBezTo>
                        <a:pt x="307779" y="361378"/>
                        <a:pt x="203143" y="418938"/>
                        <a:pt x="111561" y="385771"/>
                      </a:cubicBezTo>
                      <a:cubicBezTo>
                        <a:pt x="19978" y="352819"/>
                        <a:pt x="-24101" y="241764"/>
                        <a:pt x="13345" y="137771"/>
                      </a:cubicBezTo>
                      <a:cubicBezTo>
                        <a:pt x="50791" y="33777"/>
                        <a:pt x="155426" y="-23783"/>
                        <a:pt x="247009" y="9384"/>
                      </a:cubicBezTo>
                      <a:cubicBezTo>
                        <a:pt x="338592" y="42550"/>
                        <a:pt x="382457" y="153605"/>
                        <a:pt x="345225" y="257385"/>
                      </a:cubicBezTo>
                      <a:close/>
                    </a:path>
                  </a:pathLst>
                </a:custGeom>
                <a:solidFill>
                  <a:srgbClr val="E0956C"/>
                </a:solidFill>
                <a:ln w="2140"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E903F571-3B40-E627-7761-83B40F77EFB4}"/>
                    </a:ext>
                  </a:extLst>
                </p:cNvPr>
                <p:cNvSpPr/>
                <p:nvPr/>
              </p:nvSpPr>
              <p:spPr>
                <a:xfrm>
                  <a:off x="4830025" y="65"/>
                  <a:ext cx="2525031" cy="2392252"/>
                </a:xfrm>
                <a:custGeom>
                  <a:avLst/>
                  <a:gdLst>
                    <a:gd name="connsiteX0" fmla="*/ 6713 w 2525031"/>
                    <a:gd name="connsiteY0" fmla="*/ 955133 h 2392252"/>
                    <a:gd name="connsiteX1" fmla="*/ 1293792 w 2525031"/>
                    <a:gd name="connsiteY1" fmla="*/ 2391996 h 2392252"/>
                    <a:gd name="connsiteX2" fmla="*/ 2515821 w 2525031"/>
                    <a:gd name="connsiteY2" fmla="*/ 871681 h 2392252"/>
                    <a:gd name="connsiteX3" fmla="*/ 1279669 w 2525031"/>
                    <a:gd name="connsiteY3" fmla="*/ 576 h 2392252"/>
                    <a:gd name="connsiteX4" fmla="*/ 6713 w 2525031"/>
                    <a:gd name="connsiteY4" fmla="*/ 955133 h 2392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031" h="2392252">
                      <a:moveTo>
                        <a:pt x="6713" y="955133"/>
                      </a:moveTo>
                      <a:cubicBezTo>
                        <a:pt x="-72887" y="1835867"/>
                        <a:pt x="567336" y="2406119"/>
                        <a:pt x="1293792" y="2391996"/>
                      </a:cubicBezTo>
                      <a:cubicBezTo>
                        <a:pt x="2020247" y="2377874"/>
                        <a:pt x="2606120" y="1726096"/>
                        <a:pt x="2515821" y="871681"/>
                      </a:cubicBezTo>
                      <a:cubicBezTo>
                        <a:pt x="2465964" y="397292"/>
                        <a:pt x="1973600" y="-17612"/>
                        <a:pt x="1279669" y="576"/>
                      </a:cubicBezTo>
                      <a:cubicBezTo>
                        <a:pt x="553213" y="19406"/>
                        <a:pt x="63417" y="328605"/>
                        <a:pt x="6713" y="955133"/>
                      </a:cubicBezTo>
                      <a:close/>
                    </a:path>
                  </a:pathLst>
                </a:custGeom>
                <a:solidFill>
                  <a:srgbClr val="B50000"/>
                </a:solidFill>
                <a:ln w="2140"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DB8B9334-B571-A755-B5C7-D88BD8F611F2}"/>
                    </a:ext>
                  </a:extLst>
                </p:cNvPr>
                <p:cNvSpPr/>
                <p:nvPr/>
              </p:nvSpPr>
              <p:spPr>
                <a:xfrm>
                  <a:off x="5060159" y="387086"/>
                  <a:ext cx="2109340" cy="2320807"/>
                </a:xfrm>
                <a:custGeom>
                  <a:avLst/>
                  <a:gdLst>
                    <a:gd name="connsiteX0" fmla="*/ 2090325 w 2109340"/>
                    <a:gd name="connsiteY0" fmla="*/ 444433 h 2320807"/>
                    <a:gd name="connsiteX1" fmla="*/ 1054670 w 2109340"/>
                    <a:gd name="connsiteY1" fmla="*/ 0 h 2320807"/>
                    <a:gd name="connsiteX2" fmla="*/ 19016 w 2109340"/>
                    <a:gd name="connsiteY2" fmla="*/ 444433 h 2320807"/>
                    <a:gd name="connsiteX3" fmla="*/ 148687 w 2109340"/>
                    <a:gd name="connsiteY3" fmla="*/ 1911253 h 2320807"/>
                    <a:gd name="connsiteX4" fmla="*/ 1014442 w 2109340"/>
                    <a:gd name="connsiteY4" fmla="*/ 2320807 h 2320807"/>
                    <a:gd name="connsiteX5" fmla="*/ 1095112 w 2109340"/>
                    <a:gd name="connsiteY5" fmla="*/ 2320807 h 2320807"/>
                    <a:gd name="connsiteX6" fmla="*/ 1960654 w 2109340"/>
                    <a:gd name="connsiteY6" fmla="*/ 1911253 h 2320807"/>
                    <a:gd name="connsiteX7" fmla="*/ 2090325 w 2109340"/>
                    <a:gd name="connsiteY7" fmla="*/ 444433 h 232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9340" h="2320807">
                      <a:moveTo>
                        <a:pt x="2090325" y="444433"/>
                      </a:moveTo>
                      <a:cubicBezTo>
                        <a:pt x="1932623" y="6205"/>
                        <a:pt x="1552383" y="0"/>
                        <a:pt x="1054670" y="0"/>
                      </a:cubicBezTo>
                      <a:cubicBezTo>
                        <a:pt x="556957" y="0"/>
                        <a:pt x="176718" y="6205"/>
                        <a:pt x="19016" y="444433"/>
                      </a:cubicBezTo>
                      <a:cubicBezTo>
                        <a:pt x="-28487" y="576671"/>
                        <a:pt x="12383" y="1666676"/>
                        <a:pt x="148687" y="1911253"/>
                      </a:cubicBezTo>
                      <a:cubicBezTo>
                        <a:pt x="263807" y="2117742"/>
                        <a:pt x="706100" y="2320807"/>
                        <a:pt x="1014442" y="2320807"/>
                      </a:cubicBezTo>
                      <a:cubicBezTo>
                        <a:pt x="1027281" y="2320807"/>
                        <a:pt x="1082273" y="2320807"/>
                        <a:pt x="1095112" y="2320807"/>
                      </a:cubicBezTo>
                      <a:cubicBezTo>
                        <a:pt x="1403455" y="2320807"/>
                        <a:pt x="1845534" y="2117742"/>
                        <a:pt x="1960654" y="1911253"/>
                      </a:cubicBezTo>
                      <a:cubicBezTo>
                        <a:pt x="2096958" y="1666676"/>
                        <a:pt x="2137828" y="576671"/>
                        <a:pt x="2090325" y="444433"/>
                      </a:cubicBezTo>
                      <a:close/>
                    </a:path>
                  </a:pathLst>
                </a:custGeom>
                <a:solidFill>
                  <a:srgbClr val="FFC19F"/>
                </a:solidFill>
                <a:ln w="2140"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2E761AC7-3F76-4B29-DBB2-73580F7EDCE8}"/>
                    </a:ext>
                  </a:extLst>
                </p:cNvPr>
                <p:cNvSpPr/>
                <p:nvPr/>
              </p:nvSpPr>
              <p:spPr>
                <a:xfrm>
                  <a:off x="5221803" y="1898330"/>
                  <a:ext cx="316663" cy="185436"/>
                </a:xfrm>
                <a:custGeom>
                  <a:avLst/>
                  <a:gdLst>
                    <a:gd name="connsiteX0" fmla="*/ 95 w 316663"/>
                    <a:gd name="connsiteY0" fmla="*/ 83321 h 185436"/>
                    <a:gd name="connsiteX1" fmla="*/ 152875 w 316663"/>
                    <a:gd name="connsiteY1" fmla="*/ 184961 h 185436"/>
                    <a:gd name="connsiteX2" fmla="*/ 316569 w 316663"/>
                    <a:gd name="connsiteY2" fmla="*/ 102151 h 185436"/>
                    <a:gd name="connsiteX3" fmla="*/ 163788 w 316663"/>
                    <a:gd name="connsiteY3" fmla="*/ 511 h 185436"/>
                    <a:gd name="connsiteX4" fmla="*/ 95 w 316663"/>
                    <a:gd name="connsiteY4" fmla="*/ 83321 h 18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663" h="185436">
                      <a:moveTo>
                        <a:pt x="95" y="83321"/>
                      </a:moveTo>
                      <a:cubicBezTo>
                        <a:pt x="-2901" y="134248"/>
                        <a:pt x="65358" y="179825"/>
                        <a:pt x="152875" y="184961"/>
                      </a:cubicBezTo>
                      <a:cubicBezTo>
                        <a:pt x="240178" y="190096"/>
                        <a:pt x="313573" y="153078"/>
                        <a:pt x="316569" y="102151"/>
                      </a:cubicBezTo>
                      <a:cubicBezTo>
                        <a:pt x="319564" y="51224"/>
                        <a:pt x="251091" y="5647"/>
                        <a:pt x="163788" y="511"/>
                      </a:cubicBezTo>
                      <a:cubicBezTo>
                        <a:pt x="76271" y="-4838"/>
                        <a:pt x="3091" y="32394"/>
                        <a:pt x="95" y="83321"/>
                      </a:cubicBezTo>
                      <a:close/>
                    </a:path>
                  </a:pathLst>
                </a:custGeom>
                <a:solidFill>
                  <a:srgbClr val="FF9797"/>
                </a:solidFill>
                <a:ln w="2140"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B3BFDC16-199D-53BE-89C4-F2F40406EE92}"/>
                    </a:ext>
                  </a:extLst>
                </p:cNvPr>
                <p:cNvSpPr/>
                <p:nvPr/>
              </p:nvSpPr>
              <p:spPr>
                <a:xfrm>
                  <a:off x="6677417" y="1899017"/>
                  <a:ext cx="316181" cy="186023"/>
                </a:xfrm>
                <a:custGeom>
                  <a:avLst/>
                  <a:gdLst>
                    <a:gd name="connsiteX0" fmla="*/ 175 w 316181"/>
                    <a:gd name="connsiteY0" fmla="*/ 105744 h 186023"/>
                    <a:gd name="connsiteX1" fmla="*/ 165580 w 316181"/>
                    <a:gd name="connsiteY1" fmla="*/ 185130 h 186023"/>
                    <a:gd name="connsiteX2" fmla="*/ 316006 w 316181"/>
                    <a:gd name="connsiteY2" fmla="*/ 80280 h 186023"/>
                    <a:gd name="connsiteX3" fmla="*/ 150601 w 316181"/>
                    <a:gd name="connsiteY3" fmla="*/ 894 h 186023"/>
                    <a:gd name="connsiteX4" fmla="*/ 175 w 316181"/>
                    <a:gd name="connsiteY4" fmla="*/ 105744 h 186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181" h="186023">
                      <a:moveTo>
                        <a:pt x="175" y="105744"/>
                      </a:moveTo>
                      <a:cubicBezTo>
                        <a:pt x="4240" y="156670"/>
                        <a:pt x="78277" y="192191"/>
                        <a:pt x="165580" y="185130"/>
                      </a:cubicBezTo>
                      <a:cubicBezTo>
                        <a:pt x="252669" y="178068"/>
                        <a:pt x="320072" y="130993"/>
                        <a:pt x="316006" y="80280"/>
                      </a:cubicBezTo>
                      <a:cubicBezTo>
                        <a:pt x="311941" y="29353"/>
                        <a:pt x="237904" y="-6167"/>
                        <a:pt x="150601" y="894"/>
                      </a:cubicBezTo>
                      <a:cubicBezTo>
                        <a:pt x="63512" y="7956"/>
                        <a:pt x="-3891" y="54817"/>
                        <a:pt x="175" y="105744"/>
                      </a:cubicBezTo>
                      <a:close/>
                    </a:path>
                  </a:pathLst>
                </a:custGeom>
                <a:solidFill>
                  <a:srgbClr val="FF9797"/>
                </a:solidFill>
                <a:ln w="2140" cap="flat">
                  <a:noFill/>
                  <a:prstDash val="solid"/>
                  <a:miter/>
                </a:ln>
              </p:spPr>
              <p:txBody>
                <a:bodyPr rtlCol="0" anchor="ctr"/>
                <a:lstStyle/>
                <a:p>
                  <a:endParaRPr lang="vi-VN"/>
                </a:p>
              </p:txBody>
            </p:sp>
            <p:grpSp>
              <p:nvGrpSpPr>
                <p:cNvPr id="32" name="Đồ họa 7">
                  <a:extLst>
                    <a:ext uri="{FF2B5EF4-FFF2-40B4-BE49-F238E27FC236}">
                      <a16:creationId xmlns:a16="http://schemas.microsoft.com/office/drawing/2014/main" id="{7BBC6825-41F0-A961-0D86-A7E4CA8105DA}"/>
                    </a:ext>
                  </a:extLst>
                </p:cNvPr>
                <p:cNvGrpSpPr/>
                <p:nvPr/>
              </p:nvGrpSpPr>
              <p:grpSpPr>
                <a:xfrm>
                  <a:off x="5719824" y="2008613"/>
                  <a:ext cx="799852" cy="416615"/>
                  <a:chOff x="5719824" y="2008613"/>
                  <a:chExt cx="799852" cy="416615"/>
                </a:xfrm>
              </p:grpSpPr>
              <p:sp>
                <p:nvSpPr>
                  <p:cNvPr id="33" name="Hình tự do: Hình 32">
                    <a:extLst>
                      <a:ext uri="{FF2B5EF4-FFF2-40B4-BE49-F238E27FC236}">
                        <a16:creationId xmlns:a16="http://schemas.microsoft.com/office/drawing/2014/main" id="{C10ABD1A-210C-699F-0DC3-820A29B915F7}"/>
                      </a:ext>
                    </a:extLst>
                  </p:cNvPr>
                  <p:cNvSpPr/>
                  <p:nvPr/>
                </p:nvSpPr>
                <p:spPr>
                  <a:xfrm>
                    <a:off x="5719824" y="2011993"/>
                    <a:ext cx="799852" cy="413235"/>
                  </a:xfrm>
                  <a:custGeom>
                    <a:avLst/>
                    <a:gdLst>
                      <a:gd name="connsiteX0" fmla="*/ 796642 w 799852"/>
                      <a:gd name="connsiteY0" fmla="*/ 66590 h 413235"/>
                      <a:gd name="connsiteX1" fmla="*/ 433093 w 799852"/>
                      <a:gd name="connsiteY1" fmla="*/ 1541 h 413235"/>
                      <a:gd name="connsiteX2" fmla="*/ 366760 w 799852"/>
                      <a:gd name="connsiteY2" fmla="*/ 1541 h 413235"/>
                      <a:gd name="connsiteX3" fmla="*/ 3211 w 799852"/>
                      <a:gd name="connsiteY3" fmla="*/ 66590 h 413235"/>
                      <a:gd name="connsiteX4" fmla="*/ 398001 w 799852"/>
                      <a:gd name="connsiteY4" fmla="*/ 413235 h 413235"/>
                      <a:gd name="connsiteX5" fmla="*/ 401852 w 799852"/>
                      <a:gd name="connsiteY5" fmla="*/ 413235 h 413235"/>
                      <a:gd name="connsiteX6" fmla="*/ 796642 w 799852"/>
                      <a:gd name="connsiteY6" fmla="*/ 66590 h 41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852" h="413235">
                        <a:moveTo>
                          <a:pt x="796642" y="66590"/>
                        </a:moveTo>
                        <a:cubicBezTo>
                          <a:pt x="780166" y="-19215"/>
                          <a:pt x="648355" y="3039"/>
                          <a:pt x="433093" y="1541"/>
                        </a:cubicBezTo>
                        <a:cubicBezTo>
                          <a:pt x="421752" y="1541"/>
                          <a:pt x="378101" y="1541"/>
                          <a:pt x="366760" y="1541"/>
                        </a:cubicBezTo>
                        <a:cubicBezTo>
                          <a:pt x="151498" y="3039"/>
                          <a:pt x="19687" y="-19215"/>
                          <a:pt x="3211" y="66590"/>
                        </a:cubicBezTo>
                        <a:cubicBezTo>
                          <a:pt x="-28458" y="231782"/>
                          <a:pt x="179315" y="412593"/>
                          <a:pt x="398001" y="413235"/>
                        </a:cubicBezTo>
                        <a:lnTo>
                          <a:pt x="401852" y="413235"/>
                        </a:lnTo>
                        <a:cubicBezTo>
                          <a:pt x="620538" y="412593"/>
                          <a:pt x="828311" y="231782"/>
                          <a:pt x="796642" y="66590"/>
                        </a:cubicBezTo>
                        <a:close/>
                      </a:path>
                    </a:pathLst>
                  </a:custGeom>
                  <a:solidFill>
                    <a:srgbClr val="701608"/>
                  </a:solidFill>
                  <a:ln w="2140" cap="flat">
                    <a:noFill/>
                    <a:prstDash val="solid"/>
                    <a:miter/>
                  </a:ln>
                </p:spPr>
                <p:txBody>
                  <a:bodyPr rtlCol="0" anchor="ctr"/>
                  <a:lstStyle/>
                  <a:p>
                    <a:endParaRPr lang="vi-VN"/>
                  </a:p>
                </p:txBody>
              </p:sp>
              <p:sp>
                <p:nvSpPr>
                  <p:cNvPr id="34" name="Hình tự do: Hình 33">
                    <a:extLst>
                      <a:ext uri="{FF2B5EF4-FFF2-40B4-BE49-F238E27FC236}">
                        <a16:creationId xmlns:a16="http://schemas.microsoft.com/office/drawing/2014/main" id="{17CB2BAD-789D-9D73-7C6F-2A3942362BE6}"/>
                      </a:ext>
                    </a:extLst>
                  </p:cNvPr>
                  <p:cNvSpPr/>
                  <p:nvPr/>
                </p:nvSpPr>
                <p:spPr>
                  <a:xfrm>
                    <a:off x="5900637" y="2283146"/>
                    <a:ext cx="438013" cy="142081"/>
                  </a:xfrm>
                  <a:custGeom>
                    <a:avLst/>
                    <a:gdLst>
                      <a:gd name="connsiteX0" fmla="*/ 221040 w 438013"/>
                      <a:gd name="connsiteY0" fmla="*/ 142082 h 142081"/>
                      <a:gd name="connsiteX1" fmla="*/ 217188 w 438013"/>
                      <a:gd name="connsiteY1" fmla="*/ 142082 h 142081"/>
                      <a:gd name="connsiteX2" fmla="*/ 4280 w 438013"/>
                      <a:gd name="connsiteY2" fmla="*/ 84307 h 142081"/>
                      <a:gd name="connsiteX3" fmla="*/ 0 w 438013"/>
                      <a:gd name="connsiteY3" fmla="*/ 82168 h 142081"/>
                      <a:gd name="connsiteX4" fmla="*/ 3638 w 438013"/>
                      <a:gd name="connsiteY4" fmla="*/ 78958 h 142081"/>
                      <a:gd name="connsiteX5" fmla="*/ 219114 w 438013"/>
                      <a:gd name="connsiteY5" fmla="*/ 0 h 142081"/>
                      <a:gd name="connsiteX6" fmla="*/ 434590 w 438013"/>
                      <a:gd name="connsiteY6" fmla="*/ 78958 h 142081"/>
                      <a:gd name="connsiteX7" fmla="*/ 438013 w 438013"/>
                      <a:gd name="connsiteY7" fmla="*/ 82168 h 142081"/>
                      <a:gd name="connsiteX8" fmla="*/ 433734 w 438013"/>
                      <a:gd name="connsiteY8" fmla="*/ 84307 h 142081"/>
                      <a:gd name="connsiteX9" fmla="*/ 221040 w 438013"/>
                      <a:gd name="connsiteY9" fmla="*/ 142082 h 14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013" h="142081">
                        <a:moveTo>
                          <a:pt x="221040" y="142082"/>
                        </a:moveTo>
                        <a:lnTo>
                          <a:pt x="217188" y="142082"/>
                        </a:lnTo>
                        <a:cubicBezTo>
                          <a:pt x="146361" y="141868"/>
                          <a:pt x="72753" y="121968"/>
                          <a:pt x="4280" y="84307"/>
                        </a:cubicBezTo>
                        <a:lnTo>
                          <a:pt x="0" y="82168"/>
                        </a:lnTo>
                        <a:lnTo>
                          <a:pt x="3638" y="78958"/>
                        </a:lnTo>
                        <a:cubicBezTo>
                          <a:pt x="60342" y="28031"/>
                          <a:pt x="136946" y="0"/>
                          <a:pt x="219114" y="0"/>
                        </a:cubicBezTo>
                        <a:cubicBezTo>
                          <a:pt x="301067" y="0"/>
                          <a:pt x="377671" y="28031"/>
                          <a:pt x="434590" y="78958"/>
                        </a:cubicBezTo>
                        <a:lnTo>
                          <a:pt x="438013" y="82168"/>
                        </a:lnTo>
                        <a:lnTo>
                          <a:pt x="433734" y="84307"/>
                        </a:lnTo>
                        <a:cubicBezTo>
                          <a:pt x="365475" y="121968"/>
                          <a:pt x="291652" y="141868"/>
                          <a:pt x="221040" y="142082"/>
                        </a:cubicBezTo>
                        <a:close/>
                      </a:path>
                    </a:pathLst>
                  </a:custGeom>
                  <a:solidFill>
                    <a:srgbClr val="DD6B5B"/>
                  </a:solidFill>
                  <a:ln w="2140"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id="{FCCD2302-358B-64FE-C2AD-0A1480A998B7}"/>
                      </a:ext>
                    </a:extLst>
                  </p:cNvPr>
                  <p:cNvSpPr/>
                  <p:nvPr/>
                </p:nvSpPr>
                <p:spPr>
                  <a:xfrm>
                    <a:off x="5827456" y="2008613"/>
                    <a:ext cx="584588" cy="112338"/>
                  </a:xfrm>
                  <a:custGeom>
                    <a:avLst/>
                    <a:gdLst>
                      <a:gd name="connsiteX0" fmla="*/ 292294 w 584588"/>
                      <a:gd name="connsiteY0" fmla="*/ 112339 h 112338"/>
                      <a:gd name="connsiteX1" fmla="*/ 856 w 584588"/>
                      <a:gd name="connsiteY1" fmla="*/ 3852 h 112338"/>
                      <a:gd name="connsiteX2" fmla="*/ 0 w 584588"/>
                      <a:gd name="connsiteY2" fmla="*/ 0 h 112338"/>
                      <a:gd name="connsiteX3" fmla="*/ 584588 w 584588"/>
                      <a:gd name="connsiteY3" fmla="*/ 0 h 112338"/>
                      <a:gd name="connsiteX4" fmla="*/ 583733 w 584588"/>
                      <a:gd name="connsiteY4" fmla="*/ 3852 h 112338"/>
                      <a:gd name="connsiteX5" fmla="*/ 292294 w 584588"/>
                      <a:gd name="connsiteY5" fmla="*/ 112339 h 11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588" h="112338">
                        <a:moveTo>
                          <a:pt x="292294" y="112339"/>
                        </a:moveTo>
                        <a:cubicBezTo>
                          <a:pt x="141868" y="112339"/>
                          <a:pt x="16476" y="65691"/>
                          <a:pt x="856" y="3852"/>
                        </a:cubicBezTo>
                        <a:lnTo>
                          <a:pt x="0" y="0"/>
                        </a:lnTo>
                        <a:lnTo>
                          <a:pt x="584588" y="0"/>
                        </a:lnTo>
                        <a:lnTo>
                          <a:pt x="583733" y="3852"/>
                        </a:lnTo>
                        <a:cubicBezTo>
                          <a:pt x="567898" y="65691"/>
                          <a:pt x="442721" y="112339"/>
                          <a:pt x="292294" y="112339"/>
                        </a:cubicBezTo>
                        <a:close/>
                      </a:path>
                    </a:pathLst>
                  </a:custGeom>
                  <a:solidFill>
                    <a:srgbClr val="FFFFFF"/>
                  </a:solidFill>
                  <a:ln w="2140" cap="flat">
                    <a:noFill/>
                    <a:prstDash val="solid"/>
                    <a:miter/>
                  </a:ln>
                </p:spPr>
                <p:txBody>
                  <a:bodyPr rtlCol="0" anchor="ctr"/>
                  <a:lstStyle/>
                  <a:p>
                    <a:endParaRPr lang="vi-VN"/>
                  </a:p>
                </p:txBody>
              </p:sp>
            </p:grpSp>
            <p:sp>
              <p:nvSpPr>
                <p:cNvPr id="36" name="Hình tự do: Hình 35">
                  <a:extLst>
                    <a:ext uri="{FF2B5EF4-FFF2-40B4-BE49-F238E27FC236}">
                      <a16:creationId xmlns:a16="http://schemas.microsoft.com/office/drawing/2014/main" id="{F25B8043-CD5A-F129-232D-11CDD4C76C4E}"/>
                    </a:ext>
                  </a:extLst>
                </p:cNvPr>
                <p:cNvSpPr/>
                <p:nvPr/>
              </p:nvSpPr>
              <p:spPr>
                <a:xfrm>
                  <a:off x="6018002" y="1801672"/>
                  <a:ext cx="210827" cy="102305"/>
                </a:xfrm>
                <a:custGeom>
                  <a:avLst/>
                  <a:gdLst>
                    <a:gd name="connsiteX0" fmla="*/ 11878 w 210827"/>
                    <a:gd name="connsiteY0" fmla="*/ 102305 h 102305"/>
                    <a:gd name="connsiteX1" fmla="*/ 23219 w 210827"/>
                    <a:gd name="connsiteY1" fmla="*/ 92248 h 102305"/>
                    <a:gd name="connsiteX2" fmla="*/ 104102 w 210827"/>
                    <a:gd name="connsiteY2" fmla="*/ 23562 h 102305"/>
                    <a:gd name="connsiteX3" fmla="*/ 187554 w 210827"/>
                    <a:gd name="connsiteY3" fmla="*/ 88825 h 102305"/>
                    <a:gd name="connsiteX4" fmla="*/ 201034 w 210827"/>
                    <a:gd name="connsiteY4" fmla="*/ 98454 h 102305"/>
                    <a:gd name="connsiteX5" fmla="*/ 210663 w 210827"/>
                    <a:gd name="connsiteY5" fmla="*/ 84973 h 102305"/>
                    <a:gd name="connsiteX6" fmla="*/ 103674 w 210827"/>
                    <a:gd name="connsiteY6" fmla="*/ 24 h 102305"/>
                    <a:gd name="connsiteX7" fmla="*/ 109 w 210827"/>
                    <a:gd name="connsiteY7" fmla="*/ 88825 h 102305"/>
                    <a:gd name="connsiteX8" fmla="*/ 9952 w 210827"/>
                    <a:gd name="connsiteY8" fmla="*/ 102092 h 102305"/>
                    <a:gd name="connsiteX9" fmla="*/ 11878 w 210827"/>
                    <a:gd name="connsiteY9" fmla="*/ 102305 h 10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827" h="102305">
                      <a:moveTo>
                        <a:pt x="11878" y="102305"/>
                      </a:moveTo>
                      <a:cubicBezTo>
                        <a:pt x="17441" y="102092"/>
                        <a:pt x="22363" y="98026"/>
                        <a:pt x="23219" y="92248"/>
                      </a:cubicBezTo>
                      <a:cubicBezTo>
                        <a:pt x="29210" y="51379"/>
                        <a:pt x="60879" y="24418"/>
                        <a:pt x="104102" y="23562"/>
                      </a:cubicBezTo>
                      <a:cubicBezTo>
                        <a:pt x="147540" y="22706"/>
                        <a:pt x="180920" y="49025"/>
                        <a:pt x="187554" y="88825"/>
                      </a:cubicBezTo>
                      <a:cubicBezTo>
                        <a:pt x="188624" y="95244"/>
                        <a:pt x="194615" y="99524"/>
                        <a:pt x="201034" y="98454"/>
                      </a:cubicBezTo>
                      <a:cubicBezTo>
                        <a:pt x="207454" y="97384"/>
                        <a:pt x="211733" y="91393"/>
                        <a:pt x="210663" y="84973"/>
                      </a:cubicBezTo>
                      <a:cubicBezTo>
                        <a:pt x="202318" y="33832"/>
                        <a:pt x="158239" y="-1046"/>
                        <a:pt x="103674" y="24"/>
                      </a:cubicBezTo>
                      <a:cubicBezTo>
                        <a:pt x="49324" y="1094"/>
                        <a:pt x="7598" y="36828"/>
                        <a:pt x="109" y="88825"/>
                      </a:cubicBezTo>
                      <a:cubicBezTo>
                        <a:pt x="-747" y="95244"/>
                        <a:pt x="3532" y="101236"/>
                        <a:pt x="9952" y="102092"/>
                      </a:cubicBezTo>
                      <a:lnTo>
                        <a:pt x="11878" y="102305"/>
                      </a:lnTo>
                      <a:close/>
                    </a:path>
                  </a:pathLst>
                </a:custGeom>
                <a:solidFill>
                  <a:srgbClr val="C4735B"/>
                </a:solidFill>
                <a:ln w="2140" cap="flat">
                  <a:noFill/>
                  <a:prstDash val="solid"/>
                  <a:miter/>
                </a:ln>
              </p:spPr>
              <p:txBody>
                <a:bodyPr rtlCol="0" anchor="ctr"/>
                <a:lstStyle/>
                <a:p>
                  <a:endParaRPr lang="vi-VN"/>
                </a:p>
              </p:txBody>
            </p:sp>
            <p:sp>
              <p:nvSpPr>
                <p:cNvPr id="37" name="Hình tự do: Hình 36">
                  <a:extLst>
                    <a:ext uri="{FF2B5EF4-FFF2-40B4-BE49-F238E27FC236}">
                      <a16:creationId xmlns:a16="http://schemas.microsoft.com/office/drawing/2014/main" id="{539F89BA-6F93-AA3F-6EA4-AA41F617C58B}"/>
                    </a:ext>
                  </a:extLst>
                </p:cNvPr>
                <p:cNvSpPr/>
                <p:nvPr/>
              </p:nvSpPr>
              <p:spPr>
                <a:xfrm>
                  <a:off x="4638594" y="48669"/>
                  <a:ext cx="2915024" cy="1668504"/>
                </a:xfrm>
                <a:custGeom>
                  <a:avLst/>
                  <a:gdLst>
                    <a:gd name="connsiteX0" fmla="*/ 0 w 2915024"/>
                    <a:gd name="connsiteY0" fmla="*/ 1344756 h 1668504"/>
                    <a:gd name="connsiteX1" fmla="*/ 253778 w 2915024"/>
                    <a:gd name="connsiteY1" fmla="*/ 947826 h 1668504"/>
                    <a:gd name="connsiteX2" fmla="*/ 41298 w 2915024"/>
                    <a:gd name="connsiteY2" fmla="*/ 875716 h 1668504"/>
                    <a:gd name="connsiteX3" fmla="*/ 745500 w 2915024"/>
                    <a:gd name="connsiteY3" fmla="*/ 132570 h 1668504"/>
                    <a:gd name="connsiteX4" fmla="*/ 2263675 w 2915024"/>
                    <a:gd name="connsiteY4" fmla="*/ 169374 h 1668504"/>
                    <a:gd name="connsiteX5" fmla="*/ 2667666 w 2915024"/>
                    <a:gd name="connsiteY5" fmla="*/ 927926 h 1668504"/>
                    <a:gd name="connsiteX6" fmla="*/ 2915024 w 2915024"/>
                    <a:gd name="connsiteY6" fmla="*/ 1337909 h 1668504"/>
                    <a:gd name="connsiteX7" fmla="*/ 2622944 w 2915024"/>
                    <a:gd name="connsiteY7" fmla="*/ 1290191 h 1668504"/>
                    <a:gd name="connsiteX8" fmla="*/ 2803756 w 2915024"/>
                    <a:gd name="connsiteY8" fmla="*/ 1588263 h 1668504"/>
                    <a:gd name="connsiteX9" fmla="*/ 2393560 w 2915024"/>
                    <a:gd name="connsiteY9" fmla="*/ 1232631 h 1668504"/>
                    <a:gd name="connsiteX10" fmla="*/ 2390350 w 2915024"/>
                    <a:gd name="connsiteY10" fmla="*/ 760809 h 1668504"/>
                    <a:gd name="connsiteX11" fmla="*/ 2152406 w 2915024"/>
                    <a:gd name="connsiteY11" fmla="*/ 468301 h 1668504"/>
                    <a:gd name="connsiteX12" fmla="*/ 1351058 w 2915024"/>
                    <a:gd name="connsiteY12" fmla="*/ 949966 h 1668504"/>
                    <a:gd name="connsiteX13" fmla="*/ 1776661 w 2915024"/>
                    <a:gd name="connsiteY13" fmla="*/ 465520 h 1668504"/>
                    <a:gd name="connsiteX14" fmla="*/ 1658331 w 2915024"/>
                    <a:gd name="connsiteY14" fmla="*/ 552395 h 1668504"/>
                    <a:gd name="connsiteX15" fmla="*/ 449140 w 2915024"/>
                    <a:gd name="connsiteY15" fmla="*/ 940123 h 1668504"/>
                    <a:gd name="connsiteX16" fmla="*/ 145505 w 2915024"/>
                    <a:gd name="connsiteY16" fmla="*/ 1668505 h 1668504"/>
                    <a:gd name="connsiteX17" fmla="*/ 254206 w 2915024"/>
                    <a:gd name="connsiteY17" fmla="*/ 1347538 h 1668504"/>
                    <a:gd name="connsiteX18" fmla="*/ 0 w 2915024"/>
                    <a:gd name="connsiteY18" fmla="*/ 1344756 h 166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5024" h="1668504">
                      <a:moveTo>
                        <a:pt x="0" y="1344756"/>
                      </a:moveTo>
                      <a:cubicBezTo>
                        <a:pt x="150855" y="1291261"/>
                        <a:pt x="245005" y="1193901"/>
                        <a:pt x="253778" y="947826"/>
                      </a:cubicBezTo>
                      <a:cubicBezTo>
                        <a:pt x="166689" y="929210"/>
                        <a:pt x="125177" y="903747"/>
                        <a:pt x="41298" y="875716"/>
                      </a:cubicBezTo>
                      <a:cubicBezTo>
                        <a:pt x="367614" y="793120"/>
                        <a:pt x="319469" y="327290"/>
                        <a:pt x="745500" y="132570"/>
                      </a:cubicBezTo>
                      <a:cubicBezTo>
                        <a:pt x="1443497" y="-131480"/>
                        <a:pt x="2080082" y="62599"/>
                        <a:pt x="2263675" y="169374"/>
                      </a:cubicBezTo>
                      <a:cubicBezTo>
                        <a:pt x="2601761" y="366020"/>
                        <a:pt x="2643272" y="630925"/>
                        <a:pt x="2667666" y="927926"/>
                      </a:cubicBezTo>
                      <a:cubicBezTo>
                        <a:pt x="2714313" y="1196897"/>
                        <a:pt x="2774441" y="1276711"/>
                        <a:pt x="2915024" y="1337909"/>
                      </a:cubicBezTo>
                      <a:cubicBezTo>
                        <a:pt x="2763742" y="1381774"/>
                        <a:pt x="2674299" y="1342402"/>
                        <a:pt x="2622944" y="1290191"/>
                      </a:cubicBezTo>
                      <a:cubicBezTo>
                        <a:pt x="2637923" y="1459448"/>
                        <a:pt x="2716667" y="1513157"/>
                        <a:pt x="2803756" y="1588263"/>
                      </a:cubicBezTo>
                      <a:cubicBezTo>
                        <a:pt x="2567524" y="1600246"/>
                        <a:pt x="2436141" y="1402958"/>
                        <a:pt x="2393560" y="1232631"/>
                      </a:cubicBezTo>
                      <a:cubicBezTo>
                        <a:pt x="2346271" y="1043475"/>
                        <a:pt x="2420093" y="834846"/>
                        <a:pt x="2390350" y="760809"/>
                      </a:cubicBezTo>
                      <a:cubicBezTo>
                        <a:pt x="2373018" y="718014"/>
                        <a:pt x="2217670" y="470227"/>
                        <a:pt x="2152406" y="468301"/>
                      </a:cubicBezTo>
                      <a:cubicBezTo>
                        <a:pt x="2010325" y="464236"/>
                        <a:pt x="1854335" y="958097"/>
                        <a:pt x="1351058" y="949966"/>
                      </a:cubicBezTo>
                      <a:cubicBezTo>
                        <a:pt x="1554123" y="840623"/>
                        <a:pt x="1664964" y="685917"/>
                        <a:pt x="1776661" y="465520"/>
                      </a:cubicBezTo>
                      <a:cubicBezTo>
                        <a:pt x="1737289" y="489057"/>
                        <a:pt x="1697703" y="517516"/>
                        <a:pt x="1658331" y="552395"/>
                      </a:cubicBezTo>
                      <a:cubicBezTo>
                        <a:pt x="1245353" y="918083"/>
                        <a:pt x="803916" y="970722"/>
                        <a:pt x="449140" y="940123"/>
                      </a:cubicBezTo>
                      <a:cubicBezTo>
                        <a:pt x="507770" y="1228352"/>
                        <a:pt x="594003" y="1530703"/>
                        <a:pt x="145505" y="1668505"/>
                      </a:cubicBezTo>
                      <a:cubicBezTo>
                        <a:pt x="186161" y="1618220"/>
                        <a:pt x="245647" y="1466937"/>
                        <a:pt x="254206" y="1347538"/>
                      </a:cubicBezTo>
                      <a:cubicBezTo>
                        <a:pt x="206275" y="1376639"/>
                        <a:pt x="118116" y="1402744"/>
                        <a:pt x="0" y="1344756"/>
                      </a:cubicBezTo>
                      <a:close/>
                    </a:path>
                  </a:pathLst>
                </a:custGeom>
                <a:solidFill>
                  <a:srgbClr val="B50000"/>
                </a:solidFill>
                <a:ln w="2140" cap="flat">
                  <a:noFill/>
                  <a:prstDash val="solid"/>
                  <a:miter/>
                </a:ln>
              </p:spPr>
              <p:txBody>
                <a:bodyPr rtlCol="0" anchor="ctr"/>
                <a:lstStyle/>
                <a:p>
                  <a:endParaRPr lang="vi-VN"/>
                </a:p>
              </p:txBody>
            </p:sp>
            <p:sp>
              <p:nvSpPr>
                <p:cNvPr id="38" name="Hình tự do: Hình 37">
                  <a:extLst>
                    <a:ext uri="{FF2B5EF4-FFF2-40B4-BE49-F238E27FC236}">
                      <a16:creationId xmlns:a16="http://schemas.microsoft.com/office/drawing/2014/main" id="{BB7957DE-BAB6-385B-E7CD-5EF5DBE6A5D0}"/>
                    </a:ext>
                  </a:extLst>
                </p:cNvPr>
                <p:cNvSpPr/>
                <p:nvPr/>
              </p:nvSpPr>
              <p:spPr>
                <a:xfrm>
                  <a:off x="5257006" y="991856"/>
                  <a:ext cx="505523" cy="164275"/>
                </a:xfrm>
                <a:custGeom>
                  <a:avLst/>
                  <a:gdLst>
                    <a:gd name="connsiteX0" fmla="*/ 37217 w 505523"/>
                    <a:gd name="connsiteY0" fmla="*/ 164268 h 164275"/>
                    <a:gd name="connsiteX1" fmla="*/ 9614 w 505523"/>
                    <a:gd name="connsiteY1" fmla="*/ 152285 h 164275"/>
                    <a:gd name="connsiteX2" fmla="*/ 11968 w 505523"/>
                    <a:gd name="connsiteY2" fmla="*/ 100288 h 164275"/>
                    <a:gd name="connsiteX3" fmla="*/ 481222 w 505523"/>
                    <a:gd name="connsiteY3" fmla="*/ 30103 h 164275"/>
                    <a:gd name="connsiteX4" fmla="*/ 503261 w 505523"/>
                    <a:gd name="connsiteY4" fmla="*/ 77179 h 164275"/>
                    <a:gd name="connsiteX5" fmla="*/ 456186 w 505523"/>
                    <a:gd name="connsiteY5" fmla="*/ 99218 h 164275"/>
                    <a:gd name="connsiteX6" fmla="*/ 61396 w 505523"/>
                    <a:gd name="connsiteY6" fmla="*/ 154639 h 164275"/>
                    <a:gd name="connsiteX7" fmla="*/ 37217 w 505523"/>
                    <a:gd name="connsiteY7" fmla="*/ 164268 h 1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523" h="164275">
                      <a:moveTo>
                        <a:pt x="37217" y="164268"/>
                      </a:moveTo>
                      <a:cubicBezTo>
                        <a:pt x="27160" y="164482"/>
                        <a:pt x="17103" y="160416"/>
                        <a:pt x="9614" y="152285"/>
                      </a:cubicBezTo>
                      <a:cubicBezTo>
                        <a:pt x="-4081" y="137307"/>
                        <a:pt x="-3011" y="113983"/>
                        <a:pt x="11968" y="100288"/>
                      </a:cubicBezTo>
                      <a:cubicBezTo>
                        <a:pt x="121096" y="788"/>
                        <a:pt x="318384" y="-28741"/>
                        <a:pt x="481222" y="30103"/>
                      </a:cubicBezTo>
                      <a:cubicBezTo>
                        <a:pt x="500266" y="36951"/>
                        <a:pt x="510323" y="58135"/>
                        <a:pt x="503261" y="77179"/>
                      </a:cubicBezTo>
                      <a:cubicBezTo>
                        <a:pt x="496414" y="96437"/>
                        <a:pt x="475230" y="106280"/>
                        <a:pt x="456186" y="99218"/>
                      </a:cubicBezTo>
                      <a:cubicBezTo>
                        <a:pt x="319668" y="49789"/>
                        <a:pt x="149983" y="73541"/>
                        <a:pt x="61396" y="154639"/>
                      </a:cubicBezTo>
                      <a:cubicBezTo>
                        <a:pt x="54763" y="161058"/>
                        <a:pt x="45990" y="164268"/>
                        <a:pt x="37217" y="164268"/>
                      </a:cubicBezTo>
                      <a:close/>
                    </a:path>
                  </a:pathLst>
                </a:custGeom>
                <a:solidFill>
                  <a:srgbClr val="A50202"/>
                </a:solidFill>
                <a:ln w="2140"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id="{04B2F404-767A-FE54-3F64-E26D89D77DA4}"/>
                    </a:ext>
                  </a:extLst>
                </p:cNvPr>
                <p:cNvSpPr/>
                <p:nvPr/>
              </p:nvSpPr>
              <p:spPr>
                <a:xfrm>
                  <a:off x="6457072" y="991856"/>
                  <a:ext cx="505523" cy="164275"/>
                </a:xfrm>
                <a:custGeom>
                  <a:avLst/>
                  <a:gdLst>
                    <a:gd name="connsiteX0" fmla="*/ 468306 w 505523"/>
                    <a:gd name="connsiteY0" fmla="*/ 164268 h 164275"/>
                    <a:gd name="connsiteX1" fmla="*/ 495909 w 505523"/>
                    <a:gd name="connsiteY1" fmla="*/ 152285 h 164275"/>
                    <a:gd name="connsiteX2" fmla="*/ 493556 w 505523"/>
                    <a:gd name="connsiteY2" fmla="*/ 100288 h 164275"/>
                    <a:gd name="connsiteX3" fmla="*/ 24301 w 505523"/>
                    <a:gd name="connsiteY3" fmla="*/ 30103 h 164275"/>
                    <a:gd name="connsiteX4" fmla="*/ 2262 w 505523"/>
                    <a:gd name="connsiteY4" fmla="*/ 77179 h 164275"/>
                    <a:gd name="connsiteX5" fmla="*/ 49337 w 505523"/>
                    <a:gd name="connsiteY5" fmla="*/ 99218 h 164275"/>
                    <a:gd name="connsiteX6" fmla="*/ 444127 w 505523"/>
                    <a:gd name="connsiteY6" fmla="*/ 154639 h 164275"/>
                    <a:gd name="connsiteX7" fmla="*/ 468306 w 505523"/>
                    <a:gd name="connsiteY7" fmla="*/ 164268 h 1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523" h="164275">
                      <a:moveTo>
                        <a:pt x="468306" y="164268"/>
                      </a:moveTo>
                      <a:cubicBezTo>
                        <a:pt x="478363" y="164482"/>
                        <a:pt x="488420" y="160416"/>
                        <a:pt x="495909" y="152285"/>
                      </a:cubicBezTo>
                      <a:cubicBezTo>
                        <a:pt x="509604" y="137307"/>
                        <a:pt x="508534" y="113983"/>
                        <a:pt x="493556" y="100288"/>
                      </a:cubicBezTo>
                      <a:cubicBezTo>
                        <a:pt x="384427" y="788"/>
                        <a:pt x="187139" y="-28741"/>
                        <a:pt x="24301" y="30103"/>
                      </a:cubicBezTo>
                      <a:cubicBezTo>
                        <a:pt x="5257" y="36951"/>
                        <a:pt x="-4800" y="58135"/>
                        <a:pt x="2262" y="77179"/>
                      </a:cubicBezTo>
                      <a:cubicBezTo>
                        <a:pt x="9109" y="96437"/>
                        <a:pt x="30293" y="106280"/>
                        <a:pt x="49337" y="99218"/>
                      </a:cubicBezTo>
                      <a:cubicBezTo>
                        <a:pt x="185855" y="49789"/>
                        <a:pt x="355540" y="73541"/>
                        <a:pt x="444127" y="154639"/>
                      </a:cubicBezTo>
                      <a:cubicBezTo>
                        <a:pt x="450760" y="161058"/>
                        <a:pt x="459533" y="164268"/>
                        <a:pt x="468306" y="164268"/>
                      </a:cubicBezTo>
                      <a:close/>
                    </a:path>
                  </a:pathLst>
                </a:custGeom>
                <a:solidFill>
                  <a:srgbClr val="A50202"/>
                </a:solidFill>
                <a:ln w="2140" cap="flat">
                  <a:noFill/>
                  <a:prstDash val="solid"/>
                  <a:miter/>
                </a:ln>
              </p:spPr>
              <p:txBody>
                <a:bodyPr rtlCol="0" anchor="ctr"/>
                <a:lstStyle/>
                <a:p>
                  <a:endParaRPr lang="vi-VN"/>
                </a:p>
              </p:txBody>
            </p:sp>
            <p:grpSp>
              <p:nvGrpSpPr>
                <p:cNvPr id="40" name="Đồ họa 7">
                  <a:extLst>
                    <a:ext uri="{FF2B5EF4-FFF2-40B4-BE49-F238E27FC236}">
                      <a16:creationId xmlns:a16="http://schemas.microsoft.com/office/drawing/2014/main" id="{21543942-7196-67DA-7B19-6A23C3E786AB}"/>
                    </a:ext>
                  </a:extLst>
                </p:cNvPr>
                <p:cNvGrpSpPr/>
                <p:nvPr/>
              </p:nvGrpSpPr>
              <p:grpSpPr>
                <a:xfrm>
                  <a:off x="6364618" y="1384623"/>
                  <a:ext cx="540747" cy="479162"/>
                  <a:chOff x="6364618" y="1384623"/>
                  <a:chExt cx="540747" cy="479162"/>
                </a:xfrm>
              </p:grpSpPr>
              <p:sp>
                <p:nvSpPr>
                  <p:cNvPr id="41" name="Hình tự do: Hình 40">
                    <a:extLst>
                      <a:ext uri="{FF2B5EF4-FFF2-40B4-BE49-F238E27FC236}">
                        <a16:creationId xmlns:a16="http://schemas.microsoft.com/office/drawing/2014/main" id="{E319DABE-C707-6A3E-D8B5-79A0606F3EA4}"/>
                      </a:ext>
                    </a:extLst>
                  </p:cNvPr>
                  <p:cNvSpPr/>
                  <p:nvPr/>
                </p:nvSpPr>
                <p:spPr>
                  <a:xfrm>
                    <a:off x="6364618" y="1404615"/>
                    <a:ext cx="530203" cy="459170"/>
                  </a:xfrm>
                  <a:custGeom>
                    <a:avLst/>
                    <a:gdLst>
                      <a:gd name="connsiteX0" fmla="*/ 52776 w 530203"/>
                      <a:gd name="connsiteY0" fmla="*/ 119337 h 459170"/>
                      <a:gd name="connsiteX1" fmla="*/ 55130 w 530203"/>
                      <a:gd name="connsiteY1" fmla="*/ 401574 h 459170"/>
                      <a:gd name="connsiteX2" fmla="*/ 486296 w 530203"/>
                      <a:gd name="connsiteY2" fmla="*/ 387238 h 459170"/>
                      <a:gd name="connsiteX3" fmla="*/ 386368 w 530203"/>
                      <a:gd name="connsiteY3" fmla="*/ 31178 h 459170"/>
                      <a:gd name="connsiteX4" fmla="*/ 52776 w 530203"/>
                      <a:gd name="connsiteY4" fmla="*/ 119337 h 459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03" h="459170">
                        <a:moveTo>
                          <a:pt x="52776" y="119337"/>
                        </a:moveTo>
                        <a:cubicBezTo>
                          <a:pt x="-23186" y="231890"/>
                          <a:pt x="-12487" y="355355"/>
                          <a:pt x="55130" y="401574"/>
                        </a:cubicBezTo>
                        <a:cubicBezTo>
                          <a:pt x="157198" y="471545"/>
                          <a:pt x="397495" y="489947"/>
                          <a:pt x="486296" y="387238"/>
                        </a:cubicBezTo>
                        <a:cubicBezTo>
                          <a:pt x="572101" y="287738"/>
                          <a:pt x="528664" y="107568"/>
                          <a:pt x="386368" y="31178"/>
                        </a:cubicBezTo>
                        <a:cubicBezTo>
                          <a:pt x="261833" y="-35797"/>
                          <a:pt x="126385" y="10422"/>
                          <a:pt x="52776" y="119337"/>
                        </a:cubicBezTo>
                        <a:close/>
                      </a:path>
                    </a:pathLst>
                  </a:custGeom>
                  <a:solidFill>
                    <a:srgbClr val="F9FEFF"/>
                  </a:solidFill>
                  <a:ln w="2140" cap="flat">
                    <a:noFill/>
                    <a:prstDash val="solid"/>
                    <a:miter/>
                  </a:ln>
                </p:spPr>
                <p:txBody>
                  <a:bodyPr rtlCol="0" anchor="ctr"/>
                  <a:lstStyle/>
                  <a:p>
                    <a:endParaRPr lang="vi-VN"/>
                  </a:p>
                </p:txBody>
              </p:sp>
              <p:sp>
                <p:nvSpPr>
                  <p:cNvPr id="42" name="Hình tự do: Hình 41">
                    <a:extLst>
                      <a:ext uri="{FF2B5EF4-FFF2-40B4-BE49-F238E27FC236}">
                        <a16:creationId xmlns:a16="http://schemas.microsoft.com/office/drawing/2014/main" id="{0A304970-2F9B-5738-51F1-176ACFDA7D85}"/>
                      </a:ext>
                    </a:extLst>
                  </p:cNvPr>
                  <p:cNvSpPr/>
                  <p:nvPr/>
                </p:nvSpPr>
                <p:spPr>
                  <a:xfrm>
                    <a:off x="6414613" y="1384623"/>
                    <a:ext cx="490753" cy="412579"/>
                  </a:xfrm>
                  <a:custGeom>
                    <a:avLst/>
                    <a:gdLst>
                      <a:gd name="connsiteX0" fmla="*/ 449568 w 490753"/>
                      <a:gd name="connsiteY0" fmla="*/ 104879 h 412579"/>
                      <a:gd name="connsiteX1" fmla="*/ 0 w 490753"/>
                      <a:gd name="connsiteY1" fmla="*/ 143181 h 412579"/>
                      <a:gd name="connsiteX2" fmla="*/ 332736 w 490753"/>
                      <a:gd name="connsiteY2" fmla="*/ 57376 h 412579"/>
                      <a:gd name="connsiteX3" fmla="*/ 468826 w 490753"/>
                      <a:gd name="connsiteY3" fmla="*/ 241183 h 412579"/>
                      <a:gd name="connsiteX4" fmla="*/ 430952 w 490753"/>
                      <a:gd name="connsiteY4" fmla="*/ 412579 h 412579"/>
                      <a:gd name="connsiteX5" fmla="*/ 449568 w 490753"/>
                      <a:gd name="connsiteY5" fmla="*/ 104879 h 41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753" h="412579">
                        <a:moveTo>
                          <a:pt x="449568" y="104879"/>
                        </a:moveTo>
                        <a:cubicBezTo>
                          <a:pt x="337872" y="-68016"/>
                          <a:pt x="73394" y="-7246"/>
                          <a:pt x="0" y="143181"/>
                        </a:cubicBezTo>
                        <a:cubicBezTo>
                          <a:pt x="75962" y="30628"/>
                          <a:pt x="217830" y="-4464"/>
                          <a:pt x="332736" y="57376"/>
                        </a:cubicBezTo>
                        <a:cubicBezTo>
                          <a:pt x="403777" y="95678"/>
                          <a:pt x="454704" y="164365"/>
                          <a:pt x="468826" y="241183"/>
                        </a:cubicBezTo>
                        <a:cubicBezTo>
                          <a:pt x="480167" y="302381"/>
                          <a:pt x="466686" y="371282"/>
                          <a:pt x="430952" y="412579"/>
                        </a:cubicBezTo>
                        <a:cubicBezTo>
                          <a:pt x="472464" y="385618"/>
                          <a:pt x="531736" y="231982"/>
                          <a:pt x="449568" y="104879"/>
                        </a:cubicBezTo>
                        <a:close/>
                      </a:path>
                    </a:pathLst>
                  </a:custGeom>
                  <a:solidFill>
                    <a:srgbClr val="8E381E"/>
                  </a:solidFill>
                  <a:ln w="214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83F9B6E6-431C-0C25-0FF2-60BF268A12FD}"/>
                      </a:ext>
                    </a:extLst>
                  </p:cNvPr>
                  <p:cNvSpPr/>
                  <p:nvPr/>
                </p:nvSpPr>
                <p:spPr>
                  <a:xfrm>
                    <a:off x="6461336" y="1546593"/>
                    <a:ext cx="303269" cy="303385"/>
                  </a:xfrm>
                  <a:custGeom>
                    <a:avLst/>
                    <a:gdLst>
                      <a:gd name="connsiteX0" fmla="*/ 292432 w 303269"/>
                      <a:gd name="connsiteY0" fmla="*/ 95475 h 303385"/>
                      <a:gd name="connsiteX1" fmla="*/ 207911 w 303269"/>
                      <a:gd name="connsiteY1" fmla="*/ 292549 h 303385"/>
                      <a:gd name="connsiteX2" fmla="*/ 10837 w 303269"/>
                      <a:gd name="connsiteY2" fmla="*/ 208027 h 303385"/>
                      <a:gd name="connsiteX3" fmla="*/ 95359 w 303269"/>
                      <a:gd name="connsiteY3" fmla="*/ 10953 h 303385"/>
                      <a:gd name="connsiteX4" fmla="*/ 292432 w 303269"/>
                      <a:gd name="connsiteY4" fmla="*/ 95475 h 30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69" h="303385">
                        <a:moveTo>
                          <a:pt x="292432" y="95475"/>
                        </a:moveTo>
                        <a:cubicBezTo>
                          <a:pt x="323459" y="173149"/>
                          <a:pt x="285585" y="261522"/>
                          <a:pt x="207911" y="292549"/>
                        </a:cubicBezTo>
                        <a:cubicBezTo>
                          <a:pt x="130237" y="323576"/>
                          <a:pt x="41864" y="285701"/>
                          <a:pt x="10837" y="208027"/>
                        </a:cubicBezTo>
                        <a:cubicBezTo>
                          <a:pt x="-20190" y="130353"/>
                          <a:pt x="17684" y="41980"/>
                          <a:pt x="95359" y="10953"/>
                        </a:cubicBezTo>
                        <a:cubicBezTo>
                          <a:pt x="173246" y="-20287"/>
                          <a:pt x="261406" y="17587"/>
                          <a:pt x="292432" y="95475"/>
                        </a:cubicBezTo>
                        <a:close/>
                      </a:path>
                    </a:pathLst>
                  </a:custGeom>
                  <a:solidFill>
                    <a:srgbClr val="752912"/>
                  </a:solidFill>
                  <a:ln w="2140" cap="flat">
                    <a:noFill/>
                    <a:prstDash val="solid"/>
                    <a:miter/>
                  </a:ln>
                </p:spPr>
                <p:txBody>
                  <a:bodyPr rtlCol="0" anchor="ctr"/>
                  <a:lstStyle/>
                  <a:p>
                    <a:endParaRPr lang="vi-VN"/>
                  </a:p>
                </p:txBody>
              </p:sp>
              <p:sp>
                <p:nvSpPr>
                  <p:cNvPr id="44" name="Hình tự do: Hình 43">
                    <a:extLst>
                      <a:ext uri="{FF2B5EF4-FFF2-40B4-BE49-F238E27FC236}">
                        <a16:creationId xmlns:a16="http://schemas.microsoft.com/office/drawing/2014/main" id="{A8B7EC22-6E9E-BC9B-D9BD-09B3155055B9}"/>
                      </a:ext>
                    </a:extLst>
                  </p:cNvPr>
                  <p:cNvSpPr/>
                  <p:nvPr/>
                </p:nvSpPr>
                <p:spPr>
                  <a:xfrm>
                    <a:off x="6491016" y="1601972"/>
                    <a:ext cx="84065" cy="84161"/>
                  </a:xfrm>
                  <a:custGeom>
                    <a:avLst/>
                    <a:gdLst>
                      <a:gd name="connsiteX0" fmla="*/ 81084 w 84065"/>
                      <a:gd name="connsiteY0" fmla="*/ 26615 h 84161"/>
                      <a:gd name="connsiteX1" fmla="*/ 57546 w 84065"/>
                      <a:gd name="connsiteY1" fmla="*/ 81180 h 84161"/>
                      <a:gd name="connsiteX2" fmla="*/ 2982 w 84065"/>
                      <a:gd name="connsiteY2" fmla="*/ 57642 h 84161"/>
                      <a:gd name="connsiteX3" fmla="*/ 26519 w 84065"/>
                      <a:gd name="connsiteY3" fmla="*/ 2864 h 84161"/>
                      <a:gd name="connsiteX4" fmla="*/ 81084 w 84065"/>
                      <a:gd name="connsiteY4" fmla="*/ 26615 h 8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65" h="84161">
                        <a:moveTo>
                          <a:pt x="81084" y="26615"/>
                        </a:moveTo>
                        <a:cubicBezTo>
                          <a:pt x="89643" y="48227"/>
                          <a:pt x="79158" y="72621"/>
                          <a:pt x="57546" y="81180"/>
                        </a:cubicBezTo>
                        <a:cubicBezTo>
                          <a:pt x="35935" y="89739"/>
                          <a:pt x="11541" y="79254"/>
                          <a:pt x="2982" y="57642"/>
                        </a:cubicBezTo>
                        <a:cubicBezTo>
                          <a:pt x="-5577" y="36031"/>
                          <a:pt x="4908" y="11637"/>
                          <a:pt x="26519" y="2864"/>
                        </a:cubicBezTo>
                        <a:cubicBezTo>
                          <a:pt x="47917" y="-5481"/>
                          <a:pt x="72525" y="5004"/>
                          <a:pt x="81084" y="26615"/>
                        </a:cubicBezTo>
                        <a:close/>
                      </a:path>
                    </a:pathLst>
                  </a:custGeom>
                  <a:solidFill>
                    <a:srgbClr val="FEFFFE"/>
                  </a:solidFill>
                  <a:ln w="2140" cap="flat">
                    <a:noFill/>
                    <a:prstDash val="solid"/>
                    <a:miter/>
                  </a:ln>
                </p:spPr>
                <p:txBody>
                  <a:bodyPr rtlCol="0" anchor="ctr"/>
                  <a:lstStyle/>
                  <a:p>
                    <a:endParaRPr lang="vi-VN"/>
                  </a:p>
                </p:txBody>
              </p:sp>
            </p:grpSp>
            <p:grpSp>
              <p:nvGrpSpPr>
                <p:cNvPr id="45" name="Đồ họa 7">
                  <a:extLst>
                    <a:ext uri="{FF2B5EF4-FFF2-40B4-BE49-F238E27FC236}">
                      <a16:creationId xmlns:a16="http://schemas.microsoft.com/office/drawing/2014/main" id="{D319FCBF-B1DE-8FB1-691E-1877D0997E79}"/>
                    </a:ext>
                  </a:extLst>
                </p:cNvPr>
                <p:cNvGrpSpPr/>
                <p:nvPr/>
              </p:nvGrpSpPr>
              <p:grpSpPr>
                <a:xfrm>
                  <a:off x="5334016" y="1384623"/>
                  <a:ext cx="540867" cy="479162"/>
                  <a:chOff x="5334016" y="1384623"/>
                  <a:chExt cx="540867" cy="479162"/>
                </a:xfrm>
              </p:grpSpPr>
              <p:sp>
                <p:nvSpPr>
                  <p:cNvPr id="46" name="Hình tự do: Hình 45">
                    <a:extLst>
                      <a:ext uri="{FF2B5EF4-FFF2-40B4-BE49-F238E27FC236}">
                        <a16:creationId xmlns:a16="http://schemas.microsoft.com/office/drawing/2014/main" id="{E9B1E6C2-CCCF-D915-373A-DF0B2767C69B}"/>
                      </a:ext>
                    </a:extLst>
                  </p:cNvPr>
                  <p:cNvSpPr/>
                  <p:nvPr/>
                </p:nvSpPr>
                <p:spPr>
                  <a:xfrm>
                    <a:off x="5344680" y="1404615"/>
                    <a:ext cx="530203" cy="459170"/>
                  </a:xfrm>
                  <a:custGeom>
                    <a:avLst/>
                    <a:gdLst>
                      <a:gd name="connsiteX0" fmla="*/ 477427 w 530203"/>
                      <a:gd name="connsiteY0" fmla="*/ 119337 h 459170"/>
                      <a:gd name="connsiteX1" fmla="*/ 475073 w 530203"/>
                      <a:gd name="connsiteY1" fmla="*/ 401574 h 459170"/>
                      <a:gd name="connsiteX2" fmla="*/ 43907 w 530203"/>
                      <a:gd name="connsiteY2" fmla="*/ 387238 h 459170"/>
                      <a:gd name="connsiteX3" fmla="*/ 143835 w 530203"/>
                      <a:gd name="connsiteY3" fmla="*/ 31178 h 459170"/>
                      <a:gd name="connsiteX4" fmla="*/ 477427 w 530203"/>
                      <a:gd name="connsiteY4" fmla="*/ 119337 h 459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03" h="459170">
                        <a:moveTo>
                          <a:pt x="477427" y="119337"/>
                        </a:moveTo>
                        <a:cubicBezTo>
                          <a:pt x="553389" y="231890"/>
                          <a:pt x="542690" y="355355"/>
                          <a:pt x="475073" y="401574"/>
                        </a:cubicBezTo>
                        <a:cubicBezTo>
                          <a:pt x="373005" y="471545"/>
                          <a:pt x="132708" y="489947"/>
                          <a:pt x="43907" y="387238"/>
                        </a:cubicBezTo>
                        <a:cubicBezTo>
                          <a:pt x="-41898" y="287738"/>
                          <a:pt x="1539" y="107568"/>
                          <a:pt x="143835" y="31178"/>
                        </a:cubicBezTo>
                        <a:cubicBezTo>
                          <a:pt x="268156" y="-35797"/>
                          <a:pt x="403818" y="10422"/>
                          <a:pt x="477427" y="119337"/>
                        </a:cubicBezTo>
                        <a:close/>
                      </a:path>
                    </a:pathLst>
                  </a:custGeom>
                  <a:solidFill>
                    <a:srgbClr val="F9FEFF"/>
                  </a:solidFill>
                  <a:ln w="2140"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id="{0DC0C6D4-A14D-CC21-AACC-36A1A1F62536}"/>
                      </a:ext>
                    </a:extLst>
                  </p:cNvPr>
                  <p:cNvSpPr/>
                  <p:nvPr/>
                </p:nvSpPr>
                <p:spPr>
                  <a:xfrm>
                    <a:off x="5334016" y="1384623"/>
                    <a:ext cx="490658" cy="412579"/>
                  </a:xfrm>
                  <a:custGeom>
                    <a:avLst/>
                    <a:gdLst>
                      <a:gd name="connsiteX0" fmla="*/ 41091 w 490658"/>
                      <a:gd name="connsiteY0" fmla="*/ 104879 h 412579"/>
                      <a:gd name="connsiteX1" fmla="*/ 490659 w 490658"/>
                      <a:gd name="connsiteY1" fmla="*/ 143181 h 412579"/>
                      <a:gd name="connsiteX2" fmla="*/ 157923 w 490658"/>
                      <a:gd name="connsiteY2" fmla="*/ 57376 h 412579"/>
                      <a:gd name="connsiteX3" fmla="*/ 21833 w 490658"/>
                      <a:gd name="connsiteY3" fmla="*/ 241183 h 412579"/>
                      <a:gd name="connsiteX4" fmla="*/ 59707 w 490658"/>
                      <a:gd name="connsiteY4" fmla="*/ 412579 h 412579"/>
                      <a:gd name="connsiteX5" fmla="*/ 41091 w 490658"/>
                      <a:gd name="connsiteY5" fmla="*/ 104879 h 41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658" h="412579">
                        <a:moveTo>
                          <a:pt x="41091" y="104879"/>
                        </a:moveTo>
                        <a:cubicBezTo>
                          <a:pt x="152787" y="-68016"/>
                          <a:pt x="417264" y="-7246"/>
                          <a:pt x="490659" y="143181"/>
                        </a:cubicBezTo>
                        <a:cubicBezTo>
                          <a:pt x="414697" y="30628"/>
                          <a:pt x="272829" y="-4464"/>
                          <a:pt x="157923" y="57376"/>
                        </a:cubicBezTo>
                        <a:cubicBezTo>
                          <a:pt x="86882" y="95678"/>
                          <a:pt x="35955" y="164365"/>
                          <a:pt x="21833" y="241183"/>
                        </a:cubicBezTo>
                        <a:cubicBezTo>
                          <a:pt x="10492" y="302381"/>
                          <a:pt x="23972" y="371282"/>
                          <a:pt x="59707" y="412579"/>
                        </a:cubicBezTo>
                        <a:cubicBezTo>
                          <a:pt x="18195" y="385618"/>
                          <a:pt x="-40863" y="231982"/>
                          <a:pt x="41091" y="104879"/>
                        </a:cubicBezTo>
                        <a:close/>
                      </a:path>
                    </a:pathLst>
                  </a:custGeom>
                  <a:solidFill>
                    <a:srgbClr val="8E381E"/>
                  </a:solidFill>
                  <a:ln w="2140" cap="flat">
                    <a:noFill/>
                    <a:prstDash val="solid"/>
                    <a:miter/>
                  </a:ln>
                </p:spPr>
                <p:txBody>
                  <a:bodyPr rtlCol="0" anchor="ctr"/>
                  <a:lstStyle/>
                  <a:p>
                    <a:endParaRPr lang="vi-VN"/>
                  </a:p>
                </p:txBody>
              </p:sp>
              <p:sp>
                <p:nvSpPr>
                  <p:cNvPr id="48" name="Hình tự do: Hình 47">
                    <a:extLst>
                      <a:ext uri="{FF2B5EF4-FFF2-40B4-BE49-F238E27FC236}">
                        <a16:creationId xmlns:a16="http://schemas.microsoft.com/office/drawing/2014/main" id="{0AA32E04-9D42-47C0-565E-DA9971F62D30}"/>
                      </a:ext>
                    </a:extLst>
                  </p:cNvPr>
                  <p:cNvSpPr/>
                  <p:nvPr/>
                </p:nvSpPr>
                <p:spPr>
                  <a:xfrm>
                    <a:off x="5494796" y="1546593"/>
                    <a:ext cx="303269" cy="303385"/>
                  </a:xfrm>
                  <a:custGeom>
                    <a:avLst/>
                    <a:gdLst>
                      <a:gd name="connsiteX0" fmla="*/ 10837 w 303269"/>
                      <a:gd name="connsiteY0" fmla="*/ 95475 h 303385"/>
                      <a:gd name="connsiteX1" fmla="*/ 95359 w 303269"/>
                      <a:gd name="connsiteY1" fmla="*/ 292549 h 303385"/>
                      <a:gd name="connsiteX2" fmla="*/ 292432 w 303269"/>
                      <a:gd name="connsiteY2" fmla="*/ 208027 h 303385"/>
                      <a:gd name="connsiteX3" fmla="*/ 207911 w 303269"/>
                      <a:gd name="connsiteY3" fmla="*/ 10953 h 303385"/>
                      <a:gd name="connsiteX4" fmla="*/ 10837 w 303269"/>
                      <a:gd name="connsiteY4" fmla="*/ 95475 h 30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69" h="303385">
                        <a:moveTo>
                          <a:pt x="10837" y="95475"/>
                        </a:moveTo>
                        <a:cubicBezTo>
                          <a:pt x="-20190" y="173149"/>
                          <a:pt x="17685" y="261522"/>
                          <a:pt x="95359" y="292549"/>
                        </a:cubicBezTo>
                        <a:cubicBezTo>
                          <a:pt x="173033" y="323576"/>
                          <a:pt x="261406" y="285701"/>
                          <a:pt x="292432" y="208027"/>
                        </a:cubicBezTo>
                        <a:cubicBezTo>
                          <a:pt x="323459" y="130353"/>
                          <a:pt x="285585" y="41980"/>
                          <a:pt x="207911" y="10953"/>
                        </a:cubicBezTo>
                        <a:cubicBezTo>
                          <a:pt x="130237" y="-20287"/>
                          <a:pt x="42078" y="17587"/>
                          <a:pt x="10837" y="95475"/>
                        </a:cubicBezTo>
                        <a:close/>
                      </a:path>
                    </a:pathLst>
                  </a:custGeom>
                  <a:solidFill>
                    <a:srgbClr val="752912"/>
                  </a:solidFill>
                  <a:ln w="2140" cap="flat">
                    <a:noFill/>
                    <a:prstDash val="solid"/>
                    <a:miter/>
                  </a:ln>
                </p:spPr>
                <p:txBody>
                  <a:bodyPr rtlCol="0" anchor="ctr"/>
                  <a:lstStyle/>
                  <a:p>
                    <a:endParaRPr lang="vi-VN"/>
                  </a:p>
                </p:txBody>
              </p:sp>
              <p:sp>
                <p:nvSpPr>
                  <p:cNvPr id="49" name="Hình tự do: Hình 48">
                    <a:extLst>
                      <a:ext uri="{FF2B5EF4-FFF2-40B4-BE49-F238E27FC236}">
                        <a16:creationId xmlns:a16="http://schemas.microsoft.com/office/drawing/2014/main" id="{7AF95C66-B0FF-4BD5-BC3B-40601BB4CABA}"/>
                      </a:ext>
                    </a:extLst>
                  </p:cNvPr>
                  <p:cNvSpPr/>
                  <p:nvPr/>
                </p:nvSpPr>
                <p:spPr>
                  <a:xfrm>
                    <a:off x="5515062" y="1601972"/>
                    <a:ext cx="84065" cy="84161"/>
                  </a:xfrm>
                  <a:custGeom>
                    <a:avLst/>
                    <a:gdLst>
                      <a:gd name="connsiteX0" fmla="*/ 2982 w 84065"/>
                      <a:gd name="connsiteY0" fmla="*/ 26615 h 84161"/>
                      <a:gd name="connsiteX1" fmla="*/ 26519 w 84065"/>
                      <a:gd name="connsiteY1" fmla="*/ 81180 h 84161"/>
                      <a:gd name="connsiteX2" fmla="*/ 81084 w 84065"/>
                      <a:gd name="connsiteY2" fmla="*/ 57642 h 84161"/>
                      <a:gd name="connsiteX3" fmla="*/ 57546 w 84065"/>
                      <a:gd name="connsiteY3" fmla="*/ 2864 h 84161"/>
                      <a:gd name="connsiteX4" fmla="*/ 2982 w 84065"/>
                      <a:gd name="connsiteY4" fmla="*/ 26615 h 8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65" h="84161">
                        <a:moveTo>
                          <a:pt x="2982" y="26615"/>
                        </a:moveTo>
                        <a:cubicBezTo>
                          <a:pt x="-5577" y="48227"/>
                          <a:pt x="4908" y="72621"/>
                          <a:pt x="26519" y="81180"/>
                        </a:cubicBezTo>
                        <a:cubicBezTo>
                          <a:pt x="48131" y="89739"/>
                          <a:pt x="72525" y="79254"/>
                          <a:pt x="81084" y="57642"/>
                        </a:cubicBezTo>
                        <a:cubicBezTo>
                          <a:pt x="89643" y="36031"/>
                          <a:pt x="79158" y="11637"/>
                          <a:pt x="57546" y="2864"/>
                        </a:cubicBezTo>
                        <a:cubicBezTo>
                          <a:pt x="35935" y="-5481"/>
                          <a:pt x="11541" y="5004"/>
                          <a:pt x="2982" y="26615"/>
                        </a:cubicBezTo>
                        <a:close/>
                      </a:path>
                    </a:pathLst>
                  </a:custGeom>
                  <a:solidFill>
                    <a:srgbClr val="FEFFFE"/>
                  </a:solidFill>
                  <a:ln w="2140" cap="flat">
                    <a:noFill/>
                    <a:prstDash val="solid"/>
                    <a:miter/>
                  </a:ln>
                </p:spPr>
                <p:txBody>
                  <a:bodyPr rtlCol="0" anchor="ctr"/>
                  <a:lstStyle/>
                  <a:p>
                    <a:endParaRPr lang="vi-VN"/>
                  </a:p>
                </p:txBody>
              </p:sp>
            </p:grpSp>
          </p:grpSp>
          <p:sp>
            <p:nvSpPr>
              <p:cNvPr id="50" name="Hình tự do: Hình 49">
                <a:extLst>
                  <a:ext uri="{FF2B5EF4-FFF2-40B4-BE49-F238E27FC236}">
                    <a16:creationId xmlns:a16="http://schemas.microsoft.com/office/drawing/2014/main" id="{AD94F0C5-6C0E-AEC8-339F-83E13BA6E72C}"/>
                  </a:ext>
                </a:extLst>
              </p:cNvPr>
              <p:cNvSpPr/>
              <p:nvPr/>
            </p:nvSpPr>
            <p:spPr>
              <a:xfrm>
                <a:off x="6486937" y="2773798"/>
                <a:ext cx="779522" cy="874742"/>
              </a:xfrm>
              <a:custGeom>
                <a:avLst/>
                <a:gdLst>
                  <a:gd name="connsiteX0" fmla="*/ 779523 w 779522"/>
                  <a:gd name="connsiteY0" fmla="*/ 501137 h 874742"/>
                  <a:gd name="connsiteX1" fmla="*/ 358842 w 779522"/>
                  <a:gd name="connsiteY1" fmla="*/ 874743 h 874742"/>
                  <a:gd name="connsiteX2" fmla="*/ 0 w 779522"/>
                  <a:gd name="connsiteY2" fmla="*/ 531094 h 874742"/>
                  <a:gd name="connsiteX3" fmla="*/ 190441 w 779522"/>
                  <a:gd name="connsiteY3" fmla="*/ 0 h 874742"/>
                  <a:gd name="connsiteX4" fmla="*/ 354348 w 779522"/>
                  <a:gd name="connsiteY4" fmla="*/ 55848 h 874742"/>
                  <a:gd name="connsiteX5" fmla="*/ 779523 w 779522"/>
                  <a:gd name="connsiteY5" fmla="*/ 501137 h 87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522" h="874742">
                    <a:moveTo>
                      <a:pt x="779523" y="501137"/>
                    </a:moveTo>
                    <a:cubicBezTo>
                      <a:pt x="683874" y="587584"/>
                      <a:pt x="475246" y="787012"/>
                      <a:pt x="358842" y="874743"/>
                    </a:cubicBezTo>
                    <a:cubicBezTo>
                      <a:pt x="255918" y="776741"/>
                      <a:pt x="37660" y="565972"/>
                      <a:pt x="0" y="531094"/>
                    </a:cubicBezTo>
                    <a:cubicBezTo>
                      <a:pt x="55634" y="256774"/>
                      <a:pt x="186161" y="12625"/>
                      <a:pt x="190441" y="0"/>
                    </a:cubicBezTo>
                    <a:cubicBezTo>
                      <a:pt x="242437" y="10485"/>
                      <a:pt x="302993" y="10057"/>
                      <a:pt x="354348" y="55848"/>
                    </a:cubicBezTo>
                    <a:cubicBezTo>
                      <a:pt x="400567" y="97360"/>
                      <a:pt x="570894" y="295504"/>
                      <a:pt x="779523" y="501137"/>
                    </a:cubicBezTo>
                    <a:close/>
                  </a:path>
                </a:pathLst>
              </a:custGeom>
              <a:solidFill>
                <a:srgbClr val="9B62DD"/>
              </a:solidFill>
              <a:ln w="2140" cap="flat">
                <a:noFill/>
                <a:prstDash val="solid"/>
                <a:miter/>
              </a:ln>
            </p:spPr>
            <p:txBody>
              <a:bodyPr rtlCol="0" anchor="ctr"/>
              <a:lstStyle/>
              <a:p>
                <a:endParaRPr lang="vi-VN"/>
              </a:p>
            </p:txBody>
          </p:sp>
          <p:sp>
            <p:nvSpPr>
              <p:cNvPr id="51" name="Hình tự do: Hình 50">
                <a:extLst>
                  <a:ext uri="{FF2B5EF4-FFF2-40B4-BE49-F238E27FC236}">
                    <a16:creationId xmlns:a16="http://schemas.microsoft.com/office/drawing/2014/main" id="{28F92C0C-B162-FFA4-EE8B-4D338C026501}"/>
                  </a:ext>
                </a:extLst>
              </p:cNvPr>
              <p:cNvSpPr/>
              <p:nvPr/>
            </p:nvSpPr>
            <p:spPr>
              <a:xfrm>
                <a:off x="4880603" y="2788349"/>
                <a:ext cx="779522" cy="872174"/>
              </a:xfrm>
              <a:custGeom>
                <a:avLst/>
                <a:gdLst>
                  <a:gd name="connsiteX0" fmla="*/ 0 w 779522"/>
                  <a:gd name="connsiteY0" fmla="*/ 498569 h 872174"/>
                  <a:gd name="connsiteX1" fmla="*/ 420681 w 779522"/>
                  <a:gd name="connsiteY1" fmla="*/ 872175 h 872174"/>
                  <a:gd name="connsiteX2" fmla="*/ 779523 w 779522"/>
                  <a:gd name="connsiteY2" fmla="*/ 528526 h 872174"/>
                  <a:gd name="connsiteX3" fmla="*/ 599567 w 779522"/>
                  <a:gd name="connsiteY3" fmla="*/ 0 h 872174"/>
                  <a:gd name="connsiteX4" fmla="*/ 427956 w 779522"/>
                  <a:gd name="connsiteY4" fmla="*/ 87945 h 872174"/>
                  <a:gd name="connsiteX5" fmla="*/ 0 w 779522"/>
                  <a:gd name="connsiteY5" fmla="*/ 498569 h 8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522" h="872174">
                    <a:moveTo>
                      <a:pt x="0" y="498569"/>
                    </a:moveTo>
                    <a:cubicBezTo>
                      <a:pt x="95648" y="585016"/>
                      <a:pt x="304277" y="784444"/>
                      <a:pt x="420681" y="872175"/>
                    </a:cubicBezTo>
                    <a:cubicBezTo>
                      <a:pt x="523604" y="774173"/>
                      <a:pt x="741862" y="563405"/>
                      <a:pt x="779523" y="528526"/>
                    </a:cubicBezTo>
                    <a:cubicBezTo>
                      <a:pt x="723888" y="254206"/>
                      <a:pt x="603846" y="12625"/>
                      <a:pt x="599567" y="0"/>
                    </a:cubicBezTo>
                    <a:cubicBezTo>
                      <a:pt x="550780" y="14337"/>
                      <a:pt x="479311" y="42154"/>
                      <a:pt x="427956" y="87945"/>
                    </a:cubicBezTo>
                    <a:cubicBezTo>
                      <a:pt x="381523" y="129457"/>
                      <a:pt x="208629" y="292936"/>
                      <a:pt x="0" y="498569"/>
                    </a:cubicBezTo>
                    <a:close/>
                  </a:path>
                </a:pathLst>
              </a:custGeom>
              <a:solidFill>
                <a:srgbClr val="9B62DD"/>
              </a:solidFill>
              <a:ln w="2140" cap="flat">
                <a:noFill/>
                <a:prstDash val="solid"/>
                <a:miter/>
              </a:ln>
            </p:spPr>
            <p:txBody>
              <a:bodyPr rtlCol="0" anchor="ctr"/>
              <a:lstStyle/>
              <a:p>
                <a:endParaRPr lang="vi-VN"/>
              </a:p>
            </p:txBody>
          </p:sp>
        </p:grpSp>
        <p:grpSp>
          <p:nvGrpSpPr>
            <p:cNvPr id="52" name="Đồ họa 7">
              <a:extLst>
                <a:ext uri="{FF2B5EF4-FFF2-40B4-BE49-F238E27FC236}">
                  <a16:creationId xmlns:a16="http://schemas.microsoft.com/office/drawing/2014/main" id="{A554F945-B635-006A-8B88-7E96E792D619}"/>
                </a:ext>
              </a:extLst>
            </p:cNvPr>
            <p:cNvGrpSpPr/>
            <p:nvPr/>
          </p:nvGrpSpPr>
          <p:grpSpPr>
            <a:xfrm>
              <a:off x="5390746" y="4632817"/>
              <a:ext cx="1398094" cy="1869462"/>
              <a:chOff x="5390746" y="4632817"/>
              <a:chExt cx="1398094" cy="1869462"/>
            </a:xfrm>
          </p:grpSpPr>
          <p:grpSp>
            <p:nvGrpSpPr>
              <p:cNvPr id="53" name="Đồ họa 7">
                <a:extLst>
                  <a:ext uri="{FF2B5EF4-FFF2-40B4-BE49-F238E27FC236}">
                    <a16:creationId xmlns:a16="http://schemas.microsoft.com/office/drawing/2014/main" id="{CFCDA962-5EDA-829D-4B92-882B532B7221}"/>
                  </a:ext>
                </a:extLst>
              </p:cNvPr>
              <p:cNvGrpSpPr/>
              <p:nvPr/>
            </p:nvGrpSpPr>
            <p:grpSpPr>
              <a:xfrm>
                <a:off x="6235768" y="4632817"/>
                <a:ext cx="553072" cy="1869462"/>
                <a:chOff x="6235768" y="4632817"/>
                <a:chExt cx="553072" cy="1869462"/>
              </a:xfrm>
            </p:grpSpPr>
            <p:sp>
              <p:nvSpPr>
                <p:cNvPr id="54" name="Hình tự do: Hình 53">
                  <a:extLst>
                    <a:ext uri="{FF2B5EF4-FFF2-40B4-BE49-F238E27FC236}">
                      <a16:creationId xmlns:a16="http://schemas.microsoft.com/office/drawing/2014/main" id="{E7A43B8B-776C-5D3B-ED98-36E135A6C9FA}"/>
                    </a:ext>
                  </a:extLst>
                </p:cNvPr>
                <p:cNvSpPr/>
                <p:nvPr/>
              </p:nvSpPr>
              <p:spPr>
                <a:xfrm>
                  <a:off x="6266694" y="5609737"/>
                  <a:ext cx="502555" cy="562035"/>
                </a:xfrm>
                <a:custGeom>
                  <a:avLst/>
                  <a:gdLst>
                    <a:gd name="connsiteX0" fmla="*/ 502266 w 502555"/>
                    <a:gd name="connsiteY0" fmla="*/ 527799 h 562035"/>
                    <a:gd name="connsiteX1" fmla="*/ 1985 w 502555"/>
                    <a:gd name="connsiteY1" fmla="*/ 562035 h 562035"/>
                    <a:gd name="connsiteX2" fmla="*/ 16322 w 502555"/>
                    <a:gd name="connsiteY2" fmla="*/ 113537 h 562035"/>
                    <a:gd name="connsiteX3" fmla="*/ 420526 w 502555"/>
                    <a:gd name="connsiteY3" fmla="*/ 102624 h 562035"/>
                    <a:gd name="connsiteX4" fmla="*/ 502266 w 502555"/>
                    <a:gd name="connsiteY4" fmla="*/ 527799 h 56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55" h="562035">
                      <a:moveTo>
                        <a:pt x="502266" y="527799"/>
                      </a:moveTo>
                      <a:lnTo>
                        <a:pt x="1985" y="562035"/>
                      </a:lnTo>
                      <a:cubicBezTo>
                        <a:pt x="-6574" y="493776"/>
                        <a:pt x="15252" y="205334"/>
                        <a:pt x="16322" y="113537"/>
                      </a:cubicBezTo>
                      <a:cubicBezTo>
                        <a:pt x="96135" y="-54650"/>
                        <a:pt x="384364" y="-16776"/>
                        <a:pt x="420526" y="102624"/>
                      </a:cubicBezTo>
                      <a:cubicBezTo>
                        <a:pt x="437217" y="187573"/>
                        <a:pt x="507615" y="504261"/>
                        <a:pt x="502266" y="527799"/>
                      </a:cubicBezTo>
                      <a:close/>
                    </a:path>
                  </a:pathLst>
                </a:custGeom>
                <a:solidFill>
                  <a:srgbClr val="FC275A"/>
                </a:solidFill>
                <a:ln w="2140"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id="{D5654AAD-071F-C8F4-DA09-53776903E5DA}"/>
                    </a:ext>
                  </a:extLst>
                </p:cNvPr>
                <p:cNvSpPr/>
                <p:nvPr/>
              </p:nvSpPr>
              <p:spPr>
                <a:xfrm>
                  <a:off x="6235768" y="4632817"/>
                  <a:ext cx="459123" cy="1150584"/>
                </a:xfrm>
                <a:custGeom>
                  <a:avLst/>
                  <a:gdLst>
                    <a:gd name="connsiteX0" fmla="*/ 1029 w 459123"/>
                    <a:gd name="connsiteY0" fmla="*/ 246954 h 1150584"/>
                    <a:gd name="connsiteX1" fmla="*/ 82768 w 459123"/>
                    <a:gd name="connsiteY1" fmla="*/ 1150584 h 1150584"/>
                    <a:gd name="connsiteX2" fmla="*/ 410583 w 459123"/>
                    <a:gd name="connsiteY2" fmla="*/ 1150584 h 1150584"/>
                    <a:gd name="connsiteX3" fmla="*/ 458728 w 459123"/>
                    <a:gd name="connsiteY3" fmla="*/ 247382 h 1150584"/>
                    <a:gd name="connsiteX4" fmla="*/ 230627 w 459123"/>
                    <a:gd name="connsiteY4" fmla="*/ 24 h 1150584"/>
                    <a:gd name="connsiteX5" fmla="*/ 214151 w 459123"/>
                    <a:gd name="connsiteY5" fmla="*/ 238 h 1150584"/>
                    <a:gd name="connsiteX6" fmla="*/ 1029 w 459123"/>
                    <a:gd name="connsiteY6" fmla="*/ 246954 h 115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123" h="1150584">
                      <a:moveTo>
                        <a:pt x="1029" y="246954"/>
                      </a:moveTo>
                      <a:cubicBezTo>
                        <a:pt x="33767" y="604726"/>
                        <a:pt x="64580" y="931685"/>
                        <a:pt x="82768" y="1150584"/>
                      </a:cubicBezTo>
                      <a:lnTo>
                        <a:pt x="410583" y="1150584"/>
                      </a:lnTo>
                      <a:cubicBezTo>
                        <a:pt x="419784" y="928475"/>
                        <a:pt x="438614" y="599376"/>
                        <a:pt x="458728" y="247382"/>
                      </a:cubicBezTo>
                      <a:cubicBezTo>
                        <a:pt x="466431" y="113004"/>
                        <a:pt x="360726" y="-1902"/>
                        <a:pt x="230627" y="24"/>
                      </a:cubicBezTo>
                      <a:lnTo>
                        <a:pt x="214151" y="238"/>
                      </a:lnTo>
                      <a:cubicBezTo>
                        <a:pt x="86620" y="1949"/>
                        <a:pt x="-11168" y="115144"/>
                        <a:pt x="1029" y="246954"/>
                      </a:cubicBezTo>
                      <a:close/>
                    </a:path>
                  </a:pathLst>
                </a:custGeom>
                <a:solidFill>
                  <a:srgbClr val="FFC19F"/>
                </a:solidFill>
                <a:ln w="2140"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id="{0A1FE70F-2669-B7F9-86A8-7C7EA8D4C154}"/>
                    </a:ext>
                  </a:extLst>
                </p:cNvPr>
                <p:cNvSpPr/>
                <p:nvPr/>
              </p:nvSpPr>
              <p:spPr>
                <a:xfrm>
                  <a:off x="6275099" y="5424560"/>
                  <a:ext cx="441237" cy="682590"/>
                </a:xfrm>
                <a:custGeom>
                  <a:avLst/>
                  <a:gdLst>
                    <a:gd name="connsiteX0" fmla="*/ 441009 w 441237"/>
                    <a:gd name="connsiteY0" fmla="*/ 655843 h 682590"/>
                    <a:gd name="connsiteX1" fmla="*/ 51783 w 441237"/>
                    <a:gd name="connsiteY1" fmla="*/ 682590 h 682590"/>
                    <a:gd name="connsiteX2" fmla="*/ 22040 w 441237"/>
                    <a:gd name="connsiteY2" fmla="*/ 240511 h 682590"/>
                    <a:gd name="connsiteX3" fmla="*/ 0 w 441237"/>
                    <a:gd name="connsiteY3" fmla="*/ 5563 h 682590"/>
                    <a:gd name="connsiteX4" fmla="*/ 405061 w 441237"/>
                    <a:gd name="connsiteY4" fmla="*/ 0 h 682590"/>
                    <a:gd name="connsiteX5" fmla="*/ 386017 w 441237"/>
                    <a:gd name="connsiteY5" fmla="*/ 221253 h 682590"/>
                    <a:gd name="connsiteX6" fmla="*/ 441009 w 441237"/>
                    <a:gd name="connsiteY6" fmla="*/ 655843 h 68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237" h="682590">
                      <a:moveTo>
                        <a:pt x="441009" y="655843"/>
                      </a:moveTo>
                      <a:lnTo>
                        <a:pt x="51783" y="682590"/>
                      </a:lnTo>
                      <a:cubicBezTo>
                        <a:pt x="46861" y="643646"/>
                        <a:pt x="28031" y="405489"/>
                        <a:pt x="22040" y="240511"/>
                      </a:cubicBezTo>
                      <a:cubicBezTo>
                        <a:pt x="19472" y="167973"/>
                        <a:pt x="2568" y="25677"/>
                        <a:pt x="0" y="5563"/>
                      </a:cubicBezTo>
                      <a:lnTo>
                        <a:pt x="405061" y="0"/>
                      </a:lnTo>
                      <a:cubicBezTo>
                        <a:pt x="401423" y="39800"/>
                        <a:pt x="388585" y="183379"/>
                        <a:pt x="386017" y="221253"/>
                      </a:cubicBezTo>
                      <a:cubicBezTo>
                        <a:pt x="412978" y="387300"/>
                        <a:pt x="444219" y="641720"/>
                        <a:pt x="441009" y="655843"/>
                      </a:cubicBezTo>
                      <a:close/>
                    </a:path>
                  </a:pathLst>
                </a:custGeom>
                <a:solidFill>
                  <a:srgbClr val="F7ECC1"/>
                </a:solidFill>
                <a:ln w="2140" cap="flat">
                  <a:noFill/>
                  <a:prstDash val="solid"/>
                  <a:miter/>
                </a:ln>
              </p:spPr>
              <p:txBody>
                <a:bodyPr rtlCol="0" anchor="ctr"/>
                <a:lstStyle/>
                <a:p>
                  <a:endParaRPr lang="vi-VN"/>
                </a:p>
              </p:txBody>
            </p:sp>
            <p:sp>
              <p:nvSpPr>
                <p:cNvPr id="57" name="Hình tự do: Hình 56">
                  <a:extLst>
                    <a:ext uri="{FF2B5EF4-FFF2-40B4-BE49-F238E27FC236}">
                      <a16:creationId xmlns:a16="http://schemas.microsoft.com/office/drawing/2014/main" id="{21F07F0E-20CB-8DE4-40A0-4DE7B3CD8A2C}"/>
                    </a:ext>
                  </a:extLst>
                </p:cNvPr>
                <p:cNvSpPr/>
                <p:nvPr/>
              </p:nvSpPr>
              <p:spPr>
                <a:xfrm>
                  <a:off x="6255841" y="5947950"/>
                  <a:ext cx="533000" cy="554329"/>
                </a:xfrm>
                <a:custGeom>
                  <a:avLst/>
                  <a:gdLst>
                    <a:gd name="connsiteX0" fmla="*/ 22254 w 533000"/>
                    <a:gd name="connsiteY0" fmla="*/ 426244 h 554329"/>
                    <a:gd name="connsiteX1" fmla="*/ 493862 w 533000"/>
                    <a:gd name="connsiteY1" fmla="*/ 466259 h 554329"/>
                    <a:gd name="connsiteX2" fmla="*/ 480595 w 533000"/>
                    <a:gd name="connsiteY2" fmla="*/ 0 h 554329"/>
                    <a:gd name="connsiteX3" fmla="*/ 0 w 533000"/>
                    <a:gd name="connsiteY3" fmla="*/ 299997 h 554329"/>
                    <a:gd name="connsiteX4" fmla="*/ 22254 w 533000"/>
                    <a:gd name="connsiteY4" fmla="*/ 426244 h 55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00" h="554329">
                      <a:moveTo>
                        <a:pt x="22254" y="426244"/>
                      </a:moveTo>
                      <a:cubicBezTo>
                        <a:pt x="158986" y="589082"/>
                        <a:pt x="370396" y="590152"/>
                        <a:pt x="493862" y="466259"/>
                      </a:cubicBezTo>
                      <a:cubicBezTo>
                        <a:pt x="552920" y="363977"/>
                        <a:pt x="542435" y="179956"/>
                        <a:pt x="480595" y="0"/>
                      </a:cubicBezTo>
                      <a:cubicBezTo>
                        <a:pt x="489582" y="274534"/>
                        <a:pt x="147645" y="303421"/>
                        <a:pt x="0" y="299997"/>
                      </a:cubicBezTo>
                      <a:cubicBezTo>
                        <a:pt x="4066" y="347501"/>
                        <a:pt x="14123" y="411908"/>
                        <a:pt x="22254" y="426244"/>
                      </a:cubicBezTo>
                      <a:close/>
                    </a:path>
                  </a:pathLst>
                </a:custGeom>
                <a:solidFill>
                  <a:srgbClr val="96022C"/>
                </a:solidFill>
                <a:ln w="2140" cap="flat">
                  <a:noFill/>
                  <a:prstDash val="solid"/>
                  <a:miter/>
                </a:ln>
              </p:spPr>
              <p:txBody>
                <a:bodyPr rtlCol="0" anchor="ctr"/>
                <a:lstStyle/>
                <a:p>
                  <a:endParaRPr lang="vi-VN"/>
                </a:p>
              </p:txBody>
            </p:sp>
            <p:sp>
              <p:nvSpPr>
                <p:cNvPr id="58" name="Hình tự do: Hình 57">
                  <a:extLst>
                    <a:ext uri="{FF2B5EF4-FFF2-40B4-BE49-F238E27FC236}">
                      <a16:creationId xmlns:a16="http://schemas.microsoft.com/office/drawing/2014/main" id="{1209FFC4-A7AE-949E-DB0C-885A1CBBE397}"/>
                    </a:ext>
                  </a:extLst>
                </p:cNvPr>
                <p:cNvSpPr/>
                <p:nvPr/>
              </p:nvSpPr>
              <p:spPr>
                <a:xfrm>
                  <a:off x="6255627" y="5916990"/>
                  <a:ext cx="525235" cy="504625"/>
                </a:xfrm>
                <a:custGeom>
                  <a:avLst/>
                  <a:gdLst>
                    <a:gd name="connsiteX0" fmla="*/ 0 w 525235"/>
                    <a:gd name="connsiteY0" fmla="*/ 330957 h 504625"/>
                    <a:gd name="connsiteX1" fmla="*/ 513548 w 525235"/>
                    <a:gd name="connsiteY1" fmla="*/ 366264 h 504625"/>
                    <a:gd name="connsiteX2" fmla="*/ 477599 w 525235"/>
                    <a:gd name="connsiteY2" fmla="*/ 40589 h 504625"/>
                    <a:gd name="connsiteX3" fmla="*/ 15621 w 525235"/>
                    <a:gd name="connsiteY3" fmla="*/ 79961 h 504625"/>
                    <a:gd name="connsiteX4" fmla="*/ 0 w 525235"/>
                    <a:gd name="connsiteY4" fmla="*/ 330957 h 50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35" h="504625">
                      <a:moveTo>
                        <a:pt x="0" y="330957"/>
                      </a:moveTo>
                      <a:cubicBezTo>
                        <a:pt x="109985" y="551997"/>
                        <a:pt x="434804" y="560128"/>
                        <a:pt x="513548" y="366264"/>
                      </a:cubicBezTo>
                      <a:cubicBezTo>
                        <a:pt x="540509" y="299930"/>
                        <a:pt x="517613" y="168334"/>
                        <a:pt x="477599" y="40589"/>
                      </a:cubicBezTo>
                      <a:cubicBezTo>
                        <a:pt x="341295" y="-22535"/>
                        <a:pt x="136946" y="-13975"/>
                        <a:pt x="15621" y="79961"/>
                      </a:cubicBezTo>
                      <a:cubicBezTo>
                        <a:pt x="12197" y="110346"/>
                        <a:pt x="0" y="190374"/>
                        <a:pt x="0" y="330957"/>
                      </a:cubicBezTo>
                      <a:close/>
                    </a:path>
                  </a:pathLst>
                </a:custGeom>
                <a:solidFill>
                  <a:srgbClr val="FC275A"/>
                </a:solidFill>
                <a:ln w="2140" cap="flat">
                  <a:noFill/>
                  <a:prstDash val="solid"/>
                  <a:miter/>
                </a:ln>
              </p:spPr>
              <p:txBody>
                <a:bodyPr rtlCol="0" anchor="ctr"/>
                <a:lstStyle/>
                <a:p>
                  <a:endParaRPr lang="vi-VN"/>
                </a:p>
              </p:txBody>
            </p:sp>
          </p:grpSp>
          <p:grpSp>
            <p:nvGrpSpPr>
              <p:cNvPr id="59" name="Đồ họa 7">
                <a:extLst>
                  <a:ext uri="{FF2B5EF4-FFF2-40B4-BE49-F238E27FC236}">
                    <a16:creationId xmlns:a16="http://schemas.microsoft.com/office/drawing/2014/main" id="{28EDF18E-C118-8542-5467-E1C8AD065721}"/>
                  </a:ext>
                </a:extLst>
              </p:cNvPr>
              <p:cNvGrpSpPr/>
              <p:nvPr/>
            </p:nvGrpSpPr>
            <p:grpSpPr>
              <a:xfrm>
                <a:off x="5390746" y="4632817"/>
                <a:ext cx="553038" cy="1869462"/>
                <a:chOff x="5390746" y="4632817"/>
                <a:chExt cx="553038" cy="1869462"/>
              </a:xfrm>
            </p:grpSpPr>
            <p:sp>
              <p:nvSpPr>
                <p:cNvPr id="60" name="Hình tự do: Hình 59">
                  <a:extLst>
                    <a:ext uri="{FF2B5EF4-FFF2-40B4-BE49-F238E27FC236}">
                      <a16:creationId xmlns:a16="http://schemas.microsoft.com/office/drawing/2014/main" id="{77DB3DA3-E692-C09C-8DBA-79242540AED5}"/>
                    </a:ext>
                  </a:extLst>
                </p:cNvPr>
                <p:cNvSpPr/>
                <p:nvPr/>
              </p:nvSpPr>
              <p:spPr>
                <a:xfrm>
                  <a:off x="5410338" y="5609737"/>
                  <a:ext cx="502555" cy="562035"/>
                </a:xfrm>
                <a:custGeom>
                  <a:avLst/>
                  <a:gdLst>
                    <a:gd name="connsiteX0" fmla="*/ 289 w 502555"/>
                    <a:gd name="connsiteY0" fmla="*/ 527799 h 562035"/>
                    <a:gd name="connsiteX1" fmla="*/ 500570 w 502555"/>
                    <a:gd name="connsiteY1" fmla="*/ 562035 h 562035"/>
                    <a:gd name="connsiteX2" fmla="*/ 486234 w 502555"/>
                    <a:gd name="connsiteY2" fmla="*/ 113537 h 562035"/>
                    <a:gd name="connsiteX3" fmla="*/ 82029 w 502555"/>
                    <a:gd name="connsiteY3" fmla="*/ 102624 h 562035"/>
                    <a:gd name="connsiteX4" fmla="*/ 289 w 502555"/>
                    <a:gd name="connsiteY4" fmla="*/ 527799 h 56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55" h="562035">
                      <a:moveTo>
                        <a:pt x="289" y="527799"/>
                      </a:moveTo>
                      <a:lnTo>
                        <a:pt x="500570" y="562035"/>
                      </a:lnTo>
                      <a:cubicBezTo>
                        <a:pt x="509129" y="493776"/>
                        <a:pt x="487304" y="205334"/>
                        <a:pt x="486234" y="113537"/>
                      </a:cubicBezTo>
                      <a:cubicBezTo>
                        <a:pt x="406420" y="-54650"/>
                        <a:pt x="118191" y="-16776"/>
                        <a:pt x="82029" y="102624"/>
                      </a:cubicBezTo>
                      <a:cubicBezTo>
                        <a:pt x="65339" y="187573"/>
                        <a:pt x="-5060" y="504261"/>
                        <a:pt x="289" y="527799"/>
                      </a:cubicBezTo>
                      <a:close/>
                    </a:path>
                  </a:pathLst>
                </a:custGeom>
                <a:solidFill>
                  <a:srgbClr val="FC275A"/>
                </a:solidFill>
                <a:ln w="214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F9CD0E6D-60E0-D19E-91B4-E75DD50F4220}"/>
                    </a:ext>
                  </a:extLst>
                </p:cNvPr>
                <p:cNvSpPr/>
                <p:nvPr/>
              </p:nvSpPr>
              <p:spPr>
                <a:xfrm>
                  <a:off x="5484695" y="4632817"/>
                  <a:ext cx="459089" cy="1150584"/>
                </a:xfrm>
                <a:custGeom>
                  <a:avLst/>
                  <a:gdLst>
                    <a:gd name="connsiteX0" fmla="*/ 458095 w 459089"/>
                    <a:gd name="connsiteY0" fmla="*/ 246954 h 1150584"/>
                    <a:gd name="connsiteX1" fmla="*/ 376356 w 459089"/>
                    <a:gd name="connsiteY1" fmla="*/ 1150584 h 1150584"/>
                    <a:gd name="connsiteX2" fmla="*/ 48541 w 459089"/>
                    <a:gd name="connsiteY2" fmla="*/ 1150584 h 1150584"/>
                    <a:gd name="connsiteX3" fmla="*/ 396 w 459089"/>
                    <a:gd name="connsiteY3" fmla="*/ 247382 h 1150584"/>
                    <a:gd name="connsiteX4" fmla="*/ 228497 w 459089"/>
                    <a:gd name="connsiteY4" fmla="*/ 24 h 1150584"/>
                    <a:gd name="connsiteX5" fmla="*/ 244973 w 459089"/>
                    <a:gd name="connsiteY5" fmla="*/ 238 h 1150584"/>
                    <a:gd name="connsiteX6" fmla="*/ 458095 w 459089"/>
                    <a:gd name="connsiteY6" fmla="*/ 246954 h 115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089" h="1150584">
                      <a:moveTo>
                        <a:pt x="458095" y="246954"/>
                      </a:moveTo>
                      <a:cubicBezTo>
                        <a:pt x="425143" y="604726"/>
                        <a:pt x="394544" y="931685"/>
                        <a:pt x="376356" y="1150584"/>
                      </a:cubicBezTo>
                      <a:lnTo>
                        <a:pt x="48541" y="1150584"/>
                      </a:lnTo>
                      <a:cubicBezTo>
                        <a:pt x="39340" y="928475"/>
                        <a:pt x="20510" y="599376"/>
                        <a:pt x="396" y="247382"/>
                      </a:cubicBezTo>
                      <a:cubicBezTo>
                        <a:pt x="-7307" y="113004"/>
                        <a:pt x="98398" y="-1902"/>
                        <a:pt x="228497" y="24"/>
                      </a:cubicBezTo>
                      <a:lnTo>
                        <a:pt x="244973" y="238"/>
                      </a:lnTo>
                      <a:cubicBezTo>
                        <a:pt x="372290" y="1949"/>
                        <a:pt x="470078" y="115144"/>
                        <a:pt x="458095" y="246954"/>
                      </a:cubicBezTo>
                      <a:close/>
                    </a:path>
                  </a:pathLst>
                </a:custGeom>
                <a:solidFill>
                  <a:srgbClr val="FFC19F"/>
                </a:solidFill>
                <a:ln w="2140" cap="flat">
                  <a:noFill/>
                  <a:prstDash val="solid"/>
                  <a:miter/>
                </a:ln>
              </p:spPr>
              <p:txBody>
                <a:bodyPr rtlCol="0" anchor="ctr"/>
                <a:lstStyle/>
                <a:p>
                  <a:endParaRPr lang="vi-VN"/>
                </a:p>
              </p:txBody>
            </p:sp>
            <p:sp>
              <p:nvSpPr>
                <p:cNvPr id="62" name="Hình tự do: Hình 61">
                  <a:extLst>
                    <a:ext uri="{FF2B5EF4-FFF2-40B4-BE49-F238E27FC236}">
                      <a16:creationId xmlns:a16="http://schemas.microsoft.com/office/drawing/2014/main" id="{5E784532-D571-AB0B-FFA7-11E58A83A829}"/>
                    </a:ext>
                  </a:extLst>
                </p:cNvPr>
                <p:cNvSpPr/>
                <p:nvPr/>
              </p:nvSpPr>
              <p:spPr>
                <a:xfrm>
                  <a:off x="5463250" y="5424560"/>
                  <a:ext cx="441238" cy="682590"/>
                </a:xfrm>
                <a:custGeom>
                  <a:avLst/>
                  <a:gdLst>
                    <a:gd name="connsiteX0" fmla="*/ 230 w 441238"/>
                    <a:gd name="connsiteY0" fmla="*/ 655843 h 682590"/>
                    <a:gd name="connsiteX1" fmla="*/ 389456 w 441238"/>
                    <a:gd name="connsiteY1" fmla="*/ 682590 h 682590"/>
                    <a:gd name="connsiteX2" fmla="*/ 419199 w 441238"/>
                    <a:gd name="connsiteY2" fmla="*/ 240511 h 682590"/>
                    <a:gd name="connsiteX3" fmla="*/ 441239 w 441238"/>
                    <a:gd name="connsiteY3" fmla="*/ 5563 h 682590"/>
                    <a:gd name="connsiteX4" fmla="*/ 36178 w 441238"/>
                    <a:gd name="connsiteY4" fmla="*/ 0 h 682590"/>
                    <a:gd name="connsiteX5" fmla="*/ 55222 w 441238"/>
                    <a:gd name="connsiteY5" fmla="*/ 221253 h 682590"/>
                    <a:gd name="connsiteX6" fmla="*/ 230 w 441238"/>
                    <a:gd name="connsiteY6" fmla="*/ 655843 h 68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238" h="682590">
                      <a:moveTo>
                        <a:pt x="230" y="655843"/>
                      </a:moveTo>
                      <a:lnTo>
                        <a:pt x="389456" y="682590"/>
                      </a:lnTo>
                      <a:cubicBezTo>
                        <a:pt x="394377" y="643646"/>
                        <a:pt x="413208" y="405489"/>
                        <a:pt x="419199" y="240511"/>
                      </a:cubicBezTo>
                      <a:cubicBezTo>
                        <a:pt x="421767" y="167973"/>
                        <a:pt x="438671" y="25677"/>
                        <a:pt x="441239" y="5563"/>
                      </a:cubicBezTo>
                      <a:lnTo>
                        <a:pt x="36178" y="0"/>
                      </a:lnTo>
                      <a:cubicBezTo>
                        <a:pt x="39816" y="39800"/>
                        <a:pt x="52654" y="183379"/>
                        <a:pt x="55222" y="221253"/>
                      </a:cubicBezTo>
                      <a:cubicBezTo>
                        <a:pt x="28047" y="387300"/>
                        <a:pt x="-2980" y="641720"/>
                        <a:pt x="230" y="655843"/>
                      </a:cubicBezTo>
                      <a:close/>
                    </a:path>
                  </a:pathLst>
                </a:custGeom>
                <a:solidFill>
                  <a:srgbClr val="F7ECC1"/>
                </a:solidFill>
                <a:ln w="2140" cap="flat">
                  <a:noFill/>
                  <a:prstDash val="solid"/>
                  <a:miter/>
                </a:ln>
              </p:spPr>
              <p:txBody>
                <a:bodyPr rtlCol="0" anchor="ctr"/>
                <a:lstStyle/>
                <a:p>
                  <a:endParaRPr lang="vi-VN"/>
                </a:p>
              </p:txBody>
            </p:sp>
            <p:sp>
              <p:nvSpPr>
                <p:cNvPr id="63" name="Hình tự do: Hình 62">
                  <a:extLst>
                    <a:ext uri="{FF2B5EF4-FFF2-40B4-BE49-F238E27FC236}">
                      <a16:creationId xmlns:a16="http://schemas.microsoft.com/office/drawing/2014/main" id="{F005F044-2A77-6029-449D-A7762232E735}"/>
                    </a:ext>
                  </a:extLst>
                </p:cNvPr>
                <p:cNvSpPr/>
                <p:nvPr/>
              </p:nvSpPr>
              <p:spPr>
                <a:xfrm>
                  <a:off x="5390746" y="5947950"/>
                  <a:ext cx="533000" cy="554329"/>
                </a:xfrm>
                <a:custGeom>
                  <a:avLst/>
                  <a:gdLst>
                    <a:gd name="connsiteX0" fmla="*/ 510746 w 533000"/>
                    <a:gd name="connsiteY0" fmla="*/ 426244 h 554329"/>
                    <a:gd name="connsiteX1" fmla="*/ 39139 w 533000"/>
                    <a:gd name="connsiteY1" fmla="*/ 466259 h 554329"/>
                    <a:gd name="connsiteX2" fmla="*/ 52405 w 533000"/>
                    <a:gd name="connsiteY2" fmla="*/ 0 h 554329"/>
                    <a:gd name="connsiteX3" fmla="*/ 533000 w 533000"/>
                    <a:gd name="connsiteY3" fmla="*/ 299997 h 554329"/>
                    <a:gd name="connsiteX4" fmla="*/ 510746 w 533000"/>
                    <a:gd name="connsiteY4" fmla="*/ 426244 h 55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00" h="554329">
                      <a:moveTo>
                        <a:pt x="510746" y="426244"/>
                      </a:moveTo>
                      <a:cubicBezTo>
                        <a:pt x="374014" y="589082"/>
                        <a:pt x="162604" y="590152"/>
                        <a:pt x="39139" y="466259"/>
                      </a:cubicBezTo>
                      <a:cubicBezTo>
                        <a:pt x="-19919" y="363977"/>
                        <a:pt x="-9434" y="179956"/>
                        <a:pt x="52405" y="0"/>
                      </a:cubicBezTo>
                      <a:cubicBezTo>
                        <a:pt x="43418" y="274534"/>
                        <a:pt x="385355" y="303421"/>
                        <a:pt x="533000" y="299997"/>
                      </a:cubicBezTo>
                      <a:cubicBezTo>
                        <a:pt x="528935" y="347501"/>
                        <a:pt x="518878" y="411908"/>
                        <a:pt x="510746" y="426244"/>
                      </a:cubicBezTo>
                      <a:close/>
                    </a:path>
                  </a:pathLst>
                </a:custGeom>
                <a:solidFill>
                  <a:srgbClr val="96022C"/>
                </a:solidFill>
                <a:ln w="2140" cap="flat">
                  <a:noFill/>
                  <a:prstDash val="solid"/>
                  <a:miter/>
                </a:ln>
              </p:spPr>
              <p:txBody>
                <a:bodyPr rtlCol="0" anchor="ctr"/>
                <a:lstStyle/>
                <a:p>
                  <a:endParaRPr lang="vi-VN"/>
                </a:p>
              </p:txBody>
            </p:sp>
            <p:sp>
              <p:nvSpPr>
                <p:cNvPr id="64" name="Hình tự do: Hình 63">
                  <a:extLst>
                    <a:ext uri="{FF2B5EF4-FFF2-40B4-BE49-F238E27FC236}">
                      <a16:creationId xmlns:a16="http://schemas.microsoft.com/office/drawing/2014/main" id="{934D25EA-38DC-4236-F9D6-B9F2F10B4D29}"/>
                    </a:ext>
                  </a:extLst>
                </p:cNvPr>
                <p:cNvSpPr/>
                <p:nvPr/>
              </p:nvSpPr>
              <p:spPr>
                <a:xfrm>
                  <a:off x="5398511" y="5916990"/>
                  <a:ext cx="525235" cy="504625"/>
                </a:xfrm>
                <a:custGeom>
                  <a:avLst/>
                  <a:gdLst>
                    <a:gd name="connsiteX0" fmla="*/ 525235 w 525235"/>
                    <a:gd name="connsiteY0" fmla="*/ 330957 h 504625"/>
                    <a:gd name="connsiteX1" fmla="*/ 11688 w 525235"/>
                    <a:gd name="connsiteY1" fmla="*/ 366264 h 504625"/>
                    <a:gd name="connsiteX2" fmla="*/ 47636 w 525235"/>
                    <a:gd name="connsiteY2" fmla="*/ 40589 h 504625"/>
                    <a:gd name="connsiteX3" fmla="*/ 509615 w 525235"/>
                    <a:gd name="connsiteY3" fmla="*/ 79961 h 504625"/>
                    <a:gd name="connsiteX4" fmla="*/ 525235 w 525235"/>
                    <a:gd name="connsiteY4" fmla="*/ 330957 h 50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35" h="504625">
                      <a:moveTo>
                        <a:pt x="525235" y="330957"/>
                      </a:moveTo>
                      <a:cubicBezTo>
                        <a:pt x="415250" y="551997"/>
                        <a:pt x="90432" y="560128"/>
                        <a:pt x="11688" y="366264"/>
                      </a:cubicBezTo>
                      <a:cubicBezTo>
                        <a:pt x="-15274" y="299930"/>
                        <a:pt x="7622" y="168334"/>
                        <a:pt x="47636" y="40589"/>
                      </a:cubicBezTo>
                      <a:cubicBezTo>
                        <a:pt x="183940" y="-22535"/>
                        <a:pt x="388289" y="-13975"/>
                        <a:pt x="509615" y="79961"/>
                      </a:cubicBezTo>
                      <a:cubicBezTo>
                        <a:pt x="513039" y="110346"/>
                        <a:pt x="525235" y="190374"/>
                        <a:pt x="525235" y="330957"/>
                      </a:cubicBezTo>
                      <a:close/>
                    </a:path>
                  </a:pathLst>
                </a:custGeom>
                <a:solidFill>
                  <a:srgbClr val="FC275A"/>
                </a:solidFill>
                <a:ln w="2140" cap="flat">
                  <a:noFill/>
                  <a:prstDash val="solid"/>
                  <a:miter/>
                </a:ln>
              </p:spPr>
              <p:txBody>
                <a:bodyPr rtlCol="0" anchor="ctr"/>
                <a:lstStyle/>
                <a:p>
                  <a:endParaRPr lang="vi-VN"/>
                </a:p>
              </p:txBody>
            </p:sp>
          </p:grpSp>
        </p:grpSp>
        <p:grpSp>
          <p:nvGrpSpPr>
            <p:cNvPr id="65" name="Đồ họa 7">
              <a:extLst>
                <a:ext uri="{FF2B5EF4-FFF2-40B4-BE49-F238E27FC236}">
                  <a16:creationId xmlns:a16="http://schemas.microsoft.com/office/drawing/2014/main" id="{67C2D315-913A-473F-DDB0-E4DC93BF6127}"/>
                </a:ext>
              </a:extLst>
            </p:cNvPr>
            <p:cNvGrpSpPr/>
            <p:nvPr/>
          </p:nvGrpSpPr>
          <p:grpSpPr>
            <a:xfrm>
              <a:off x="2976115" y="3834488"/>
              <a:ext cx="6239715" cy="3024153"/>
              <a:chOff x="2976115" y="3834488"/>
              <a:chExt cx="6239715" cy="3024153"/>
            </a:xfrm>
          </p:grpSpPr>
          <p:sp>
            <p:nvSpPr>
              <p:cNvPr id="66" name="Hình tự do: Hình 65">
                <a:extLst>
                  <a:ext uri="{FF2B5EF4-FFF2-40B4-BE49-F238E27FC236}">
                    <a16:creationId xmlns:a16="http://schemas.microsoft.com/office/drawing/2014/main" id="{2588A28C-A408-B544-AF53-FE34D3F86FFD}"/>
                  </a:ext>
                </a:extLst>
              </p:cNvPr>
              <p:cNvSpPr/>
              <p:nvPr/>
            </p:nvSpPr>
            <p:spPr>
              <a:xfrm>
                <a:off x="3291173" y="4608019"/>
                <a:ext cx="136518" cy="2250622"/>
              </a:xfrm>
              <a:custGeom>
                <a:avLst/>
                <a:gdLst>
                  <a:gd name="connsiteX0" fmla="*/ 68259 w 136518"/>
                  <a:gd name="connsiteY0" fmla="*/ 2250623 h 2250622"/>
                  <a:gd name="connsiteX1" fmla="*/ 0 w 136518"/>
                  <a:gd name="connsiteY1" fmla="*/ 2182363 h 2250622"/>
                  <a:gd name="connsiteX2" fmla="*/ 0 w 136518"/>
                  <a:gd name="connsiteY2" fmla="*/ 68259 h 2250622"/>
                  <a:gd name="connsiteX3" fmla="*/ 68259 w 136518"/>
                  <a:gd name="connsiteY3" fmla="*/ 0 h 2250622"/>
                  <a:gd name="connsiteX4" fmla="*/ 136518 w 136518"/>
                  <a:gd name="connsiteY4" fmla="*/ 68259 h 2250622"/>
                  <a:gd name="connsiteX5" fmla="*/ 136518 w 136518"/>
                  <a:gd name="connsiteY5" fmla="*/ 2182363 h 2250622"/>
                  <a:gd name="connsiteX6" fmla="*/ 68259 w 136518"/>
                  <a:gd name="connsiteY6" fmla="*/ 2250623 h 225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8" h="2250622">
                    <a:moveTo>
                      <a:pt x="68259" y="2250623"/>
                    </a:moveTo>
                    <a:cubicBezTo>
                      <a:pt x="30599" y="2250623"/>
                      <a:pt x="0" y="2220024"/>
                      <a:pt x="0" y="2182363"/>
                    </a:cubicBezTo>
                    <a:lnTo>
                      <a:pt x="0" y="68259"/>
                    </a:lnTo>
                    <a:cubicBezTo>
                      <a:pt x="0" y="30599"/>
                      <a:pt x="30599" y="0"/>
                      <a:pt x="68259" y="0"/>
                    </a:cubicBezTo>
                    <a:cubicBezTo>
                      <a:pt x="105919" y="0"/>
                      <a:pt x="136518" y="30599"/>
                      <a:pt x="136518" y="68259"/>
                    </a:cubicBezTo>
                    <a:lnTo>
                      <a:pt x="136518" y="2182363"/>
                    </a:lnTo>
                    <a:cubicBezTo>
                      <a:pt x="136518" y="2220024"/>
                      <a:pt x="106133" y="2250623"/>
                      <a:pt x="68259" y="2250623"/>
                    </a:cubicBezTo>
                    <a:close/>
                  </a:path>
                </a:pathLst>
              </a:custGeom>
              <a:solidFill>
                <a:srgbClr val="D3D3D3"/>
              </a:solidFill>
              <a:ln w="2140" cap="flat">
                <a:noFill/>
                <a:prstDash val="solid"/>
                <a:miter/>
              </a:ln>
            </p:spPr>
            <p:txBody>
              <a:bodyPr rtlCol="0" anchor="ctr"/>
              <a:lstStyle/>
              <a:p>
                <a:endParaRPr lang="vi-VN"/>
              </a:p>
            </p:txBody>
          </p:sp>
          <p:sp>
            <p:nvSpPr>
              <p:cNvPr id="67" name="Hình tự do: Hình 66">
                <a:extLst>
                  <a:ext uri="{FF2B5EF4-FFF2-40B4-BE49-F238E27FC236}">
                    <a16:creationId xmlns:a16="http://schemas.microsoft.com/office/drawing/2014/main" id="{58F13462-97CA-8AEE-9CD6-A5E1FA3BE635}"/>
                  </a:ext>
                </a:extLst>
              </p:cNvPr>
              <p:cNvSpPr/>
              <p:nvPr/>
            </p:nvSpPr>
            <p:spPr>
              <a:xfrm>
                <a:off x="3941025" y="3834488"/>
                <a:ext cx="136518" cy="2250622"/>
              </a:xfrm>
              <a:custGeom>
                <a:avLst/>
                <a:gdLst>
                  <a:gd name="connsiteX0" fmla="*/ 68259 w 136518"/>
                  <a:gd name="connsiteY0" fmla="*/ 2250623 h 2250622"/>
                  <a:gd name="connsiteX1" fmla="*/ 0 w 136518"/>
                  <a:gd name="connsiteY1" fmla="*/ 2182363 h 2250622"/>
                  <a:gd name="connsiteX2" fmla="*/ 0 w 136518"/>
                  <a:gd name="connsiteY2" fmla="*/ 68259 h 2250622"/>
                  <a:gd name="connsiteX3" fmla="*/ 68259 w 136518"/>
                  <a:gd name="connsiteY3" fmla="*/ 0 h 2250622"/>
                  <a:gd name="connsiteX4" fmla="*/ 136518 w 136518"/>
                  <a:gd name="connsiteY4" fmla="*/ 68259 h 2250622"/>
                  <a:gd name="connsiteX5" fmla="*/ 136518 w 136518"/>
                  <a:gd name="connsiteY5" fmla="*/ 2182363 h 2250622"/>
                  <a:gd name="connsiteX6" fmla="*/ 68259 w 136518"/>
                  <a:gd name="connsiteY6" fmla="*/ 2250623 h 225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8" h="2250622">
                    <a:moveTo>
                      <a:pt x="68259" y="2250623"/>
                    </a:moveTo>
                    <a:cubicBezTo>
                      <a:pt x="30599" y="2250623"/>
                      <a:pt x="0" y="2220024"/>
                      <a:pt x="0" y="2182363"/>
                    </a:cubicBezTo>
                    <a:lnTo>
                      <a:pt x="0" y="68259"/>
                    </a:lnTo>
                    <a:cubicBezTo>
                      <a:pt x="0" y="30599"/>
                      <a:pt x="30599" y="0"/>
                      <a:pt x="68259" y="0"/>
                    </a:cubicBezTo>
                    <a:cubicBezTo>
                      <a:pt x="105919" y="0"/>
                      <a:pt x="136518" y="30599"/>
                      <a:pt x="136518" y="68259"/>
                    </a:cubicBezTo>
                    <a:lnTo>
                      <a:pt x="136518" y="2182363"/>
                    </a:lnTo>
                    <a:cubicBezTo>
                      <a:pt x="136518" y="2220024"/>
                      <a:pt x="105919" y="2250623"/>
                      <a:pt x="68259" y="2250623"/>
                    </a:cubicBezTo>
                    <a:close/>
                  </a:path>
                </a:pathLst>
              </a:custGeom>
              <a:solidFill>
                <a:srgbClr val="C2C4C4"/>
              </a:solidFill>
              <a:ln w="2140" cap="flat">
                <a:noFill/>
                <a:prstDash val="solid"/>
                <a:miter/>
              </a:ln>
            </p:spPr>
            <p:txBody>
              <a:bodyPr rtlCol="0" anchor="ctr"/>
              <a:lstStyle/>
              <a:p>
                <a:endParaRPr lang="vi-VN"/>
              </a:p>
            </p:txBody>
          </p:sp>
          <p:sp>
            <p:nvSpPr>
              <p:cNvPr id="68" name="Hình tự do: Hình 67">
                <a:extLst>
                  <a:ext uri="{FF2B5EF4-FFF2-40B4-BE49-F238E27FC236}">
                    <a16:creationId xmlns:a16="http://schemas.microsoft.com/office/drawing/2014/main" id="{3304687F-89DF-F2FF-385E-9E3295849C5F}"/>
                  </a:ext>
                </a:extLst>
              </p:cNvPr>
              <p:cNvSpPr/>
              <p:nvPr/>
            </p:nvSpPr>
            <p:spPr>
              <a:xfrm>
                <a:off x="8754250" y="4608019"/>
                <a:ext cx="136518" cy="2250622"/>
              </a:xfrm>
              <a:custGeom>
                <a:avLst/>
                <a:gdLst>
                  <a:gd name="connsiteX0" fmla="*/ 68259 w 136518"/>
                  <a:gd name="connsiteY0" fmla="*/ 2250623 h 2250622"/>
                  <a:gd name="connsiteX1" fmla="*/ 0 w 136518"/>
                  <a:gd name="connsiteY1" fmla="*/ 2182363 h 2250622"/>
                  <a:gd name="connsiteX2" fmla="*/ 0 w 136518"/>
                  <a:gd name="connsiteY2" fmla="*/ 68259 h 2250622"/>
                  <a:gd name="connsiteX3" fmla="*/ 68259 w 136518"/>
                  <a:gd name="connsiteY3" fmla="*/ 0 h 2250622"/>
                  <a:gd name="connsiteX4" fmla="*/ 136518 w 136518"/>
                  <a:gd name="connsiteY4" fmla="*/ 68259 h 2250622"/>
                  <a:gd name="connsiteX5" fmla="*/ 136518 w 136518"/>
                  <a:gd name="connsiteY5" fmla="*/ 2182363 h 2250622"/>
                  <a:gd name="connsiteX6" fmla="*/ 68259 w 136518"/>
                  <a:gd name="connsiteY6" fmla="*/ 2250623 h 225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8" h="2250622">
                    <a:moveTo>
                      <a:pt x="68259" y="2250623"/>
                    </a:moveTo>
                    <a:cubicBezTo>
                      <a:pt x="30599" y="2250623"/>
                      <a:pt x="0" y="2220024"/>
                      <a:pt x="0" y="2182363"/>
                    </a:cubicBezTo>
                    <a:lnTo>
                      <a:pt x="0" y="68259"/>
                    </a:lnTo>
                    <a:cubicBezTo>
                      <a:pt x="0" y="30599"/>
                      <a:pt x="30599" y="0"/>
                      <a:pt x="68259" y="0"/>
                    </a:cubicBezTo>
                    <a:cubicBezTo>
                      <a:pt x="105919" y="0"/>
                      <a:pt x="136518" y="30599"/>
                      <a:pt x="136518" y="68259"/>
                    </a:cubicBezTo>
                    <a:lnTo>
                      <a:pt x="136518" y="2182363"/>
                    </a:lnTo>
                    <a:cubicBezTo>
                      <a:pt x="136518" y="2220024"/>
                      <a:pt x="105919" y="2250623"/>
                      <a:pt x="68259" y="2250623"/>
                    </a:cubicBezTo>
                    <a:close/>
                  </a:path>
                </a:pathLst>
              </a:custGeom>
              <a:solidFill>
                <a:srgbClr val="D3D3D3"/>
              </a:solidFill>
              <a:ln w="2140" cap="flat">
                <a:noFill/>
                <a:prstDash val="solid"/>
                <a:miter/>
              </a:ln>
            </p:spPr>
            <p:txBody>
              <a:bodyPr rtlCol="0" anchor="ctr"/>
              <a:lstStyle/>
              <a:p>
                <a:endParaRPr lang="vi-VN"/>
              </a:p>
            </p:txBody>
          </p:sp>
          <p:sp>
            <p:nvSpPr>
              <p:cNvPr id="69" name="Hình tự do: Hình 68">
                <a:extLst>
                  <a:ext uri="{FF2B5EF4-FFF2-40B4-BE49-F238E27FC236}">
                    <a16:creationId xmlns:a16="http://schemas.microsoft.com/office/drawing/2014/main" id="{3D739590-DA3F-83B9-9F10-386CF3D31F05}"/>
                  </a:ext>
                </a:extLst>
              </p:cNvPr>
              <p:cNvSpPr/>
              <p:nvPr/>
            </p:nvSpPr>
            <p:spPr>
              <a:xfrm>
                <a:off x="8104398" y="3834488"/>
                <a:ext cx="136517" cy="2250622"/>
              </a:xfrm>
              <a:custGeom>
                <a:avLst/>
                <a:gdLst>
                  <a:gd name="connsiteX0" fmla="*/ 68259 w 136517"/>
                  <a:gd name="connsiteY0" fmla="*/ 2250623 h 2250622"/>
                  <a:gd name="connsiteX1" fmla="*/ 0 w 136517"/>
                  <a:gd name="connsiteY1" fmla="*/ 2182363 h 2250622"/>
                  <a:gd name="connsiteX2" fmla="*/ 0 w 136517"/>
                  <a:gd name="connsiteY2" fmla="*/ 68259 h 2250622"/>
                  <a:gd name="connsiteX3" fmla="*/ 68259 w 136517"/>
                  <a:gd name="connsiteY3" fmla="*/ 0 h 2250622"/>
                  <a:gd name="connsiteX4" fmla="*/ 136518 w 136517"/>
                  <a:gd name="connsiteY4" fmla="*/ 68259 h 2250622"/>
                  <a:gd name="connsiteX5" fmla="*/ 136518 w 136517"/>
                  <a:gd name="connsiteY5" fmla="*/ 2182363 h 2250622"/>
                  <a:gd name="connsiteX6" fmla="*/ 68259 w 136517"/>
                  <a:gd name="connsiteY6" fmla="*/ 2250623 h 225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7" h="2250622">
                    <a:moveTo>
                      <a:pt x="68259" y="2250623"/>
                    </a:moveTo>
                    <a:cubicBezTo>
                      <a:pt x="30598" y="2250623"/>
                      <a:pt x="0" y="2220024"/>
                      <a:pt x="0" y="2182363"/>
                    </a:cubicBezTo>
                    <a:lnTo>
                      <a:pt x="0" y="68259"/>
                    </a:lnTo>
                    <a:cubicBezTo>
                      <a:pt x="0" y="30599"/>
                      <a:pt x="30598" y="0"/>
                      <a:pt x="68259" y="0"/>
                    </a:cubicBezTo>
                    <a:cubicBezTo>
                      <a:pt x="105919" y="0"/>
                      <a:pt x="136518" y="30599"/>
                      <a:pt x="136518" y="68259"/>
                    </a:cubicBezTo>
                    <a:lnTo>
                      <a:pt x="136518" y="2182363"/>
                    </a:lnTo>
                    <a:cubicBezTo>
                      <a:pt x="136518" y="2220024"/>
                      <a:pt x="105919" y="2250623"/>
                      <a:pt x="68259" y="2250623"/>
                    </a:cubicBezTo>
                    <a:close/>
                  </a:path>
                </a:pathLst>
              </a:custGeom>
              <a:solidFill>
                <a:srgbClr val="C2C4C4"/>
              </a:solidFill>
              <a:ln w="2140" cap="flat">
                <a:noFill/>
                <a:prstDash val="solid"/>
                <a:miter/>
              </a:ln>
            </p:spPr>
            <p:txBody>
              <a:bodyPr rtlCol="0" anchor="ctr"/>
              <a:lstStyle/>
              <a:p>
                <a:endParaRPr lang="vi-VN"/>
              </a:p>
            </p:txBody>
          </p:sp>
          <p:sp>
            <p:nvSpPr>
              <p:cNvPr id="70" name="Hình tự do: Hình 69">
                <a:extLst>
                  <a:ext uri="{FF2B5EF4-FFF2-40B4-BE49-F238E27FC236}">
                    <a16:creationId xmlns:a16="http://schemas.microsoft.com/office/drawing/2014/main" id="{D3EC42E8-413B-8EFE-AC83-809AEF7712FA}"/>
                  </a:ext>
                </a:extLst>
              </p:cNvPr>
              <p:cNvSpPr/>
              <p:nvPr/>
            </p:nvSpPr>
            <p:spPr>
              <a:xfrm>
                <a:off x="6867604" y="4413085"/>
                <a:ext cx="136519" cy="1672025"/>
              </a:xfrm>
              <a:custGeom>
                <a:avLst/>
                <a:gdLst>
                  <a:gd name="connsiteX0" fmla="*/ 68259 w 136519"/>
                  <a:gd name="connsiteY0" fmla="*/ 1672026 h 1672025"/>
                  <a:gd name="connsiteX1" fmla="*/ 0 w 136519"/>
                  <a:gd name="connsiteY1" fmla="*/ 1603766 h 1672025"/>
                  <a:gd name="connsiteX2" fmla="*/ 0 w 136519"/>
                  <a:gd name="connsiteY2" fmla="*/ 68259 h 1672025"/>
                  <a:gd name="connsiteX3" fmla="*/ 68259 w 136519"/>
                  <a:gd name="connsiteY3" fmla="*/ 0 h 1672025"/>
                  <a:gd name="connsiteX4" fmla="*/ 136518 w 136519"/>
                  <a:gd name="connsiteY4" fmla="*/ 68259 h 1672025"/>
                  <a:gd name="connsiteX5" fmla="*/ 136518 w 136519"/>
                  <a:gd name="connsiteY5" fmla="*/ 1603766 h 1672025"/>
                  <a:gd name="connsiteX6" fmla="*/ 68259 w 136519"/>
                  <a:gd name="connsiteY6" fmla="*/ 1672026 h 167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9" h="1672025">
                    <a:moveTo>
                      <a:pt x="68259" y="1672026"/>
                    </a:moveTo>
                    <a:cubicBezTo>
                      <a:pt x="30599" y="1672026"/>
                      <a:pt x="0" y="1641427"/>
                      <a:pt x="0" y="1603766"/>
                    </a:cubicBezTo>
                    <a:lnTo>
                      <a:pt x="0" y="68259"/>
                    </a:lnTo>
                    <a:cubicBezTo>
                      <a:pt x="0" y="30599"/>
                      <a:pt x="30599" y="0"/>
                      <a:pt x="68259" y="0"/>
                    </a:cubicBezTo>
                    <a:cubicBezTo>
                      <a:pt x="105919" y="0"/>
                      <a:pt x="136518" y="30599"/>
                      <a:pt x="136518" y="68259"/>
                    </a:cubicBezTo>
                    <a:lnTo>
                      <a:pt x="136518" y="1603766"/>
                    </a:lnTo>
                    <a:cubicBezTo>
                      <a:pt x="136732" y="1641427"/>
                      <a:pt x="106133" y="1672026"/>
                      <a:pt x="68259" y="1672026"/>
                    </a:cubicBezTo>
                    <a:close/>
                  </a:path>
                </a:pathLst>
              </a:custGeom>
              <a:solidFill>
                <a:srgbClr val="C2C4C4"/>
              </a:solidFill>
              <a:ln w="2140"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A433EBC9-45CF-BE2E-70F8-810578850E53}"/>
                  </a:ext>
                </a:extLst>
              </p:cNvPr>
              <p:cNvSpPr/>
              <p:nvPr/>
            </p:nvSpPr>
            <p:spPr>
              <a:xfrm>
                <a:off x="5201998" y="4413085"/>
                <a:ext cx="136518" cy="1672025"/>
              </a:xfrm>
              <a:custGeom>
                <a:avLst/>
                <a:gdLst>
                  <a:gd name="connsiteX0" fmla="*/ 68259 w 136518"/>
                  <a:gd name="connsiteY0" fmla="*/ 1672026 h 1672025"/>
                  <a:gd name="connsiteX1" fmla="*/ 0 w 136518"/>
                  <a:gd name="connsiteY1" fmla="*/ 1603766 h 1672025"/>
                  <a:gd name="connsiteX2" fmla="*/ 0 w 136518"/>
                  <a:gd name="connsiteY2" fmla="*/ 68259 h 1672025"/>
                  <a:gd name="connsiteX3" fmla="*/ 68259 w 136518"/>
                  <a:gd name="connsiteY3" fmla="*/ 0 h 1672025"/>
                  <a:gd name="connsiteX4" fmla="*/ 136518 w 136518"/>
                  <a:gd name="connsiteY4" fmla="*/ 68259 h 1672025"/>
                  <a:gd name="connsiteX5" fmla="*/ 136518 w 136518"/>
                  <a:gd name="connsiteY5" fmla="*/ 1603766 h 1672025"/>
                  <a:gd name="connsiteX6" fmla="*/ 68259 w 136518"/>
                  <a:gd name="connsiteY6" fmla="*/ 1672026 h 167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8" h="1672025">
                    <a:moveTo>
                      <a:pt x="68259" y="1672026"/>
                    </a:moveTo>
                    <a:cubicBezTo>
                      <a:pt x="30599" y="1672026"/>
                      <a:pt x="0" y="1641427"/>
                      <a:pt x="0" y="1603766"/>
                    </a:cubicBezTo>
                    <a:lnTo>
                      <a:pt x="0" y="68259"/>
                    </a:lnTo>
                    <a:cubicBezTo>
                      <a:pt x="0" y="30599"/>
                      <a:pt x="30599" y="0"/>
                      <a:pt x="68259" y="0"/>
                    </a:cubicBezTo>
                    <a:cubicBezTo>
                      <a:pt x="105919" y="0"/>
                      <a:pt x="136518" y="30599"/>
                      <a:pt x="136518" y="68259"/>
                    </a:cubicBezTo>
                    <a:lnTo>
                      <a:pt x="136518" y="1603766"/>
                    </a:lnTo>
                    <a:cubicBezTo>
                      <a:pt x="136518" y="1641427"/>
                      <a:pt x="106133" y="1672026"/>
                      <a:pt x="68259" y="1672026"/>
                    </a:cubicBezTo>
                    <a:close/>
                  </a:path>
                </a:pathLst>
              </a:custGeom>
              <a:solidFill>
                <a:srgbClr val="C2C4C4"/>
              </a:solidFill>
              <a:ln w="2140" cap="flat">
                <a:noFill/>
                <a:prstDash val="solid"/>
                <a:miter/>
              </a:ln>
            </p:spPr>
            <p:txBody>
              <a:bodyPr rtlCol="0" anchor="ctr"/>
              <a:lstStyle/>
              <a:p>
                <a:endParaRPr lang="vi-VN"/>
              </a:p>
            </p:txBody>
          </p:sp>
          <p:sp>
            <p:nvSpPr>
              <p:cNvPr id="72" name="Hình tự do: Hình 71">
                <a:extLst>
                  <a:ext uri="{FF2B5EF4-FFF2-40B4-BE49-F238E27FC236}">
                    <a16:creationId xmlns:a16="http://schemas.microsoft.com/office/drawing/2014/main" id="{38B015DA-92AE-7B05-D125-E1BD4A5D3B2C}"/>
                  </a:ext>
                </a:extLst>
              </p:cNvPr>
              <p:cNvSpPr/>
              <p:nvPr/>
            </p:nvSpPr>
            <p:spPr>
              <a:xfrm>
                <a:off x="2980477" y="4557734"/>
                <a:ext cx="6230616" cy="304276"/>
              </a:xfrm>
              <a:custGeom>
                <a:avLst/>
                <a:gdLst>
                  <a:gd name="connsiteX0" fmla="*/ 6089177 w 6230616"/>
                  <a:gd name="connsiteY0" fmla="*/ 304277 h 304276"/>
                  <a:gd name="connsiteX1" fmla="*/ 141440 w 6230616"/>
                  <a:gd name="connsiteY1" fmla="*/ 304277 h 304276"/>
                  <a:gd name="connsiteX2" fmla="*/ 0 w 6230616"/>
                  <a:gd name="connsiteY2" fmla="*/ 162838 h 304276"/>
                  <a:gd name="connsiteX3" fmla="*/ 0 w 6230616"/>
                  <a:gd name="connsiteY3" fmla="*/ 18830 h 304276"/>
                  <a:gd name="connsiteX4" fmla="*/ 18830 w 6230616"/>
                  <a:gd name="connsiteY4" fmla="*/ 0 h 304276"/>
                  <a:gd name="connsiteX5" fmla="*/ 6211786 w 6230616"/>
                  <a:gd name="connsiteY5" fmla="*/ 0 h 304276"/>
                  <a:gd name="connsiteX6" fmla="*/ 6230616 w 6230616"/>
                  <a:gd name="connsiteY6" fmla="*/ 18830 h 304276"/>
                  <a:gd name="connsiteX7" fmla="*/ 6230616 w 6230616"/>
                  <a:gd name="connsiteY7" fmla="*/ 162838 h 304276"/>
                  <a:gd name="connsiteX8" fmla="*/ 6089177 w 6230616"/>
                  <a:gd name="connsiteY8" fmla="*/ 304277 h 30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0616" h="304276">
                    <a:moveTo>
                      <a:pt x="6089177" y="304277"/>
                    </a:moveTo>
                    <a:lnTo>
                      <a:pt x="141440" y="304277"/>
                    </a:lnTo>
                    <a:cubicBezTo>
                      <a:pt x="63338" y="304277"/>
                      <a:pt x="0" y="240940"/>
                      <a:pt x="0" y="162838"/>
                    </a:cubicBezTo>
                    <a:lnTo>
                      <a:pt x="0" y="18830"/>
                    </a:lnTo>
                    <a:cubicBezTo>
                      <a:pt x="0" y="8345"/>
                      <a:pt x="8559" y="0"/>
                      <a:pt x="18830" y="0"/>
                    </a:cubicBezTo>
                    <a:lnTo>
                      <a:pt x="6211786" y="0"/>
                    </a:lnTo>
                    <a:cubicBezTo>
                      <a:pt x="6222271" y="0"/>
                      <a:pt x="6230616" y="8559"/>
                      <a:pt x="6230616" y="18830"/>
                    </a:cubicBezTo>
                    <a:lnTo>
                      <a:pt x="6230616" y="162838"/>
                    </a:lnTo>
                    <a:cubicBezTo>
                      <a:pt x="6230616" y="240940"/>
                      <a:pt x="6167279" y="304277"/>
                      <a:pt x="6089177" y="304277"/>
                    </a:cubicBezTo>
                    <a:close/>
                  </a:path>
                </a:pathLst>
              </a:custGeom>
              <a:solidFill>
                <a:srgbClr val="FFA539"/>
              </a:solidFill>
              <a:ln w="2140" cap="flat">
                <a:noFill/>
                <a:prstDash val="solid"/>
                <a:miter/>
              </a:ln>
            </p:spPr>
            <p:txBody>
              <a:bodyPr rtlCol="0" anchor="ctr"/>
              <a:lstStyle/>
              <a:p>
                <a:endParaRPr lang="vi-VN"/>
              </a:p>
            </p:txBody>
          </p:sp>
          <p:sp>
            <p:nvSpPr>
              <p:cNvPr id="73" name="Hình tự do: Hình 72">
                <a:extLst>
                  <a:ext uri="{FF2B5EF4-FFF2-40B4-BE49-F238E27FC236}">
                    <a16:creationId xmlns:a16="http://schemas.microsoft.com/office/drawing/2014/main" id="{E4CF5EC9-38F3-CC18-CFBC-B11E3839683C}"/>
                  </a:ext>
                </a:extLst>
              </p:cNvPr>
              <p:cNvSpPr/>
              <p:nvPr/>
            </p:nvSpPr>
            <p:spPr>
              <a:xfrm>
                <a:off x="2976115" y="3855244"/>
                <a:ext cx="6239715" cy="821034"/>
              </a:xfrm>
              <a:custGeom>
                <a:avLst/>
                <a:gdLst>
                  <a:gd name="connsiteX0" fmla="*/ 5397896 w 6239715"/>
                  <a:gd name="connsiteY0" fmla="*/ 0 h 821034"/>
                  <a:gd name="connsiteX1" fmla="*/ 813414 w 6239715"/>
                  <a:gd name="connsiteY1" fmla="*/ 0 h 821034"/>
                  <a:gd name="connsiteX2" fmla="*/ 699363 w 6239715"/>
                  <a:gd name="connsiteY2" fmla="*/ 38944 h 821034"/>
                  <a:gd name="connsiteX3" fmla="*/ 23406 w 6239715"/>
                  <a:gd name="connsiteY3" fmla="*/ 684516 h 821034"/>
                  <a:gd name="connsiteX4" fmla="*/ 137457 w 6239715"/>
                  <a:gd name="connsiteY4" fmla="*/ 821034 h 821034"/>
                  <a:gd name="connsiteX5" fmla="*/ 6102312 w 6239715"/>
                  <a:gd name="connsiteY5" fmla="*/ 821034 h 821034"/>
                  <a:gd name="connsiteX6" fmla="*/ 6214864 w 6239715"/>
                  <a:gd name="connsiteY6" fmla="*/ 683232 h 821034"/>
                  <a:gd name="connsiteX7" fmla="*/ 5510235 w 6239715"/>
                  <a:gd name="connsiteY7" fmla="*/ 37660 h 821034"/>
                  <a:gd name="connsiteX8" fmla="*/ 5397896 w 6239715"/>
                  <a:gd name="connsiteY8" fmla="*/ 0 h 82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9715" h="821034">
                    <a:moveTo>
                      <a:pt x="5397896" y="0"/>
                    </a:moveTo>
                    <a:lnTo>
                      <a:pt x="813414" y="0"/>
                    </a:lnTo>
                    <a:cubicBezTo>
                      <a:pt x="767622" y="0"/>
                      <a:pt x="724827" y="14551"/>
                      <a:pt x="699363" y="38944"/>
                    </a:cubicBezTo>
                    <a:lnTo>
                      <a:pt x="23406" y="684516"/>
                    </a:lnTo>
                    <a:cubicBezTo>
                      <a:pt x="-37577" y="742718"/>
                      <a:pt x="27686" y="821034"/>
                      <a:pt x="137457" y="821034"/>
                    </a:cubicBezTo>
                    <a:lnTo>
                      <a:pt x="6102312" y="821034"/>
                    </a:lnTo>
                    <a:cubicBezTo>
                      <a:pt x="6213153" y="821034"/>
                      <a:pt x="6278202" y="741221"/>
                      <a:pt x="6214864" y="683232"/>
                    </a:cubicBezTo>
                    <a:lnTo>
                      <a:pt x="5510235" y="37660"/>
                    </a:lnTo>
                    <a:cubicBezTo>
                      <a:pt x="5484557" y="13909"/>
                      <a:pt x="5442617" y="0"/>
                      <a:pt x="5397896" y="0"/>
                    </a:cubicBezTo>
                    <a:close/>
                  </a:path>
                </a:pathLst>
              </a:custGeom>
              <a:solidFill>
                <a:srgbClr val="F9C273"/>
              </a:solidFill>
              <a:ln w="2140" cap="flat">
                <a:noFill/>
                <a:prstDash val="solid"/>
                <a:miter/>
              </a:ln>
            </p:spPr>
            <p:txBody>
              <a:bodyPr rtlCol="0" anchor="ctr"/>
              <a:lstStyle/>
              <a:p>
                <a:endParaRPr lang="vi-VN"/>
              </a:p>
            </p:txBody>
          </p:sp>
        </p:grpSp>
        <p:grpSp>
          <p:nvGrpSpPr>
            <p:cNvPr id="74" name="Đồ họa 7">
              <a:extLst>
                <a:ext uri="{FF2B5EF4-FFF2-40B4-BE49-F238E27FC236}">
                  <a16:creationId xmlns:a16="http://schemas.microsoft.com/office/drawing/2014/main" id="{B069D8CD-2E27-2651-3566-3AEAFE110417}"/>
                </a:ext>
              </a:extLst>
            </p:cNvPr>
            <p:cNvGrpSpPr/>
            <p:nvPr/>
          </p:nvGrpSpPr>
          <p:grpSpPr>
            <a:xfrm>
              <a:off x="5163054" y="3842619"/>
              <a:ext cx="1715248" cy="438441"/>
              <a:chOff x="5163054" y="3842619"/>
              <a:chExt cx="1715248" cy="438441"/>
            </a:xfrm>
          </p:grpSpPr>
          <p:sp>
            <p:nvSpPr>
              <p:cNvPr id="75" name="Hình tự do: Hình 74">
                <a:extLst>
                  <a:ext uri="{FF2B5EF4-FFF2-40B4-BE49-F238E27FC236}">
                    <a16:creationId xmlns:a16="http://schemas.microsoft.com/office/drawing/2014/main" id="{9358B234-B31D-A4B1-3947-41C340325068}"/>
                  </a:ext>
                </a:extLst>
              </p:cNvPr>
              <p:cNvSpPr/>
              <p:nvPr/>
            </p:nvSpPr>
            <p:spPr>
              <a:xfrm>
                <a:off x="5163054" y="3879210"/>
                <a:ext cx="1715248" cy="401850"/>
              </a:xfrm>
              <a:custGeom>
                <a:avLst/>
                <a:gdLst>
                  <a:gd name="connsiteX0" fmla="*/ 1715249 w 1715248"/>
                  <a:gd name="connsiteY0" fmla="*/ 200926 h 401850"/>
                  <a:gd name="connsiteX1" fmla="*/ 857624 w 1715248"/>
                  <a:gd name="connsiteY1" fmla="*/ 401851 h 401850"/>
                  <a:gd name="connsiteX2" fmla="*/ 0 w 1715248"/>
                  <a:gd name="connsiteY2" fmla="*/ 200926 h 401850"/>
                  <a:gd name="connsiteX3" fmla="*/ 857624 w 1715248"/>
                  <a:gd name="connsiteY3" fmla="*/ 0 h 401850"/>
                  <a:gd name="connsiteX4" fmla="*/ 1715249 w 1715248"/>
                  <a:gd name="connsiteY4" fmla="*/ 200926 h 40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248" h="401850">
                    <a:moveTo>
                      <a:pt x="1715249" y="200926"/>
                    </a:moveTo>
                    <a:cubicBezTo>
                      <a:pt x="1715249" y="311894"/>
                      <a:pt x="1331277" y="401851"/>
                      <a:pt x="857624" y="401851"/>
                    </a:cubicBezTo>
                    <a:cubicBezTo>
                      <a:pt x="383971" y="401851"/>
                      <a:pt x="0" y="311894"/>
                      <a:pt x="0" y="200926"/>
                    </a:cubicBezTo>
                    <a:cubicBezTo>
                      <a:pt x="0" y="89958"/>
                      <a:pt x="383971" y="0"/>
                      <a:pt x="857624" y="0"/>
                    </a:cubicBezTo>
                    <a:cubicBezTo>
                      <a:pt x="1331277" y="0"/>
                      <a:pt x="1715249" y="89957"/>
                      <a:pt x="1715249" y="200926"/>
                    </a:cubicBezTo>
                    <a:close/>
                  </a:path>
                </a:pathLst>
              </a:custGeom>
              <a:solidFill>
                <a:srgbClr val="3A9BA0"/>
              </a:solidFill>
              <a:ln w="2140" cap="flat">
                <a:noFill/>
                <a:prstDash val="solid"/>
                <a:miter/>
              </a:ln>
            </p:spPr>
            <p:txBody>
              <a:bodyPr rtlCol="0" anchor="ctr"/>
              <a:lstStyle/>
              <a:p>
                <a:endParaRPr lang="vi-VN"/>
              </a:p>
            </p:txBody>
          </p:sp>
          <p:sp>
            <p:nvSpPr>
              <p:cNvPr id="76" name="Hình tự do: Hình 75">
                <a:extLst>
                  <a:ext uri="{FF2B5EF4-FFF2-40B4-BE49-F238E27FC236}">
                    <a16:creationId xmlns:a16="http://schemas.microsoft.com/office/drawing/2014/main" id="{F307DB9F-8062-AB5A-5F1D-CDF68ABC8414}"/>
                  </a:ext>
                </a:extLst>
              </p:cNvPr>
              <p:cNvSpPr/>
              <p:nvPr/>
            </p:nvSpPr>
            <p:spPr>
              <a:xfrm>
                <a:off x="5163054" y="3842619"/>
                <a:ext cx="1715248" cy="401850"/>
              </a:xfrm>
              <a:custGeom>
                <a:avLst/>
                <a:gdLst>
                  <a:gd name="connsiteX0" fmla="*/ 1715249 w 1715248"/>
                  <a:gd name="connsiteY0" fmla="*/ 200925 h 401850"/>
                  <a:gd name="connsiteX1" fmla="*/ 857625 w 1715248"/>
                  <a:gd name="connsiteY1" fmla="*/ 401851 h 401850"/>
                  <a:gd name="connsiteX2" fmla="*/ 0 w 1715248"/>
                  <a:gd name="connsiteY2" fmla="*/ 200925 h 401850"/>
                  <a:gd name="connsiteX3" fmla="*/ 857625 w 1715248"/>
                  <a:gd name="connsiteY3" fmla="*/ 0 h 401850"/>
                  <a:gd name="connsiteX4" fmla="*/ 1715249 w 1715248"/>
                  <a:gd name="connsiteY4" fmla="*/ 200925 h 40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248" h="401850">
                    <a:moveTo>
                      <a:pt x="1715249" y="200925"/>
                    </a:moveTo>
                    <a:cubicBezTo>
                      <a:pt x="1715249" y="311980"/>
                      <a:pt x="1331372" y="401851"/>
                      <a:pt x="857625" y="401851"/>
                    </a:cubicBezTo>
                    <a:cubicBezTo>
                      <a:pt x="383877" y="401851"/>
                      <a:pt x="0" y="311766"/>
                      <a:pt x="0" y="200925"/>
                    </a:cubicBezTo>
                    <a:cubicBezTo>
                      <a:pt x="0" y="89871"/>
                      <a:pt x="384091" y="0"/>
                      <a:pt x="857625" y="0"/>
                    </a:cubicBezTo>
                    <a:cubicBezTo>
                      <a:pt x="1331372" y="0"/>
                      <a:pt x="1715249" y="89871"/>
                      <a:pt x="1715249" y="200925"/>
                    </a:cubicBezTo>
                    <a:close/>
                  </a:path>
                </a:pathLst>
              </a:custGeom>
              <a:solidFill>
                <a:srgbClr val="8DE2DA"/>
              </a:solidFill>
              <a:ln w="2140" cap="flat">
                <a:noFill/>
                <a:prstDash val="solid"/>
                <a:miter/>
              </a:ln>
            </p:spPr>
            <p:txBody>
              <a:bodyPr rtlCol="0" anchor="ctr"/>
              <a:lstStyle/>
              <a:p>
                <a:endParaRPr lang="vi-VN"/>
              </a:p>
            </p:txBody>
          </p:sp>
          <p:sp>
            <p:nvSpPr>
              <p:cNvPr id="77" name="Hình tự do: Hình 76">
                <a:extLst>
                  <a:ext uri="{FF2B5EF4-FFF2-40B4-BE49-F238E27FC236}">
                    <a16:creationId xmlns:a16="http://schemas.microsoft.com/office/drawing/2014/main" id="{99021251-787C-D5DD-1C80-EB52B1DEB90A}"/>
                  </a:ext>
                </a:extLst>
              </p:cNvPr>
              <p:cNvSpPr/>
              <p:nvPr/>
            </p:nvSpPr>
            <p:spPr>
              <a:xfrm>
                <a:off x="5341726" y="3901249"/>
                <a:ext cx="1417391" cy="314120"/>
              </a:xfrm>
              <a:custGeom>
                <a:avLst/>
                <a:gdLst>
                  <a:gd name="connsiteX0" fmla="*/ 708696 w 1417391"/>
                  <a:gd name="connsiteY0" fmla="*/ 314120 h 314120"/>
                  <a:gd name="connsiteX1" fmla="*/ 0 w 1417391"/>
                  <a:gd name="connsiteY1" fmla="*/ 157060 h 314120"/>
                  <a:gd name="connsiteX2" fmla="*/ 708696 w 1417391"/>
                  <a:gd name="connsiteY2" fmla="*/ 0 h 314120"/>
                  <a:gd name="connsiteX3" fmla="*/ 1417391 w 1417391"/>
                  <a:gd name="connsiteY3" fmla="*/ 157060 h 314120"/>
                  <a:gd name="connsiteX4" fmla="*/ 708696 w 1417391"/>
                  <a:gd name="connsiteY4" fmla="*/ 314120 h 314120"/>
                  <a:gd name="connsiteX5" fmla="*/ 708696 w 1417391"/>
                  <a:gd name="connsiteY5" fmla="*/ 21612 h 314120"/>
                  <a:gd name="connsiteX6" fmla="*/ 13909 w 1417391"/>
                  <a:gd name="connsiteY6" fmla="*/ 156846 h 314120"/>
                  <a:gd name="connsiteX7" fmla="*/ 708696 w 1417391"/>
                  <a:gd name="connsiteY7" fmla="*/ 292080 h 314120"/>
                  <a:gd name="connsiteX8" fmla="*/ 1403483 w 1417391"/>
                  <a:gd name="connsiteY8" fmla="*/ 156846 h 314120"/>
                  <a:gd name="connsiteX9" fmla="*/ 708696 w 1417391"/>
                  <a:gd name="connsiteY9" fmla="*/ 21612 h 31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7391" h="314120">
                    <a:moveTo>
                      <a:pt x="708696" y="314120"/>
                    </a:moveTo>
                    <a:cubicBezTo>
                      <a:pt x="365261" y="314120"/>
                      <a:pt x="0" y="259128"/>
                      <a:pt x="0" y="157060"/>
                    </a:cubicBezTo>
                    <a:cubicBezTo>
                      <a:pt x="0" y="54993"/>
                      <a:pt x="365047" y="0"/>
                      <a:pt x="708696" y="0"/>
                    </a:cubicBezTo>
                    <a:cubicBezTo>
                      <a:pt x="1052345" y="0"/>
                      <a:pt x="1417391" y="54993"/>
                      <a:pt x="1417391" y="157060"/>
                    </a:cubicBezTo>
                    <a:cubicBezTo>
                      <a:pt x="1417391" y="259128"/>
                      <a:pt x="1052131" y="314120"/>
                      <a:pt x="708696" y="314120"/>
                    </a:cubicBezTo>
                    <a:close/>
                    <a:moveTo>
                      <a:pt x="708696" y="21612"/>
                    </a:moveTo>
                    <a:cubicBezTo>
                      <a:pt x="261267" y="21612"/>
                      <a:pt x="13909" y="101640"/>
                      <a:pt x="13909" y="156846"/>
                    </a:cubicBezTo>
                    <a:cubicBezTo>
                      <a:pt x="13909" y="212053"/>
                      <a:pt x="261267" y="292080"/>
                      <a:pt x="708696" y="292080"/>
                    </a:cubicBezTo>
                    <a:cubicBezTo>
                      <a:pt x="1156124" y="292080"/>
                      <a:pt x="1403483" y="212053"/>
                      <a:pt x="1403483" y="156846"/>
                    </a:cubicBezTo>
                    <a:cubicBezTo>
                      <a:pt x="1403483" y="101640"/>
                      <a:pt x="1156124" y="21612"/>
                      <a:pt x="708696" y="21612"/>
                    </a:cubicBezTo>
                    <a:close/>
                  </a:path>
                </a:pathLst>
              </a:custGeom>
              <a:solidFill>
                <a:srgbClr val="FFFFFF"/>
              </a:solidFill>
              <a:ln w="2140" cap="flat">
                <a:noFill/>
                <a:prstDash val="solid"/>
                <a:miter/>
              </a:ln>
            </p:spPr>
            <p:txBody>
              <a:bodyPr rtlCol="0" anchor="ctr"/>
              <a:lstStyle/>
              <a:p>
                <a:endParaRPr lang="vi-VN"/>
              </a:p>
            </p:txBody>
          </p:sp>
        </p:grpSp>
        <p:grpSp>
          <p:nvGrpSpPr>
            <p:cNvPr id="78" name="Đồ họa 7">
              <a:extLst>
                <a:ext uri="{FF2B5EF4-FFF2-40B4-BE49-F238E27FC236}">
                  <a16:creationId xmlns:a16="http://schemas.microsoft.com/office/drawing/2014/main" id="{55137505-8DC1-7468-D973-9B461EF1B828}"/>
                </a:ext>
              </a:extLst>
            </p:cNvPr>
            <p:cNvGrpSpPr/>
            <p:nvPr/>
          </p:nvGrpSpPr>
          <p:grpSpPr>
            <a:xfrm>
              <a:off x="4802970" y="3131355"/>
              <a:ext cx="2541550" cy="882661"/>
              <a:chOff x="4802970" y="3131355"/>
              <a:chExt cx="2541550" cy="882661"/>
            </a:xfrm>
          </p:grpSpPr>
          <p:sp>
            <p:nvSpPr>
              <p:cNvPr id="79" name="Hình tự do: Hình 78">
                <a:extLst>
                  <a:ext uri="{FF2B5EF4-FFF2-40B4-BE49-F238E27FC236}">
                    <a16:creationId xmlns:a16="http://schemas.microsoft.com/office/drawing/2014/main" id="{932FD55A-C807-F41D-D92E-E5A548EEE12B}"/>
                  </a:ext>
                </a:extLst>
              </p:cNvPr>
              <p:cNvSpPr/>
              <p:nvPr/>
            </p:nvSpPr>
            <p:spPr>
              <a:xfrm>
                <a:off x="6793354" y="3299329"/>
                <a:ext cx="551166" cy="494289"/>
              </a:xfrm>
              <a:custGeom>
                <a:avLst/>
                <a:gdLst>
                  <a:gd name="connsiteX0" fmla="*/ 446358 w 551166"/>
                  <a:gd name="connsiteY0" fmla="*/ 0 h 494289"/>
                  <a:gd name="connsiteX1" fmla="*/ 0 w 551166"/>
                  <a:gd name="connsiteY1" fmla="*/ 212694 h 494289"/>
                  <a:gd name="connsiteX2" fmla="*/ 104635 w 551166"/>
                  <a:gd name="connsiteY2" fmla="*/ 494290 h 494289"/>
                  <a:gd name="connsiteX3" fmla="*/ 509482 w 551166"/>
                  <a:gd name="connsiteY3" fmla="*/ 358413 h 494289"/>
                  <a:gd name="connsiteX4" fmla="*/ 446358 w 551166"/>
                  <a:gd name="connsiteY4" fmla="*/ 0 h 49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166" h="494289">
                    <a:moveTo>
                      <a:pt x="446358" y="0"/>
                    </a:moveTo>
                    <a:cubicBezTo>
                      <a:pt x="391152" y="23109"/>
                      <a:pt x="220825" y="126675"/>
                      <a:pt x="0" y="212694"/>
                    </a:cubicBezTo>
                    <a:cubicBezTo>
                      <a:pt x="40656" y="326745"/>
                      <a:pt x="73609" y="417044"/>
                      <a:pt x="104635" y="494290"/>
                    </a:cubicBezTo>
                    <a:cubicBezTo>
                      <a:pt x="340867" y="455773"/>
                      <a:pt x="448926" y="430738"/>
                      <a:pt x="509482" y="358413"/>
                    </a:cubicBezTo>
                    <a:cubicBezTo>
                      <a:pt x="631664" y="212908"/>
                      <a:pt x="446358" y="0"/>
                      <a:pt x="446358" y="0"/>
                    </a:cubicBezTo>
                    <a:close/>
                  </a:path>
                </a:pathLst>
              </a:custGeom>
              <a:solidFill>
                <a:srgbClr val="FFC19F"/>
              </a:solidFill>
              <a:ln w="2140" cap="flat">
                <a:noFill/>
                <a:prstDash val="solid"/>
                <a:miter/>
              </a:ln>
            </p:spPr>
            <p:txBody>
              <a:bodyPr rtlCol="0" anchor="ctr"/>
              <a:lstStyle/>
              <a:p>
                <a:endParaRPr lang="vi-VN"/>
              </a:p>
            </p:txBody>
          </p:sp>
          <p:grpSp>
            <p:nvGrpSpPr>
              <p:cNvPr id="80" name="Đồ họa 7">
                <a:extLst>
                  <a:ext uri="{FF2B5EF4-FFF2-40B4-BE49-F238E27FC236}">
                    <a16:creationId xmlns:a16="http://schemas.microsoft.com/office/drawing/2014/main" id="{1A3AE2B6-85A1-F15D-86D9-D902C699D901}"/>
                  </a:ext>
                </a:extLst>
              </p:cNvPr>
              <p:cNvGrpSpPr/>
              <p:nvPr/>
            </p:nvGrpSpPr>
            <p:grpSpPr>
              <a:xfrm>
                <a:off x="5525545" y="3131355"/>
                <a:ext cx="1125678" cy="882661"/>
                <a:chOff x="5525545" y="3131355"/>
                <a:chExt cx="1125678" cy="882661"/>
              </a:xfrm>
            </p:grpSpPr>
            <p:sp>
              <p:nvSpPr>
                <p:cNvPr id="81" name="Hình tự do: Hình 80">
                  <a:extLst>
                    <a:ext uri="{FF2B5EF4-FFF2-40B4-BE49-F238E27FC236}">
                      <a16:creationId xmlns:a16="http://schemas.microsoft.com/office/drawing/2014/main" id="{3C1CC199-E950-F513-130B-9AAA17FE6A0D}"/>
                    </a:ext>
                  </a:extLst>
                </p:cNvPr>
                <p:cNvSpPr/>
                <p:nvPr/>
              </p:nvSpPr>
              <p:spPr>
                <a:xfrm>
                  <a:off x="5601988" y="3825501"/>
                  <a:ext cx="975415" cy="188515"/>
                </a:xfrm>
                <a:custGeom>
                  <a:avLst/>
                  <a:gdLst>
                    <a:gd name="connsiteX0" fmla="*/ 36098 w 975415"/>
                    <a:gd name="connsiteY0" fmla="*/ 0 h 188515"/>
                    <a:gd name="connsiteX1" fmla="*/ 2289 w 975415"/>
                    <a:gd name="connsiteY1" fmla="*/ 54992 h 188515"/>
                    <a:gd name="connsiteX2" fmla="*/ 166411 w 975415"/>
                    <a:gd name="connsiteY2" fmla="*/ 188515 h 188515"/>
                    <a:gd name="connsiteX3" fmla="*/ 808559 w 975415"/>
                    <a:gd name="connsiteY3" fmla="*/ 188515 h 188515"/>
                    <a:gd name="connsiteX4" fmla="*/ 973108 w 975415"/>
                    <a:gd name="connsiteY4" fmla="*/ 56918 h 188515"/>
                    <a:gd name="connsiteX5" fmla="*/ 939514 w 975415"/>
                    <a:gd name="connsiteY5" fmla="*/ 0 h 188515"/>
                    <a:gd name="connsiteX6" fmla="*/ 36098 w 975415"/>
                    <a:gd name="connsiteY6" fmla="*/ 0 h 18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415" h="188515">
                      <a:moveTo>
                        <a:pt x="36098" y="0"/>
                      </a:moveTo>
                      <a:cubicBezTo>
                        <a:pt x="11063" y="0"/>
                        <a:pt x="-6484" y="27817"/>
                        <a:pt x="2289" y="54992"/>
                      </a:cubicBezTo>
                      <a:cubicBezTo>
                        <a:pt x="26897" y="132238"/>
                        <a:pt x="91090" y="188515"/>
                        <a:pt x="166411" y="188515"/>
                      </a:cubicBezTo>
                      <a:lnTo>
                        <a:pt x="808559" y="188515"/>
                      </a:lnTo>
                      <a:cubicBezTo>
                        <a:pt x="883665" y="188729"/>
                        <a:pt x="948287" y="133950"/>
                        <a:pt x="973108" y="56918"/>
                      </a:cubicBezTo>
                      <a:cubicBezTo>
                        <a:pt x="981881" y="29743"/>
                        <a:pt x="964549" y="0"/>
                        <a:pt x="939514" y="0"/>
                      </a:cubicBezTo>
                      <a:lnTo>
                        <a:pt x="36098" y="0"/>
                      </a:lnTo>
                      <a:close/>
                    </a:path>
                  </a:pathLst>
                </a:custGeom>
                <a:solidFill>
                  <a:srgbClr val="F79123"/>
                </a:solidFill>
                <a:ln w="2140" cap="flat">
                  <a:noFill/>
                  <a:prstDash val="solid"/>
                  <a:miter/>
                </a:ln>
              </p:spPr>
              <p:txBody>
                <a:bodyPr rtlCol="0" anchor="ctr"/>
                <a:lstStyle/>
                <a:p>
                  <a:endParaRPr lang="vi-VN"/>
                </a:p>
              </p:txBody>
            </p:sp>
            <p:sp>
              <p:nvSpPr>
                <p:cNvPr id="82" name="Hình tự do: Hình 81">
                  <a:extLst>
                    <a:ext uri="{FF2B5EF4-FFF2-40B4-BE49-F238E27FC236}">
                      <a16:creationId xmlns:a16="http://schemas.microsoft.com/office/drawing/2014/main" id="{DBFC38F6-D713-0507-6C70-826FDD14D5E7}"/>
                    </a:ext>
                  </a:extLst>
                </p:cNvPr>
                <p:cNvSpPr/>
                <p:nvPr/>
              </p:nvSpPr>
              <p:spPr>
                <a:xfrm>
                  <a:off x="5617541" y="3751677"/>
                  <a:ext cx="951566" cy="73824"/>
                </a:xfrm>
                <a:custGeom>
                  <a:avLst/>
                  <a:gdLst>
                    <a:gd name="connsiteX0" fmla="*/ 926956 w 951566"/>
                    <a:gd name="connsiteY0" fmla="*/ 73825 h 73824"/>
                    <a:gd name="connsiteX1" fmla="*/ 24397 w 951566"/>
                    <a:gd name="connsiteY1" fmla="*/ 73825 h 73824"/>
                    <a:gd name="connsiteX2" fmla="*/ 3 w 951566"/>
                    <a:gd name="connsiteY2" fmla="*/ 36378 h 73824"/>
                    <a:gd name="connsiteX3" fmla="*/ 24611 w 951566"/>
                    <a:gd name="connsiteY3" fmla="*/ 2 h 73824"/>
                    <a:gd name="connsiteX4" fmla="*/ 927170 w 951566"/>
                    <a:gd name="connsiteY4" fmla="*/ 2 h 73824"/>
                    <a:gd name="connsiteX5" fmla="*/ 951564 w 951566"/>
                    <a:gd name="connsiteY5" fmla="*/ 37448 h 73824"/>
                    <a:gd name="connsiteX6" fmla="*/ 926956 w 951566"/>
                    <a:gd name="connsiteY6" fmla="*/ 73825 h 7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566" h="73824">
                      <a:moveTo>
                        <a:pt x="926956" y="73825"/>
                      </a:moveTo>
                      <a:lnTo>
                        <a:pt x="24397" y="73825"/>
                      </a:lnTo>
                      <a:cubicBezTo>
                        <a:pt x="10916" y="73825"/>
                        <a:pt x="-211" y="56492"/>
                        <a:pt x="3" y="36378"/>
                      </a:cubicBezTo>
                      <a:cubicBezTo>
                        <a:pt x="3" y="16264"/>
                        <a:pt x="11130" y="-212"/>
                        <a:pt x="24611" y="2"/>
                      </a:cubicBezTo>
                      <a:lnTo>
                        <a:pt x="927170" y="2"/>
                      </a:lnTo>
                      <a:cubicBezTo>
                        <a:pt x="940651" y="2"/>
                        <a:pt x="951778" y="17334"/>
                        <a:pt x="951564" y="37448"/>
                      </a:cubicBezTo>
                      <a:cubicBezTo>
                        <a:pt x="951564" y="57348"/>
                        <a:pt x="940437" y="73825"/>
                        <a:pt x="926956" y="73825"/>
                      </a:cubicBezTo>
                      <a:close/>
                    </a:path>
                  </a:pathLst>
                </a:custGeom>
                <a:solidFill>
                  <a:srgbClr val="DD382C"/>
                </a:solidFill>
                <a:ln w="2140" cap="flat">
                  <a:noFill/>
                  <a:prstDash val="solid"/>
                  <a:miter/>
                </a:ln>
              </p:spPr>
              <p:txBody>
                <a:bodyPr rtlCol="0" anchor="ctr"/>
                <a:lstStyle/>
                <a:p>
                  <a:endParaRPr lang="vi-VN"/>
                </a:p>
              </p:txBody>
            </p:sp>
            <p:sp>
              <p:nvSpPr>
                <p:cNvPr id="83" name="Hình tự do: Hình 82">
                  <a:extLst>
                    <a:ext uri="{FF2B5EF4-FFF2-40B4-BE49-F238E27FC236}">
                      <a16:creationId xmlns:a16="http://schemas.microsoft.com/office/drawing/2014/main" id="{FD3B0F71-CB4C-D857-7A19-56F918B35DA1}"/>
                    </a:ext>
                  </a:extLst>
                </p:cNvPr>
                <p:cNvSpPr/>
                <p:nvPr/>
              </p:nvSpPr>
              <p:spPr>
                <a:xfrm>
                  <a:off x="5535526" y="3653890"/>
                  <a:ext cx="1115697" cy="229388"/>
                </a:xfrm>
                <a:custGeom>
                  <a:avLst/>
                  <a:gdLst>
                    <a:gd name="connsiteX0" fmla="*/ 1030797 w 1115697"/>
                    <a:gd name="connsiteY0" fmla="*/ 10271 h 229388"/>
                    <a:gd name="connsiteX1" fmla="*/ 1107187 w 1115697"/>
                    <a:gd name="connsiteY1" fmla="*/ 124749 h 229388"/>
                    <a:gd name="connsiteX2" fmla="*/ 969385 w 1115697"/>
                    <a:gd name="connsiteY2" fmla="*/ 132025 h 229388"/>
                    <a:gd name="connsiteX3" fmla="*/ 834151 w 1115697"/>
                    <a:gd name="connsiteY3" fmla="*/ 192366 h 229388"/>
                    <a:gd name="connsiteX4" fmla="*/ 621884 w 1115697"/>
                    <a:gd name="connsiteY4" fmla="*/ 197930 h 229388"/>
                    <a:gd name="connsiteX5" fmla="*/ 552341 w 1115697"/>
                    <a:gd name="connsiteY5" fmla="*/ 140156 h 229388"/>
                    <a:gd name="connsiteX6" fmla="*/ 466322 w 1115697"/>
                    <a:gd name="connsiteY6" fmla="*/ 208629 h 229388"/>
                    <a:gd name="connsiteX7" fmla="*/ 375382 w 1115697"/>
                    <a:gd name="connsiteY7" fmla="*/ 157274 h 229388"/>
                    <a:gd name="connsiteX8" fmla="*/ 243143 w 1115697"/>
                    <a:gd name="connsiteY8" fmla="*/ 218044 h 229388"/>
                    <a:gd name="connsiteX9" fmla="*/ 172316 w 1115697"/>
                    <a:gd name="connsiteY9" fmla="*/ 109985 h 229388"/>
                    <a:gd name="connsiteX10" fmla="*/ 21676 w 1115697"/>
                    <a:gd name="connsiteY10" fmla="*/ 136304 h 229388"/>
                    <a:gd name="connsiteX11" fmla="*/ 39650 w 1115697"/>
                    <a:gd name="connsiteY11" fmla="*/ 46861 h 229388"/>
                    <a:gd name="connsiteX12" fmla="*/ 97210 w 1115697"/>
                    <a:gd name="connsiteY12" fmla="*/ 0 h 229388"/>
                    <a:gd name="connsiteX13" fmla="*/ 1030797 w 1115697"/>
                    <a:gd name="connsiteY13" fmla="*/ 10271 h 22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697" h="229388">
                      <a:moveTo>
                        <a:pt x="1030797" y="10271"/>
                      </a:moveTo>
                      <a:cubicBezTo>
                        <a:pt x="1030797" y="10271"/>
                        <a:pt x="1147629" y="90513"/>
                        <a:pt x="1107187" y="124749"/>
                      </a:cubicBezTo>
                      <a:cubicBezTo>
                        <a:pt x="1066745" y="158986"/>
                        <a:pt x="1037002" y="132239"/>
                        <a:pt x="969385" y="132025"/>
                      </a:cubicBezTo>
                      <a:cubicBezTo>
                        <a:pt x="879514" y="131811"/>
                        <a:pt x="898558" y="235376"/>
                        <a:pt x="834151" y="192366"/>
                      </a:cubicBezTo>
                      <a:cubicBezTo>
                        <a:pt x="769743" y="149143"/>
                        <a:pt x="755621" y="159414"/>
                        <a:pt x="621884" y="197930"/>
                      </a:cubicBezTo>
                      <a:cubicBezTo>
                        <a:pt x="569460" y="212908"/>
                        <a:pt x="590858" y="155348"/>
                        <a:pt x="552341" y="140156"/>
                      </a:cubicBezTo>
                      <a:cubicBezTo>
                        <a:pt x="513825" y="124749"/>
                        <a:pt x="498633" y="207345"/>
                        <a:pt x="466322" y="208629"/>
                      </a:cubicBezTo>
                      <a:cubicBezTo>
                        <a:pt x="434226" y="209699"/>
                        <a:pt x="408334" y="159628"/>
                        <a:pt x="375382" y="157274"/>
                      </a:cubicBezTo>
                      <a:cubicBezTo>
                        <a:pt x="342429" y="155134"/>
                        <a:pt x="280803" y="264049"/>
                        <a:pt x="243143" y="218044"/>
                      </a:cubicBezTo>
                      <a:cubicBezTo>
                        <a:pt x="205697" y="172252"/>
                        <a:pt x="209549" y="120256"/>
                        <a:pt x="172316" y="109985"/>
                      </a:cubicBezTo>
                      <a:cubicBezTo>
                        <a:pt x="135084" y="99714"/>
                        <a:pt x="66397" y="158344"/>
                        <a:pt x="21676" y="136304"/>
                      </a:cubicBezTo>
                      <a:cubicBezTo>
                        <a:pt x="-23046" y="114478"/>
                        <a:pt x="10763" y="73395"/>
                        <a:pt x="39650" y="46861"/>
                      </a:cubicBezTo>
                      <a:cubicBezTo>
                        <a:pt x="65969" y="22468"/>
                        <a:pt x="97210" y="0"/>
                        <a:pt x="97210" y="0"/>
                      </a:cubicBezTo>
                      <a:lnTo>
                        <a:pt x="1030797" y="10271"/>
                      </a:lnTo>
                      <a:close/>
                    </a:path>
                  </a:pathLst>
                </a:custGeom>
                <a:solidFill>
                  <a:srgbClr val="78C447"/>
                </a:solidFill>
                <a:ln w="2140" cap="flat">
                  <a:noFill/>
                  <a:prstDash val="solid"/>
                  <a:miter/>
                </a:ln>
              </p:spPr>
              <p:txBody>
                <a:bodyPr rtlCol="0" anchor="ctr"/>
                <a:lstStyle/>
                <a:p>
                  <a:endParaRPr lang="vi-VN"/>
                </a:p>
              </p:txBody>
            </p:sp>
            <p:grpSp>
              <p:nvGrpSpPr>
                <p:cNvPr id="84" name="Đồ họa 7">
                  <a:extLst>
                    <a:ext uri="{FF2B5EF4-FFF2-40B4-BE49-F238E27FC236}">
                      <a16:creationId xmlns:a16="http://schemas.microsoft.com/office/drawing/2014/main" id="{9BB7E90E-9B3A-D6B1-C3FB-8191AFD1CBC3}"/>
                    </a:ext>
                  </a:extLst>
                </p:cNvPr>
                <p:cNvGrpSpPr/>
                <p:nvPr/>
              </p:nvGrpSpPr>
              <p:grpSpPr>
                <a:xfrm>
                  <a:off x="5767970" y="3498112"/>
                  <a:ext cx="587156" cy="290586"/>
                  <a:chOff x="5767970" y="3498112"/>
                  <a:chExt cx="587156" cy="290586"/>
                </a:xfrm>
              </p:grpSpPr>
              <p:sp>
                <p:nvSpPr>
                  <p:cNvPr id="85" name="Hình tự do: Hình 84">
                    <a:extLst>
                      <a:ext uri="{FF2B5EF4-FFF2-40B4-BE49-F238E27FC236}">
                        <a16:creationId xmlns:a16="http://schemas.microsoft.com/office/drawing/2014/main" id="{0B998FA5-B2BD-D9A5-C314-A0326894555E}"/>
                      </a:ext>
                    </a:extLst>
                  </p:cNvPr>
                  <p:cNvSpPr/>
                  <p:nvPr/>
                </p:nvSpPr>
                <p:spPr>
                  <a:xfrm>
                    <a:off x="5767970" y="3498112"/>
                    <a:ext cx="587156" cy="290586"/>
                  </a:xfrm>
                  <a:custGeom>
                    <a:avLst/>
                    <a:gdLst>
                      <a:gd name="connsiteX0" fmla="*/ 587156 w 587156"/>
                      <a:gd name="connsiteY0" fmla="*/ 145935 h 290586"/>
                      <a:gd name="connsiteX1" fmla="*/ 293364 w 587156"/>
                      <a:gd name="connsiteY1" fmla="*/ 290584 h 290586"/>
                      <a:gd name="connsiteX2" fmla="*/ 0 w 587156"/>
                      <a:gd name="connsiteY2" fmla="*/ 144651 h 290586"/>
                      <a:gd name="connsiteX3" fmla="*/ 293792 w 587156"/>
                      <a:gd name="connsiteY3" fmla="*/ 2 h 290586"/>
                      <a:gd name="connsiteX4" fmla="*/ 587156 w 587156"/>
                      <a:gd name="connsiteY4" fmla="*/ 145935 h 290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56" h="290586">
                        <a:moveTo>
                          <a:pt x="587156" y="145935"/>
                        </a:moveTo>
                        <a:cubicBezTo>
                          <a:pt x="586942" y="226177"/>
                          <a:pt x="455346" y="291012"/>
                          <a:pt x="293364" y="290584"/>
                        </a:cubicBezTo>
                        <a:cubicBezTo>
                          <a:pt x="131169" y="290156"/>
                          <a:pt x="0" y="224893"/>
                          <a:pt x="0" y="144651"/>
                        </a:cubicBezTo>
                        <a:cubicBezTo>
                          <a:pt x="214" y="64409"/>
                          <a:pt x="131811" y="-426"/>
                          <a:pt x="293792" y="2"/>
                        </a:cubicBezTo>
                        <a:cubicBezTo>
                          <a:pt x="455988" y="430"/>
                          <a:pt x="587370" y="65693"/>
                          <a:pt x="587156" y="145935"/>
                        </a:cubicBezTo>
                        <a:close/>
                      </a:path>
                    </a:pathLst>
                  </a:custGeom>
                  <a:solidFill>
                    <a:srgbClr val="F74E28"/>
                  </a:solidFill>
                  <a:ln w="2140" cap="flat">
                    <a:noFill/>
                    <a:prstDash val="solid"/>
                    <a:miter/>
                  </a:ln>
                </p:spPr>
                <p:txBody>
                  <a:bodyPr rtlCol="0" anchor="ctr"/>
                  <a:lstStyle/>
                  <a:p>
                    <a:endParaRPr lang="vi-VN"/>
                  </a:p>
                </p:txBody>
              </p:sp>
              <p:sp>
                <p:nvSpPr>
                  <p:cNvPr id="86" name="Hình tự do: Hình 85">
                    <a:extLst>
                      <a:ext uri="{FF2B5EF4-FFF2-40B4-BE49-F238E27FC236}">
                        <a16:creationId xmlns:a16="http://schemas.microsoft.com/office/drawing/2014/main" id="{E1E29609-16A8-6AF1-C9EC-E1C19389CC88}"/>
                      </a:ext>
                    </a:extLst>
                  </p:cNvPr>
                  <p:cNvSpPr/>
                  <p:nvPr/>
                </p:nvSpPr>
                <p:spPr>
                  <a:xfrm>
                    <a:off x="5841792" y="3548182"/>
                    <a:ext cx="439511" cy="190233"/>
                  </a:xfrm>
                  <a:custGeom>
                    <a:avLst/>
                    <a:gdLst>
                      <a:gd name="connsiteX0" fmla="*/ 439512 w 439511"/>
                      <a:gd name="connsiteY0" fmla="*/ 95652 h 190233"/>
                      <a:gd name="connsiteX1" fmla="*/ 219542 w 439511"/>
                      <a:gd name="connsiteY1" fmla="*/ 190230 h 190233"/>
                      <a:gd name="connsiteX2" fmla="*/ 0 w 439511"/>
                      <a:gd name="connsiteY2" fmla="*/ 94582 h 190233"/>
                      <a:gd name="connsiteX3" fmla="*/ 219970 w 439511"/>
                      <a:gd name="connsiteY3" fmla="*/ 3 h 190233"/>
                      <a:gd name="connsiteX4" fmla="*/ 439512 w 439511"/>
                      <a:gd name="connsiteY4" fmla="*/ 95652 h 190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511" h="190233">
                        <a:moveTo>
                          <a:pt x="439512" y="95652"/>
                        </a:moveTo>
                        <a:cubicBezTo>
                          <a:pt x="439298" y="148290"/>
                          <a:pt x="340868" y="190658"/>
                          <a:pt x="219542" y="190230"/>
                        </a:cubicBezTo>
                        <a:cubicBezTo>
                          <a:pt x="98216" y="190016"/>
                          <a:pt x="-214" y="147220"/>
                          <a:pt x="0" y="94582"/>
                        </a:cubicBezTo>
                        <a:cubicBezTo>
                          <a:pt x="215" y="41943"/>
                          <a:pt x="98644" y="-425"/>
                          <a:pt x="219970" y="3"/>
                        </a:cubicBezTo>
                        <a:cubicBezTo>
                          <a:pt x="341296" y="431"/>
                          <a:pt x="439725" y="43227"/>
                          <a:pt x="439512" y="95652"/>
                        </a:cubicBezTo>
                        <a:close/>
                      </a:path>
                    </a:pathLst>
                  </a:custGeom>
                  <a:solidFill>
                    <a:srgbClr val="F74E28"/>
                  </a:solidFill>
                  <a:ln w="2140" cap="flat">
                    <a:noFill/>
                    <a:prstDash val="solid"/>
                    <a:miter/>
                  </a:ln>
                </p:spPr>
                <p:txBody>
                  <a:bodyPr rtlCol="0" anchor="ctr"/>
                  <a:lstStyle/>
                  <a:p>
                    <a:endParaRPr lang="vi-VN"/>
                  </a:p>
                </p:txBody>
              </p:sp>
              <p:sp>
                <p:nvSpPr>
                  <p:cNvPr id="87" name="Hình tự do: Hình 86">
                    <a:extLst>
                      <a:ext uri="{FF2B5EF4-FFF2-40B4-BE49-F238E27FC236}">
                        <a16:creationId xmlns:a16="http://schemas.microsoft.com/office/drawing/2014/main" id="{A289D60C-8ADF-1CD9-EDDA-1F95F5388EDC}"/>
                      </a:ext>
                    </a:extLst>
                  </p:cNvPr>
                  <p:cNvSpPr/>
                  <p:nvPr/>
                </p:nvSpPr>
                <p:spPr>
                  <a:xfrm>
                    <a:off x="5794076" y="3520796"/>
                    <a:ext cx="534945" cy="245434"/>
                  </a:xfrm>
                  <a:custGeom>
                    <a:avLst/>
                    <a:gdLst>
                      <a:gd name="connsiteX0" fmla="*/ 267687 w 534945"/>
                      <a:gd name="connsiteY0" fmla="*/ 1 h 245434"/>
                      <a:gd name="connsiteX1" fmla="*/ 0 w 534945"/>
                      <a:gd name="connsiteY1" fmla="*/ 122182 h 245434"/>
                      <a:gd name="connsiteX2" fmla="*/ 267259 w 534945"/>
                      <a:gd name="connsiteY2" fmla="*/ 245433 h 245434"/>
                      <a:gd name="connsiteX3" fmla="*/ 534946 w 534945"/>
                      <a:gd name="connsiteY3" fmla="*/ 123252 h 245434"/>
                      <a:gd name="connsiteX4" fmla="*/ 267687 w 534945"/>
                      <a:gd name="connsiteY4" fmla="*/ 1 h 245434"/>
                      <a:gd name="connsiteX5" fmla="*/ 256132 w 534945"/>
                      <a:gd name="connsiteY5" fmla="*/ 217616 h 245434"/>
                      <a:gd name="connsiteX6" fmla="*/ 193437 w 534945"/>
                      <a:gd name="connsiteY6" fmla="*/ 212053 h 245434"/>
                      <a:gd name="connsiteX7" fmla="*/ 248857 w 534945"/>
                      <a:gd name="connsiteY7" fmla="*/ 157061 h 245434"/>
                      <a:gd name="connsiteX8" fmla="*/ 256132 w 534945"/>
                      <a:gd name="connsiteY8" fmla="*/ 160056 h 245434"/>
                      <a:gd name="connsiteX9" fmla="*/ 256132 w 534945"/>
                      <a:gd name="connsiteY9" fmla="*/ 217616 h 245434"/>
                      <a:gd name="connsiteX10" fmla="*/ 250355 w 534945"/>
                      <a:gd name="connsiteY10" fmla="*/ 87518 h 245434"/>
                      <a:gd name="connsiteX11" fmla="*/ 195576 w 534945"/>
                      <a:gd name="connsiteY11" fmla="*/ 32525 h 245434"/>
                      <a:gd name="connsiteX12" fmla="*/ 256346 w 534945"/>
                      <a:gd name="connsiteY12" fmla="*/ 27604 h 245434"/>
                      <a:gd name="connsiteX13" fmla="*/ 256346 w 534945"/>
                      <a:gd name="connsiteY13" fmla="*/ 85164 h 245434"/>
                      <a:gd name="connsiteX14" fmla="*/ 250355 w 534945"/>
                      <a:gd name="connsiteY14" fmla="*/ 87518 h 245434"/>
                      <a:gd name="connsiteX15" fmla="*/ 278814 w 534945"/>
                      <a:gd name="connsiteY15" fmla="*/ 27604 h 245434"/>
                      <a:gd name="connsiteX16" fmla="*/ 341509 w 534945"/>
                      <a:gd name="connsiteY16" fmla="*/ 33167 h 245434"/>
                      <a:gd name="connsiteX17" fmla="*/ 286089 w 534945"/>
                      <a:gd name="connsiteY17" fmla="*/ 88160 h 245434"/>
                      <a:gd name="connsiteX18" fmla="*/ 278814 w 534945"/>
                      <a:gd name="connsiteY18" fmla="*/ 85164 h 245434"/>
                      <a:gd name="connsiteX19" fmla="*/ 278814 w 534945"/>
                      <a:gd name="connsiteY19" fmla="*/ 27604 h 245434"/>
                      <a:gd name="connsiteX20" fmla="*/ 284591 w 534945"/>
                      <a:gd name="connsiteY20" fmla="*/ 157916 h 245434"/>
                      <a:gd name="connsiteX21" fmla="*/ 339370 w 534945"/>
                      <a:gd name="connsiteY21" fmla="*/ 212909 h 245434"/>
                      <a:gd name="connsiteX22" fmla="*/ 278600 w 534945"/>
                      <a:gd name="connsiteY22" fmla="*/ 217830 h 245434"/>
                      <a:gd name="connsiteX23" fmla="*/ 278600 w 534945"/>
                      <a:gd name="connsiteY23" fmla="*/ 160270 h 245434"/>
                      <a:gd name="connsiteX24" fmla="*/ 284591 w 534945"/>
                      <a:gd name="connsiteY24" fmla="*/ 157916 h 245434"/>
                      <a:gd name="connsiteX25" fmla="*/ 359911 w 534945"/>
                      <a:gd name="connsiteY25" fmla="*/ 36591 h 245434"/>
                      <a:gd name="connsiteX26" fmla="*/ 485731 w 534945"/>
                      <a:gd name="connsiteY26" fmla="*/ 111911 h 245434"/>
                      <a:gd name="connsiteX27" fmla="*/ 304919 w 534945"/>
                      <a:gd name="connsiteY27" fmla="*/ 111911 h 245434"/>
                      <a:gd name="connsiteX28" fmla="*/ 301923 w 534945"/>
                      <a:gd name="connsiteY28" fmla="*/ 104208 h 245434"/>
                      <a:gd name="connsiteX29" fmla="*/ 364833 w 534945"/>
                      <a:gd name="connsiteY29" fmla="*/ 41512 h 245434"/>
                      <a:gd name="connsiteX30" fmla="*/ 359911 w 534945"/>
                      <a:gd name="connsiteY30" fmla="*/ 36591 h 245434"/>
                      <a:gd name="connsiteX31" fmla="*/ 165405 w 534945"/>
                      <a:gd name="connsiteY31" fmla="*/ 38303 h 245434"/>
                      <a:gd name="connsiteX32" fmla="*/ 232381 w 534945"/>
                      <a:gd name="connsiteY32" fmla="*/ 105492 h 245434"/>
                      <a:gd name="connsiteX33" fmla="*/ 230027 w 534945"/>
                      <a:gd name="connsiteY33" fmla="*/ 111269 h 245434"/>
                      <a:gd name="connsiteX34" fmla="*/ 49215 w 534945"/>
                      <a:gd name="connsiteY34" fmla="*/ 111269 h 245434"/>
                      <a:gd name="connsiteX35" fmla="*/ 165405 w 534945"/>
                      <a:gd name="connsiteY35" fmla="*/ 38303 h 245434"/>
                      <a:gd name="connsiteX36" fmla="*/ 49215 w 534945"/>
                      <a:gd name="connsiteY36" fmla="*/ 133523 h 245434"/>
                      <a:gd name="connsiteX37" fmla="*/ 230027 w 534945"/>
                      <a:gd name="connsiteY37" fmla="*/ 133523 h 245434"/>
                      <a:gd name="connsiteX38" fmla="*/ 233023 w 534945"/>
                      <a:gd name="connsiteY38" fmla="*/ 141226 h 245434"/>
                      <a:gd name="connsiteX39" fmla="*/ 166903 w 534945"/>
                      <a:gd name="connsiteY39" fmla="*/ 207131 h 245434"/>
                      <a:gd name="connsiteX40" fmla="*/ 49215 w 534945"/>
                      <a:gd name="connsiteY40" fmla="*/ 133523 h 245434"/>
                      <a:gd name="connsiteX41" fmla="*/ 267259 w 534945"/>
                      <a:gd name="connsiteY41" fmla="*/ 217830 h 245434"/>
                      <a:gd name="connsiteX42" fmla="*/ 267259 w 534945"/>
                      <a:gd name="connsiteY42" fmla="*/ 217830 h 245434"/>
                      <a:gd name="connsiteX43" fmla="*/ 267259 w 534945"/>
                      <a:gd name="connsiteY43" fmla="*/ 217830 h 245434"/>
                      <a:gd name="connsiteX44" fmla="*/ 369327 w 534945"/>
                      <a:gd name="connsiteY44" fmla="*/ 207131 h 245434"/>
                      <a:gd name="connsiteX45" fmla="*/ 302351 w 534945"/>
                      <a:gd name="connsiteY45" fmla="*/ 139942 h 245434"/>
                      <a:gd name="connsiteX46" fmla="*/ 304705 w 534945"/>
                      <a:gd name="connsiteY46" fmla="*/ 134165 h 245434"/>
                      <a:gd name="connsiteX47" fmla="*/ 485517 w 534945"/>
                      <a:gd name="connsiteY47" fmla="*/ 134165 h 245434"/>
                      <a:gd name="connsiteX48" fmla="*/ 369327 w 534945"/>
                      <a:gd name="connsiteY48" fmla="*/ 207131 h 24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4945" h="245434">
                        <a:moveTo>
                          <a:pt x="267687" y="1"/>
                        </a:moveTo>
                        <a:cubicBezTo>
                          <a:pt x="120042" y="-213"/>
                          <a:pt x="214" y="54351"/>
                          <a:pt x="0" y="122182"/>
                        </a:cubicBezTo>
                        <a:cubicBezTo>
                          <a:pt x="-214" y="190013"/>
                          <a:pt x="119400" y="245006"/>
                          <a:pt x="267259" y="245433"/>
                        </a:cubicBezTo>
                        <a:cubicBezTo>
                          <a:pt x="414904" y="245647"/>
                          <a:pt x="534732" y="191083"/>
                          <a:pt x="534946" y="123252"/>
                        </a:cubicBezTo>
                        <a:cubicBezTo>
                          <a:pt x="534946" y="55421"/>
                          <a:pt x="415332" y="215"/>
                          <a:pt x="267687" y="1"/>
                        </a:cubicBezTo>
                        <a:close/>
                        <a:moveTo>
                          <a:pt x="256132" y="217616"/>
                        </a:moveTo>
                        <a:cubicBezTo>
                          <a:pt x="234306" y="217188"/>
                          <a:pt x="213122" y="215263"/>
                          <a:pt x="193437" y="212053"/>
                        </a:cubicBezTo>
                        <a:lnTo>
                          <a:pt x="248857" y="157061"/>
                        </a:lnTo>
                        <a:cubicBezTo>
                          <a:pt x="251211" y="158344"/>
                          <a:pt x="253564" y="159414"/>
                          <a:pt x="256132" y="160056"/>
                        </a:cubicBezTo>
                        <a:lnTo>
                          <a:pt x="256132" y="217616"/>
                        </a:lnTo>
                        <a:close/>
                        <a:moveTo>
                          <a:pt x="250355" y="87518"/>
                        </a:moveTo>
                        <a:lnTo>
                          <a:pt x="195576" y="32525"/>
                        </a:lnTo>
                        <a:cubicBezTo>
                          <a:pt x="214834" y="29744"/>
                          <a:pt x="235162" y="28032"/>
                          <a:pt x="256346" y="27604"/>
                        </a:cubicBezTo>
                        <a:lnTo>
                          <a:pt x="256346" y="85164"/>
                        </a:lnTo>
                        <a:cubicBezTo>
                          <a:pt x="254206" y="85806"/>
                          <a:pt x="252281" y="86662"/>
                          <a:pt x="250355" y="87518"/>
                        </a:cubicBezTo>
                        <a:close/>
                        <a:moveTo>
                          <a:pt x="278814" y="27604"/>
                        </a:moveTo>
                        <a:cubicBezTo>
                          <a:pt x="300640" y="28032"/>
                          <a:pt x="321823" y="29958"/>
                          <a:pt x="341509" y="33167"/>
                        </a:cubicBezTo>
                        <a:lnTo>
                          <a:pt x="286089" y="88160"/>
                        </a:lnTo>
                        <a:cubicBezTo>
                          <a:pt x="283735" y="86876"/>
                          <a:pt x="281382" y="85806"/>
                          <a:pt x="278814" y="85164"/>
                        </a:cubicBezTo>
                        <a:lnTo>
                          <a:pt x="278814" y="27604"/>
                        </a:lnTo>
                        <a:close/>
                        <a:moveTo>
                          <a:pt x="284591" y="157916"/>
                        </a:moveTo>
                        <a:lnTo>
                          <a:pt x="339370" y="212909"/>
                        </a:lnTo>
                        <a:cubicBezTo>
                          <a:pt x="320112" y="215690"/>
                          <a:pt x="299784" y="217402"/>
                          <a:pt x="278600" y="217830"/>
                        </a:cubicBezTo>
                        <a:lnTo>
                          <a:pt x="278600" y="160270"/>
                        </a:lnTo>
                        <a:cubicBezTo>
                          <a:pt x="280526" y="159628"/>
                          <a:pt x="282665" y="158772"/>
                          <a:pt x="284591" y="157916"/>
                        </a:cubicBezTo>
                        <a:close/>
                        <a:moveTo>
                          <a:pt x="359911" y="36591"/>
                        </a:moveTo>
                        <a:cubicBezTo>
                          <a:pt x="427743" y="50285"/>
                          <a:pt x="476743" y="78317"/>
                          <a:pt x="485731" y="111911"/>
                        </a:cubicBezTo>
                        <a:lnTo>
                          <a:pt x="304919" y="111911"/>
                        </a:lnTo>
                        <a:cubicBezTo>
                          <a:pt x="304063" y="109343"/>
                          <a:pt x="303207" y="106562"/>
                          <a:pt x="301923" y="104208"/>
                        </a:cubicBezTo>
                        <a:lnTo>
                          <a:pt x="364833" y="41512"/>
                        </a:lnTo>
                        <a:lnTo>
                          <a:pt x="359911" y="36591"/>
                        </a:lnTo>
                        <a:close/>
                        <a:moveTo>
                          <a:pt x="165405" y="38303"/>
                        </a:moveTo>
                        <a:lnTo>
                          <a:pt x="232381" y="105492"/>
                        </a:lnTo>
                        <a:cubicBezTo>
                          <a:pt x="231525" y="107418"/>
                          <a:pt x="230669" y="109129"/>
                          <a:pt x="230027" y="111269"/>
                        </a:cubicBezTo>
                        <a:lnTo>
                          <a:pt x="49215" y="111269"/>
                        </a:lnTo>
                        <a:cubicBezTo>
                          <a:pt x="57774" y="79386"/>
                          <a:pt x="102710" y="52425"/>
                          <a:pt x="165405" y="38303"/>
                        </a:cubicBezTo>
                        <a:close/>
                        <a:moveTo>
                          <a:pt x="49215" y="133523"/>
                        </a:moveTo>
                        <a:lnTo>
                          <a:pt x="230027" y="133523"/>
                        </a:lnTo>
                        <a:cubicBezTo>
                          <a:pt x="230883" y="136091"/>
                          <a:pt x="231738" y="138873"/>
                          <a:pt x="233023" y="141226"/>
                        </a:cubicBezTo>
                        <a:lnTo>
                          <a:pt x="166903" y="207131"/>
                        </a:lnTo>
                        <a:cubicBezTo>
                          <a:pt x="103352" y="192795"/>
                          <a:pt x="57774" y="165620"/>
                          <a:pt x="49215" y="133523"/>
                        </a:cubicBezTo>
                        <a:close/>
                        <a:moveTo>
                          <a:pt x="267259" y="217830"/>
                        </a:moveTo>
                        <a:lnTo>
                          <a:pt x="267259" y="217830"/>
                        </a:lnTo>
                        <a:lnTo>
                          <a:pt x="267259" y="217830"/>
                        </a:lnTo>
                        <a:close/>
                        <a:moveTo>
                          <a:pt x="369327" y="207131"/>
                        </a:moveTo>
                        <a:lnTo>
                          <a:pt x="302351" y="139942"/>
                        </a:lnTo>
                        <a:cubicBezTo>
                          <a:pt x="303207" y="138017"/>
                          <a:pt x="304063" y="136305"/>
                          <a:pt x="304705" y="134165"/>
                        </a:cubicBezTo>
                        <a:lnTo>
                          <a:pt x="485517" y="134165"/>
                        </a:lnTo>
                        <a:cubicBezTo>
                          <a:pt x="476958" y="165834"/>
                          <a:pt x="432022" y="193009"/>
                          <a:pt x="369327" y="207131"/>
                        </a:cubicBezTo>
                        <a:close/>
                      </a:path>
                    </a:pathLst>
                  </a:custGeom>
                  <a:solidFill>
                    <a:srgbClr val="F6A096"/>
                  </a:solidFill>
                  <a:ln w="2140" cap="flat">
                    <a:noFill/>
                    <a:prstDash val="solid"/>
                    <a:miter/>
                  </a:ln>
                </p:spPr>
                <p:txBody>
                  <a:bodyPr rtlCol="0" anchor="ctr"/>
                  <a:lstStyle/>
                  <a:p>
                    <a:endParaRPr lang="vi-VN"/>
                  </a:p>
                </p:txBody>
              </p:sp>
            </p:grpSp>
            <p:sp>
              <p:nvSpPr>
                <p:cNvPr id="88" name="Hình tự do: Hình 87">
                  <a:extLst>
                    <a:ext uri="{FF2B5EF4-FFF2-40B4-BE49-F238E27FC236}">
                      <a16:creationId xmlns:a16="http://schemas.microsoft.com/office/drawing/2014/main" id="{55EBAFA8-4A77-D1FA-899F-395CC33FD4B0}"/>
                    </a:ext>
                  </a:extLst>
                </p:cNvPr>
                <p:cNvSpPr/>
                <p:nvPr/>
              </p:nvSpPr>
              <p:spPr>
                <a:xfrm>
                  <a:off x="5597644" y="3532565"/>
                  <a:ext cx="981303" cy="139299"/>
                </a:xfrm>
                <a:custGeom>
                  <a:avLst/>
                  <a:gdLst>
                    <a:gd name="connsiteX0" fmla="*/ 980234 w 981303"/>
                    <a:gd name="connsiteY0" fmla="*/ 139300 h 139299"/>
                    <a:gd name="connsiteX1" fmla="*/ 1070 w 981303"/>
                    <a:gd name="connsiteY1" fmla="*/ 139300 h 139299"/>
                    <a:gd name="connsiteX2" fmla="*/ 0 w 981303"/>
                    <a:gd name="connsiteY2" fmla="*/ 138230 h 139299"/>
                    <a:gd name="connsiteX3" fmla="*/ 0 w 981303"/>
                    <a:gd name="connsiteY3" fmla="*/ 1070 h 139299"/>
                    <a:gd name="connsiteX4" fmla="*/ 1070 w 981303"/>
                    <a:gd name="connsiteY4" fmla="*/ 0 h 139299"/>
                    <a:gd name="connsiteX5" fmla="*/ 980234 w 981303"/>
                    <a:gd name="connsiteY5" fmla="*/ 0 h 139299"/>
                    <a:gd name="connsiteX6" fmla="*/ 981304 w 981303"/>
                    <a:gd name="connsiteY6" fmla="*/ 1070 h 139299"/>
                    <a:gd name="connsiteX7" fmla="*/ 981304 w 981303"/>
                    <a:gd name="connsiteY7" fmla="*/ 138230 h 139299"/>
                    <a:gd name="connsiteX8" fmla="*/ 980234 w 981303"/>
                    <a:gd name="connsiteY8" fmla="*/ 139300 h 13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303" h="139299">
                      <a:moveTo>
                        <a:pt x="980234" y="139300"/>
                      </a:moveTo>
                      <a:lnTo>
                        <a:pt x="1070" y="139300"/>
                      </a:lnTo>
                      <a:cubicBezTo>
                        <a:pt x="428" y="139300"/>
                        <a:pt x="0" y="138872"/>
                        <a:pt x="0" y="138230"/>
                      </a:cubicBezTo>
                      <a:lnTo>
                        <a:pt x="0" y="1070"/>
                      </a:lnTo>
                      <a:cubicBezTo>
                        <a:pt x="0" y="428"/>
                        <a:pt x="428" y="0"/>
                        <a:pt x="1070" y="0"/>
                      </a:cubicBezTo>
                      <a:lnTo>
                        <a:pt x="980234" y="0"/>
                      </a:lnTo>
                      <a:cubicBezTo>
                        <a:pt x="980876" y="0"/>
                        <a:pt x="981304" y="428"/>
                        <a:pt x="981304" y="1070"/>
                      </a:cubicBezTo>
                      <a:lnTo>
                        <a:pt x="981304" y="138230"/>
                      </a:lnTo>
                      <a:cubicBezTo>
                        <a:pt x="981304" y="138872"/>
                        <a:pt x="980662" y="139300"/>
                        <a:pt x="980234" y="139300"/>
                      </a:cubicBezTo>
                      <a:close/>
                    </a:path>
                  </a:pathLst>
                </a:custGeom>
                <a:solidFill>
                  <a:srgbClr val="661809"/>
                </a:solidFill>
                <a:ln w="2140" cap="flat">
                  <a:noFill/>
                  <a:prstDash val="solid"/>
                  <a:miter/>
                </a:ln>
              </p:spPr>
              <p:txBody>
                <a:bodyPr rtlCol="0" anchor="ctr"/>
                <a:lstStyle/>
                <a:p>
                  <a:endParaRPr lang="vi-VN"/>
                </a:p>
              </p:txBody>
            </p:sp>
            <p:sp>
              <p:nvSpPr>
                <p:cNvPr id="89" name="Hình tự do: Hình 88">
                  <a:extLst>
                    <a:ext uri="{FF2B5EF4-FFF2-40B4-BE49-F238E27FC236}">
                      <a16:creationId xmlns:a16="http://schemas.microsoft.com/office/drawing/2014/main" id="{E0B1C33C-F3B8-2AFC-035F-35E877EBAFF1}"/>
                    </a:ext>
                  </a:extLst>
                </p:cNvPr>
                <p:cNvSpPr/>
                <p:nvPr/>
              </p:nvSpPr>
              <p:spPr>
                <a:xfrm>
                  <a:off x="5570041" y="3476717"/>
                  <a:ext cx="1024099" cy="160483"/>
                </a:xfrm>
                <a:custGeom>
                  <a:avLst/>
                  <a:gdLst>
                    <a:gd name="connsiteX0" fmla="*/ 26961 w 1024099"/>
                    <a:gd name="connsiteY0" fmla="*/ 40442 h 160483"/>
                    <a:gd name="connsiteX1" fmla="*/ 0 w 1024099"/>
                    <a:gd name="connsiteY1" fmla="*/ 94364 h 160483"/>
                    <a:gd name="connsiteX2" fmla="*/ 377030 w 1024099"/>
                    <a:gd name="connsiteY2" fmla="*/ 160484 h 160483"/>
                    <a:gd name="connsiteX3" fmla="*/ 1024100 w 1024099"/>
                    <a:gd name="connsiteY3" fmla="*/ 101212 h 160483"/>
                    <a:gd name="connsiteX4" fmla="*/ 959478 w 1024099"/>
                    <a:gd name="connsiteY4" fmla="*/ 0 h 160483"/>
                    <a:gd name="connsiteX5" fmla="*/ 47503 w 1024099"/>
                    <a:gd name="connsiteY5" fmla="*/ 16262 h 16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099" h="160483">
                      <a:moveTo>
                        <a:pt x="26961" y="40442"/>
                      </a:moveTo>
                      <a:lnTo>
                        <a:pt x="0" y="94364"/>
                      </a:lnTo>
                      <a:lnTo>
                        <a:pt x="377030" y="160484"/>
                      </a:lnTo>
                      <a:lnTo>
                        <a:pt x="1024100" y="101212"/>
                      </a:lnTo>
                      <a:lnTo>
                        <a:pt x="959478" y="0"/>
                      </a:lnTo>
                      <a:lnTo>
                        <a:pt x="47503" y="16262"/>
                      </a:lnTo>
                      <a:close/>
                    </a:path>
                  </a:pathLst>
                </a:custGeom>
                <a:solidFill>
                  <a:srgbClr val="F2D857"/>
                </a:solidFill>
                <a:ln w="2140" cap="flat">
                  <a:noFill/>
                  <a:prstDash val="solid"/>
                  <a:miter/>
                </a:ln>
              </p:spPr>
              <p:txBody>
                <a:bodyPr rtlCol="0" anchor="ctr"/>
                <a:lstStyle/>
                <a:p>
                  <a:endParaRPr lang="vi-VN"/>
                </a:p>
              </p:txBody>
            </p:sp>
            <p:sp>
              <p:nvSpPr>
                <p:cNvPr id="90" name="Hình tự do: Hình 89">
                  <a:extLst>
                    <a:ext uri="{FF2B5EF4-FFF2-40B4-BE49-F238E27FC236}">
                      <a16:creationId xmlns:a16="http://schemas.microsoft.com/office/drawing/2014/main" id="{0A85A507-7415-99D5-BA52-8346F7AD7326}"/>
                    </a:ext>
                  </a:extLst>
                </p:cNvPr>
                <p:cNvSpPr/>
                <p:nvPr/>
              </p:nvSpPr>
              <p:spPr>
                <a:xfrm>
                  <a:off x="5570897" y="3463450"/>
                  <a:ext cx="1024313" cy="160483"/>
                </a:xfrm>
                <a:custGeom>
                  <a:avLst/>
                  <a:gdLst>
                    <a:gd name="connsiteX0" fmla="*/ 27175 w 1024313"/>
                    <a:gd name="connsiteY0" fmla="*/ 40442 h 160483"/>
                    <a:gd name="connsiteX1" fmla="*/ 0 w 1024313"/>
                    <a:gd name="connsiteY1" fmla="*/ 94579 h 160483"/>
                    <a:gd name="connsiteX2" fmla="*/ 377244 w 1024313"/>
                    <a:gd name="connsiteY2" fmla="*/ 160484 h 160483"/>
                    <a:gd name="connsiteX3" fmla="*/ 1024314 w 1024313"/>
                    <a:gd name="connsiteY3" fmla="*/ 101212 h 160483"/>
                    <a:gd name="connsiteX4" fmla="*/ 959692 w 1024313"/>
                    <a:gd name="connsiteY4" fmla="*/ 0 h 160483"/>
                    <a:gd name="connsiteX5" fmla="*/ 47717 w 1024313"/>
                    <a:gd name="connsiteY5" fmla="*/ 16476 h 16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313" h="160483">
                      <a:moveTo>
                        <a:pt x="27175" y="40442"/>
                      </a:moveTo>
                      <a:lnTo>
                        <a:pt x="0" y="94579"/>
                      </a:lnTo>
                      <a:lnTo>
                        <a:pt x="377244" y="160484"/>
                      </a:lnTo>
                      <a:lnTo>
                        <a:pt x="1024314" y="101212"/>
                      </a:lnTo>
                      <a:lnTo>
                        <a:pt x="959692" y="0"/>
                      </a:lnTo>
                      <a:lnTo>
                        <a:pt x="47717" y="16476"/>
                      </a:lnTo>
                      <a:close/>
                    </a:path>
                  </a:pathLst>
                </a:custGeom>
                <a:solidFill>
                  <a:srgbClr val="FCF287"/>
                </a:solidFill>
                <a:ln w="2140" cap="flat">
                  <a:noFill/>
                  <a:prstDash val="solid"/>
                  <a:miter/>
                </a:ln>
              </p:spPr>
              <p:txBody>
                <a:bodyPr rtlCol="0" anchor="ctr"/>
                <a:lstStyle/>
                <a:p>
                  <a:endParaRPr lang="vi-VN"/>
                </a:p>
              </p:txBody>
            </p:sp>
            <p:sp>
              <p:nvSpPr>
                <p:cNvPr id="91" name="Hình tự do: Hình 90">
                  <a:extLst>
                    <a:ext uri="{FF2B5EF4-FFF2-40B4-BE49-F238E27FC236}">
                      <a16:creationId xmlns:a16="http://schemas.microsoft.com/office/drawing/2014/main" id="{8BCA2794-3827-3BE2-9948-A1F82968046A}"/>
                    </a:ext>
                  </a:extLst>
                </p:cNvPr>
                <p:cNvSpPr/>
                <p:nvPr/>
              </p:nvSpPr>
              <p:spPr>
                <a:xfrm>
                  <a:off x="5904061" y="3467943"/>
                  <a:ext cx="662690" cy="172894"/>
                </a:xfrm>
                <a:custGeom>
                  <a:avLst/>
                  <a:gdLst>
                    <a:gd name="connsiteX0" fmla="*/ 0 w 662690"/>
                    <a:gd name="connsiteY0" fmla="*/ 32739 h 172894"/>
                    <a:gd name="connsiteX1" fmla="*/ 448712 w 662690"/>
                    <a:gd name="connsiteY1" fmla="*/ 172894 h 172894"/>
                    <a:gd name="connsiteX2" fmla="*/ 662690 w 662690"/>
                    <a:gd name="connsiteY2" fmla="*/ 38730 h 172894"/>
                    <a:gd name="connsiteX3" fmla="*/ 597427 w 662690"/>
                    <a:gd name="connsiteY3" fmla="*/ 0 h 172894"/>
                  </a:gdLst>
                  <a:ahLst/>
                  <a:cxnLst>
                    <a:cxn ang="0">
                      <a:pos x="connsiteX0" y="connsiteY0"/>
                    </a:cxn>
                    <a:cxn ang="0">
                      <a:pos x="connsiteX1" y="connsiteY1"/>
                    </a:cxn>
                    <a:cxn ang="0">
                      <a:pos x="connsiteX2" y="connsiteY2"/>
                    </a:cxn>
                    <a:cxn ang="0">
                      <a:pos x="connsiteX3" y="connsiteY3"/>
                    </a:cxn>
                  </a:cxnLst>
                  <a:rect l="l" t="t" r="r" b="b"/>
                  <a:pathLst>
                    <a:path w="662690" h="172894">
                      <a:moveTo>
                        <a:pt x="0" y="32739"/>
                      </a:moveTo>
                      <a:lnTo>
                        <a:pt x="448712" y="172894"/>
                      </a:lnTo>
                      <a:lnTo>
                        <a:pt x="662690" y="38730"/>
                      </a:lnTo>
                      <a:lnTo>
                        <a:pt x="597427" y="0"/>
                      </a:lnTo>
                      <a:close/>
                    </a:path>
                  </a:pathLst>
                </a:custGeom>
                <a:solidFill>
                  <a:srgbClr val="F2D857"/>
                </a:solidFill>
                <a:ln w="2140" cap="flat">
                  <a:noFill/>
                  <a:prstDash val="solid"/>
                  <a:miter/>
                </a:ln>
              </p:spPr>
              <p:txBody>
                <a:bodyPr rtlCol="0" anchor="ctr"/>
                <a:lstStyle/>
                <a:p>
                  <a:endParaRPr lang="vi-VN"/>
                </a:p>
              </p:txBody>
            </p:sp>
            <p:sp>
              <p:nvSpPr>
                <p:cNvPr id="92" name="Hình tự do: Hình 91">
                  <a:extLst>
                    <a:ext uri="{FF2B5EF4-FFF2-40B4-BE49-F238E27FC236}">
                      <a16:creationId xmlns:a16="http://schemas.microsoft.com/office/drawing/2014/main" id="{CAEB37DF-C114-53CC-FC0F-CFA17F076688}"/>
                    </a:ext>
                  </a:extLst>
                </p:cNvPr>
                <p:cNvSpPr/>
                <p:nvPr/>
              </p:nvSpPr>
              <p:spPr>
                <a:xfrm>
                  <a:off x="5921179" y="3455747"/>
                  <a:ext cx="631663" cy="172894"/>
                </a:xfrm>
                <a:custGeom>
                  <a:avLst/>
                  <a:gdLst>
                    <a:gd name="connsiteX0" fmla="*/ 0 w 631663"/>
                    <a:gd name="connsiteY0" fmla="*/ 31241 h 172894"/>
                    <a:gd name="connsiteX1" fmla="*/ 430096 w 631663"/>
                    <a:gd name="connsiteY1" fmla="*/ 172894 h 172894"/>
                    <a:gd name="connsiteX2" fmla="*/ 631663 w 631663"/>
                    <a:gd name="connsiteY2" fmla="*/ 36804 h 172894"/>
                    <a:gd name="connsiteX3" fmla="*/ 569396 w 631663"/>
                    <a:gd name="connsiteY3" fmla="*/ 0 h 172894"/>
                  </a:gdLst>
                  <a:ahLst/>
                  <a:cxnLst>
                    <a:cxn ang="0">
                      <a:pos x="connsiteX0" y="connsiteY0"/>
                    </a:cxn>
                    <a:cxn ang="0">
                      <a:pos x="connsiteX1" y="connsiteY1"/>
                    </a:cxn>
                    <a:cxn ang="0">
                      <a:pos x="connsiteX2" y="connsiteY2"/>
                    </a:cxn>
                    <a:cxn ang="0">
                      <a:pos x="connsiteX3" y="connsiteY3"/>
                    </a:cxn>
                  </a:cxnLst>
                  <a:rect l="l" t="t" r="r" b="b"/>
                  <a:pathLst>
                    <a:path w="631663" h="172894">
                      <a:moveTo>
                        <a:pt x="0" y="31241"/>
                      </a:moveTo>
                      <a:lnTo>
                        <a:pt x="430096" y="172894"/>
                      </a:lnTo>
                      <a:lnTo>
                        <a:pt x="631663" y="36804"/>
                      </a:lnTo>
                      <a:lnTo>
                        <a:pt x="569396" y="0"/>
                      </a:lnTo>
                      <a:close/>
                    </a:path>
                  </a:pathLst>
                </a:custGeom>
                <a:solidFill>
                  <a:srgbClr val="FCF287"/>
                </a:solidFill>
                <a:ln w="2140" cap="flat">
                  <a:noFill/>
                  <a:prstDash val="solid"/>
                  <a:miter/>
                </a:ln>
              </p:spPr>
              <p:txBody>
                <a:bodyPr rtlCol="0" anchor="ctr"/>
                <a:lstStyle/>
                <a:p>
                  <a:endParaRPr lang="vi-VN"/>
                </a:p>
              </p:txBody>
            </p:sp>
            <p:sp>
              <p:nvSpPr>
                <p:cNvPr id="93" name="Hình tự do: Hình 92">
                  <a:extLst>
                    <a:ext uri="{FF2B5EF4-FFF2-40B4-BE49-F238E27FC236}">
                      <a16:creationId xmlns:a16="http://schemas.microsoft.com/office/drawing/2014/main" id="{53A86494-06D0-D6CE-5E1A-65440D00C121}"/>
                    </a:ext>
                  </a:extLst>
                </p:cNvPr>
                <p:cNvSpPr/>
                <p:nvPr/>
              </p:nvSpPr>
              <p:spPr>
                <a:xfrm>
                  <a:off x="5525545" y="3442480"/>
                  <a:ext cx="1094914" cy="145940"/>
                </a:xfrm>
                <a:custGeom>
                  <a:avLst/>
                  <a:gdLst>
                    <a:gd name="connsiteX0" fmla="*/ 81728 w 1094914"/>
                    <a:gd name="connsiteY0" fmla="*/ 11341 h 145940"/>
                    <a:gd name="connsiteX1" fmla="*/ 11115 w 1094914"/>
                    <a:gd name="connsiteY1" fmla="*/ 64407 h 145940"/>
                    <a:gd name="connsiteX2" fmla="*/ 116820 w 1094914"/>
                    <a:gd name="connsiteY2" fmla="*/ 145505 h 145940"/>
                    <a:gd name="connsiteX3" fmla="*/ 204551 w 1094914"/>
                    <a:gd name="connsiteY3" fmla="*/ 93508 h 145940"/>
                    <a:gd name="connsiteX4" fmla="*/ 260400 w 1094914"/>
                    <a:gd name="connsiteY4" fmla="*/ 136946 h 145940"/>
                    <a:gd name="connsiteX5" fmla="*/ 325663 w 1094914"/>
                    <a:gd name="connsiteY5" fmla="*/ 88159 h 145940"/>
                    <a:gd name="connsiteX6" fmla="*/ 385791 w 1094914"/>
                    <a:gd name="connsiteY6" fmla="*/ 131168 h 145940"/>
                    <a:gd name="connsiteX7" fmla="*/ 455976 w 1094914"/>
                    <a:gd name="connsiteY7" fmla="*/ 80242 h 145940"/>
                    <a:gd name="connsiteX8" fmla="*/ 536004 w 1094914"/>
                    <a:gd name="connsiteY8" fmla="*/ 118330 h 145940"/>
                    <a:gd name="connsiteX9" fmla="*/ 606616 w 1094914"/>
                    <a:gd name="connsiteY9" fmla="*/ 79814 h 145940"/>
                    <a:gd name="connsiteX10" fmla="*/ 677657 w 1094914"/>
                    <a:gd name="connsiteY10" fmla="*/ 112980 h 145940"/>
                    <a:gd name="connsiteX11" fmla="*/ 754047 w 1094914"/>
                    <a:gd name="connsiteY11" fmla="*/ 80670 h 145940"/>
                    <a:gd name="connsiteX12" fmla="*/ 824660 w 1094914"/>
                    <a:gd name="connsiteY12" fmla="*/ 122609 h 145940"/>
                    <a:gd name="connsiteX13" fmla="*/ 891849 w 1094914"/>
                    <a:gd name="connsiteY13" fmla="*/ 80884 h 145940"/>
                    <a:gd name="connsiteX14" fmla="*/ 966314 w 1094914"/>
                    <a:gd name="connsiteY14" fmla="*/ 117260 h 145940"/>
                    <a:gd name="connsiteX15" fmla="*/ 1027939 w 1094914"/>
                    <a:gd name="connsiteY15" fmla="*/ 81312 h 145940"/>
                    <a:gd name="connsiteX16" fmla="*/ 1094914 w 1094914"/>
                    <a:gd name="connsiteY16" fmla="*/ 80670 h 145940"/>
                    <a:gd name="connsiteX17" fmla="*/ 1029865 w 1094914"/>
                    <a:gd name="connsiteY17" fmla="*/ 0 h 145940"/>
                    <a:gd name="connsiteX18" fmla="*/ 81728 w 1094914"/>
                    <a:gd name="connsiteY18" fmla="*/ 11341 h 14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4914" h="145940">
                      <a:moveTo>
                        <a:pt x="81728" y="11341"/>
                      </a:moveTo>
                      <a:cubicBezTo>
                        <a:pt x="81728" y="11341"/>
                        <a:pt x="-35960" y="63337"/>
                        <a:pt x="11115" y="64407"/>
                      </a:cubicBezTo>
                      <a:cubicBezTo>
                        <a:pt x="111899" y="66547"/>
                        <a:pt x="66535" y="152780"/>
                        <a:pt x="116820" y="145505"/>
                      </a:cubicBezTo>
                      <a:cubicBezTo>
                        <a:pt x="167105" y="138230"/>
                        <a:pt x="172882" y="86019"/>
                        <a:pt x="204551" y="93508"/>
                      </a:cubicBezTo>
                      <a:cubicBezTo>
                        <a:pt x="236220" y="100998"/>
                        <a:pt x="234294" y="135662"/>
                        <a:pt x="260400" y="136946"/>
                      </a:cubicBezTo>
                      <a:cubicBezTo>
                        <a:pt x="286505" y="138444"/>
                        <a:pt x="303409" y="86233"/>
                        <a:pt x="325663" y="88159"/>
                      </a:cubicBezTo>
                      <a:cubicBezTo>
                        <a:pt x="347917" y="90085"/>
                        <a:pt x="356690" y="131168"/>
                        <a:pt x="385791" y="131168"/>
                      </a:cubicBezTo>
                      <a:cubicBezTo>
                        <a:pt x="414892" y="131168"/>
                        <a:pt x="422595" y="83237"/>
                        <a:pt x="455976" y="80242"/>
                      </a:cubicBezTo>
                      <a:cubicBezTo>
                        <a:pt x="489570" y="77460"/>
                        <a:pt x="500697" y="122181"/>
                        <a:pt x="536004" y="118330"/>
                      </a:cubicBezTo>
                      <a:cubicBezTo>
                        <a:pt x="571310" y="114692"/>
                        <a:pt x="576445" y="72753"/>
                        <a:pt x="606616" y="79814"/>
                      </a:cubicBezTo>
                      <a:cubicBezTo>
                        <a:pt x="636787" y="86875"/>
                        <a:pt x="655403" y="114906"/>
                        <a:pt x="677657" y="112980"/>
                      </a:cubicBezTo>
                      <a:cubicBezTo>
                        <a:pt x="699911" y="111269"/>
                        <a:pt x="724304" y="79814"/>
                        <a:pt x="754047" y="80670"/>
                      </a:cubicBezTo>
                      <a:cubicBezTo>
                        <a:pt x="783790" y="81526"/>
                        <a:pt x="800480" y="122609"/>
                        <a:pt x="824660" y="122609"/>
                      </a:cubicBezTo>
                      <a:cubicBezTo>
                        <a:pt x="848839" y="122609"/>
                        <a:pt x="860180" y="81953"/>
                        <a:pt x="891849" y="80884"/>
                      </a:cubicBezTo>
                      <a:cubicBezTo>
                        <a:pt x="923518" y="79814"/>
                        <a:pt x="943846" y="115334"/>
                        <a:pt x="966314" y="117260"/>
                      </a:cubicBezTo>
                      <a:cubicBezTo>
                        <a:pt x="988781" y="119186"/>
                        <a:pt x="1012961" y="80456"/>
                        <a:pt x="1027939" y="81312"/>
                      </a:cubicBezTo>
                      <a:cubicBezTo>
                        <a:pt x="1042918" y="82167"/>
                        <a:pt x="1094914" y="114692"/>
                        <a:pt x="1094914" y="80670"/>
                      </a:cubicBezTo>
                      <a:cubicBezTo>
                        <a:pt x="1094914" y="46647"/>
                        <a:pt x="1029865" y="0"/>
                        <a:pt x="1029865" y="0"/>
                      </a:cubicBezTo>
                      <a:lnTo>
                        <a:pt x="81728" y="11341"/>
                      </a:lnTo>
                      <a:close/>
                    </a:path>
                  </a:pathLst>
                </a:custGeom>
                <a:solidFill>
                  <a:srgbClr val="90C13E"/>
                </a:solidFill>
                <a:ln w="2140" cap="flat">
                  <a:noFill/>
                  <a:prstDash val="solid"/>
                  <a:miter/>
                </a:ln>
              </p:spPr>
              <p:txBody>
                <a:bodyPr rtlCol="0" anchor="ctr"/>
                <a:lstStyle/>
                <a:p>
                  <a:endParaRPr lang="vi-VN"/>
                </a:p>
              </p:txBody>
            </p:sp>
            <p:sp>
              <p:nvSpPr>
                <p:cNvPr id="94" name="Hình tự do: Hình 93">
                  <a:extLst>
                    <a:ext uri="{FF2B5EF4-FFF2-40B4-BE49-F238E27FC236}">
                      <a16:creationId xmlns:a16="http://schemas.microsoft.com/office/drawing/2014/main" id="{A3753AAF-66C2-9001-2CFC-E77CD9E1A448}"/>
                    </a:ext>
                  </a:extLst>
                </p:cNvPr>
                <p:cNvSpPr/>
                <p:nvPr/>
              </p:nvSpPr>
              <p:spPr>
                <a:xfrm>
                  <a:off x="5598286" y="3131355"/>
                  <a:ext cx="980876" cy="365903"/>
                </a:xfrm>
                <a:custGeom>
                  <a:avLst/>
                  <a:gdLst>
                    <a:gd name="connsiteX0" fmla="*/ 980876 w 980876"/>
                    <a:gd name="connsiteY0" fmla="*/ 317972 h 365903"/>
                    <a:gd name="connsiteX1" fmla="*/ 664616 w 980876"/>
                    <a:gd name="connsiteY1" fmla="*/ 1 h 365903"/>
                    <a:gd name="connsiteX2" fmla="*/ 317544 w 980876"/>
                    <a:gd name="connsiteY2" fmla="*/ 1 h 365903"/>
                    <a:gd name="connsiteX3" fmla="*/ 0 w 980876"/>
                    <a:gd name="connsiteY3" fmla="*/ 316047 h 365903"/>
                    <a:gd name="connsiteX4" fmla="*/ 48573 w 980876"/>
                    <a:gd name="connsiteY4" fmla="*/ 365904 h 365903"/>
                    <a:gd name="connsiteX5" fmla="*/ 932089 w 980876"/>
                    <a:gd name="connsiteY5" fmla="*/ 365904 h 365903"/>
                    <a:gd name="connsiteX6" fmla="*/ 980876 w 980876"/>
                    <a:gd name="connsiteY6" fmla="*/ 317972 h 36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876" h="365903">
                      <a:moveTo>
                        <a:pt x="980876" y="317972"/>
                      </a:moveTo>
                      <a:cubicBezTo>
                        <a:pt x="981304" y="143580"/>
                        <a:pt x="838794" y="429"/>
                        <a:pt x="664616" y="1"/>
                      </a:cubicBezTo>
                      <a:lnTo>
                        <a:pt x="317544" y="1"/>
                      </a:lnTo>
                      <a:cubicBezTo>
                        <a:pt x="143151" y="-427"/>
                        <a:pt x="214" y="141654"/>
                        <a:pt x="0" y="316047"/>
                      </a:cubicBezTo>
                      <a:cubicBezTo>
                        <a:pt x="0" y="343008"/>
                        <a:pt x="21826" y="365690"/>
                        <a:pt x="48573" y="365904"/>
                      </a:cubicBezTo>
                      <a:lnTo>
                        <a:pt x="932089" y="365904"/>
                      </a:lnTo>
                      <a:cubicBezTo>
                        <a:pt x="959050" y="365690"/>
                        <a:pt x="980876" y="344934"/>
                        <a:pt x="980876" y="317972"/>
                      </a:cubicBezTo>
                      <a:close/>
                    </a:path>
                  </a:pathLst>
                </a:custGeom>
                <a:solidFill>
                  <a:srgbClr val="FF9522"/>
                </a:solidFill>
                <a:ln w="2140" cap="flat">
                  <a:noFill/>
                  <a:prstDash val="solid"/>
                  <a:miter/>
                </a:ln>
              </p:spPr>
              <p:txBody>
                <a:bodyPr rtlCol="0" anchor="ctr"/>
                <a:lstStyle/>
                <a:p>
                  <a:endParaRPr lang="vi-VN"/>
                </a:p>
              </p:txBody>
            </p:sp>
            <p:grpSp>
              <p:nvGrpSpPr>
                <p:cNvPr id="95" name="Đồ họa 7">
                  <a:extLst>
                    <a:ext uri="{FF2B5EF4-FFF2-40B4-BE49-F238E27FC236}">
                      <a16:creationId xmlns:a16="http://schemas.microsoft.com/office/drawing/2014/main" id="{56ADA88F-7DCF-2F0C-E8E0-09A80BAB1610}"/>
                    </a:ext>
                  </a:extLst>
                </p:cNvPr>
                <p:cNvGrpSpPr/>
                <p:nvPr/>
              </p:nvGrpSpPr>
              <p:grpSpPr>
                <a:xfrm>
                  <a:off x="5697144" y="3181855"/>
                  <a:ext cx="752347" cy="211624"/>
                  <a:chOff x="5697144" y="3181855"/>
                  <a:chExt cx="752347" cy="211624"/>
                </a:xfrm>
                <a:solidFill>
                  <a:srgbClr val="F8C88E"/>
                </a:solidFill>
              </p:grpSpPr>
              <p:sp>
                <p:nvSpPr>
                  <p:cNvPr id="96" name="Hình tự do: Hình 95">
                    <a:extLst>
                      <a:ext uri="{FF2B5EF4-FFF2-40B4-BE49-F238E27FC236}">
                        <a16:creationId xmlns:a16="http://schemas.microsoft.com/office/drawing/2014/main" id="{A0FE4F26-3438-33EB-17F6-F936AE9B9DB4}"/>
                      </a:ext>
                    </a:extLst>
                  </p:cNvPr>
                  <p:cNvSpPr/>
                  <p:nvPr/>
                </p:nvSpPr>
                <p:spPr>
                  <a:xfrm>
                    <a:off x="5910266" y="3247332"/>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97" name="Hình tự do: Hình 96">
                    <a:extLst>
                      <a:ext uri="{FF2B5EF4-FFF2-40B4-BE49-F238E27FC236}">
                        <a16:creationId xmlns:a16="http://schemas.microsoft.com/office/drawing/2014/main" id="{8131FD46-69CD-0955-8C4E-921580C514D0}"/>
                      </a:ext>
                    </a:extLst>
                  </p:cNvPr>
                  <p:cNvSpPr/>
                  <p:nvPr/>
                </p:nvSpPr>
                <p:spPr>
                  <a:xfrm>
                    <a:off x="6089152" y="3350684"/>
                    <a:ext cx="23540" cy="42795"/>
                  </a:xfrm>
                  <a:custGeom>
                    <a:avLst/>
                    <a:gdLst>
                      <a:gd name="connsiteX0" fmla="*/ 23538 w 23540"/>
                      <a:gd name="connsiteY0" fmla="*/ 29743 h 42795"/>
                      <a:gd name="connsiteX1" fmla="*/ 11769 w 23540"/>
                      <a:gd name="connsiteY1" fmla="*/ 42796 h 42795"/>
                      <a:gd name="connsiteX2" fmla="*/ 0 w 23540"/>
                      <a:gd name="connsiteY2" fmla="*/ 29743 h 42795"/>
                      <a:gd name="connsiteX3" fmla="*/ 11983 w 23540"/>
                      <a:gd name="connsiteY3" fmla="*/ 0 h 42795"/>
                      <a:gd name="connsiteX4" fmla="*/ 23538 w 23540"/>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0" h="42795">
                        <a:moveTo>
                          <a:pt x="23538" y="29743"/>
                        </a:moveTo>
                        <a:cubicBezTo>
                          <a:pt x="23538" y="40870"/>
                          <a:pt x="18188" y="42796"/>
                          <a:pt x="11769" y="42796"/>
                        </a:cubicBezTo>
                        <a:cubicBezTo>
                          <a:pt x="5135" y="42796"/>
                          <a:pt x="0" y="40870"/>
                          <a:pt x="0" y="29743"/>
                        </a:cubicBezTo>
                        <a:cubicBezTo>
                          <a:pt x="0" y="18616"/>
                          <a:pt x="11983" y="0"/>
                          <a:pt x="11983" y="0"/>
                        </a:cubicBezTo>
                        <a:cubicBezTo>
                          <a:pt x="11983" y="0"/>
                          <a:pt x="23752" y="18616"/>
                          <a:pt x="23538" y="29743"/>
                        </a:cubicBezTo>
                        <a:close/>
                      </a:path>
                    </a:pathLst>
                  </a:custGeom>
                  <a:solidFill>
                    <a:srgbClr val="F8C88E"/>
                  </a:solidFill>
                  <a:ln w="2140" cap="flat">
                    <a:noFill/>
                    <a:prstDash val="solid"/>
                    <a:miter/>
                  </a:ln>
                </p:spPr>
                <p:txBody>
                  <a:bodyPr rtlCol="0" anchor="ctr"/>
                  <a:lstStyle/>
                  <a:p>
                    <a:endParaRPr lang="vi-VN"/>
                  </a:p>
                </p:txBody>
              </p:sp>
              <p:sp>
                <p:nvSpPr>
                  <p:cNvPr id="98" name="Hình tự do: Hình 97">
                    <a:extLst>
                      <a:ext uri="{FF2B5EF4-FFF2-40B4-BE49-F238E27FC236}">
                        <a16:creationId xmlns:a16="http://schemas.microsoft.com/office/drawing/2014/main" id="{82BBCD07-5AB5-1271-4761-AFFB3F377C12}"/>
                      </a:ext>
                    </a:extLst>
                  </p:cNvPr>
                  <p:cNvSpPr/>
                  <p:nvPr/>
                </p:nvSpPr>
                <p:spPr>
                  <a:xfrm>
                    <a:off x="5697144" y="3334849"/>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99" name="Hình tự do: Hình 98">
                    <a:extLst>
                      <a:ext uri="{FF2B5EF4-FFF2-40B4-BE49-F238E27FC236}">
                        <a16:creationId xmlns:a16="http://schemas.microsoft.com/office/drawing/2014/main" id="{5937DE90-84DA-79E9-B0FD-18CF8FED427A}"/>
                      </a:ext>
                    </a:extLst>
                  </p:cNvPr>
                  <p:cNvSpPr/>
                  <p:nvPr/>
                </p:nvSpPr>
                <p:spPr>
                  <a:xfrm>
                    <a:off x="6050422" y="3247546"/>
                    <a:ext cx="23540" cy="42795"/>
                  </a:xfrm>
                  <a:custGeom>
                    <a:avLst/>
                    <a:gdLst>
                      <a:gd name="connsiteX0" fmla="*/ 23538 w 23540"/>
                      <a:gd name="connsiteY0" fmla="*/ 29743 h 42795"/>
                      <a:gd name="connsiteX1" fmla="*/ 11769 w 23540"/>
                      <a:gd name="connsiteY1" fmla="*/ 42796 h 42795"/>
                      <a:gd name="connsiteX2" fmla="*/ 0 w 23540"/>
                      <a:gd name="connsiteY2" fmla="*/ 29743 h 42795"/>
                      <a:gd name="connsiteX3" fmla="*/ 11983 w 23540"/>
                      <a:gd name="connsiteY3" fmla="*/ 0 h 42795"/>
                      <a:gd name="connsiteX4" fmla="*/ 23538 w 23540"/>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0"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752" y="18616"/>
                          <a:pt x="23538" y="29743"/>
                        </a:cubicBezTo>
                        <a:close/>
                      </a:path>
                    </a:pathLst>
                  </a:custGeom>
                  <a:solidFill>
                    <a:srgbClr val="F8C88E"/>
                  </a:solidFill>
                  <a:ln w="2140" cap="flat">
                    <a:noFill/>
                    <a:prstDash val="solid"/>
                    <a:miter/>
                  </a:ln>
                </p:spPr>
                <p:txBody>
                  <a:bodyPr rtlCol="0" anchor="ctr"/>
                  <a:lstStyle/>
                  <a:p>
                    <a:endParaRPr lang="vi-VN"/>
                  </a:p>
                </p:txBody>
              </p:sp>
              <p:sp>
                <p:nvSpPr>
                  <p:cNvPr id="100" name="Hình tự do: Hình 99">
                    <a:extLst>
                      <a:ext uri="{FF2B5EF4-FFF2-40B4-BE49-F238E27FC236}">
                        <a16:creationId xmlns:a16="http://schemas.microsoft.com/office/drawing/2014/main" id="{B216B3BF-E676-0805-B4D1-2E307BE38B97}"/>
                      </a:ext>
                    </a:extLst>
                  </p:cNvPr>
                  <p:cNvSpPr/>
                  <p:nvPr/>
                </p:nvSpPr>
                <p:spPr>
                  <a:xfrm>
                    <a:off x="5977241" y="3181855"/>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1" name="Hình tự do: Hình 100">
                    <a:extLst>
                      <a:ext uri="{FF2B5EF4-FFF2-40B4-BE49-F238E27FC236}">
                        <a16:creationId xmlns:a16="http://schemas.microsoft.com/office/drawing/2014/main" id="{54A5F2B2-DB8E-7ACD-52C7-86B7F9B9647E}"/>
                      </a:ext>
                    </a:extLst>
                  </p:cNvPr>
                  <p:cNvSpPr/>
                  <p:nvPr/>
                </p:nvSpPr>
                <p:spPr>
                  <a:xfrm>
                    <a:off x="5900209" y="3350255"/>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2" name="Hình tự do: Hình 101">
                    <a:extLst>
                      <a:ext uri="{FF2B5EF4-FFF2-40B4-BE49-F238E27FC236}">
                        <a16:creationId xmlns:a16="http://schemas.microsoft.com/office/drawing/2014/main" id="{C5F2D1D6-D131-8F42-76C6-D63C2C7ECAD5}"/>
                      </a:ext>
                    </a:extLst>
                  </p:cNvPr>
                  <p:cNvSpPr/>
                  <p:nvPr/>
                </p:nvSpPr>
                <p:spPr>
                  <a:xfrm>
                    <a:off x="6295213" y="3208602"/>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3" name="Hình tự do: Hình 102">
                    <a:extLst>
                      <a:ext uri="{FF2B5EF4-FFF2-40B4-BE49-F238E27FC236}">
                        <a16:creationId xmlns:a16="http://schemas.microsoft.com/office/drawing/2014/main" id="{011AB128-65BF-64DC-29A7-C03C6F60630F}"/>
                      </a:ext>
                    </a:extLst>
                  </p:cNvPr>
                  <p:cNvSpPr/>
                  <p:nvPr/>
                </p:nvSpPr>
                <p:spPr>
                  <a:xfrm>
                    <a:off x="6425953" y="3339771"/>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4" name="Hình tự do: Hình 103">
                    <a:extLst>
                      <a:ext uri="{FF2B5EF4-FFF2-40B4-BE49-F238E27FC236}">
                        <a16:creationId xmlns:a16="http://schemas.microsoft.com/office/drawing/2014/main" id="{8245199D-FE8E-1B7F-C9AC-3E4102792148}"/>
                      </a:ext>
                    </a:extLst>
                  </p:cNvPr>
                  <p:cNvSpPr/>
                  <p:nvPr/>
                </p:nvSpPr>
                <p:spPr>
                  <a:xfrm>
                    <a:off x="6412473" y="3243266"/>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5" name="Hình tự do: Hình 104">
                    <a:extLst>
                      <a:ext uri="{FF2B5EF4-FFF2-40B4-BE49-F238E27FC236}">
                        <a16:creationId xmlns:a16="http://schemas.microsoft.com/office/drawing/2014/main" id="{089B01E7-9BE4-4E40-DC4A-8E7D5AB90D19}"/>
                      </a:ext>
                    </a:extLst>
                  </p:cNvPr>
                  <p:cNvSpPr/>
                  <p:nvPr/>
                </p:nvSpPr>
                <p:spPr>
                  <a:xfrm>
                    <a:off x="6159979" y="3208388"/>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6" name="Hình tự do: Hình 105">
                    <a:extLst>
                      <a:ext uri="{FF2B5EF4-FFF2-40B4-BE49-F238E27FC236}">
                        <a16:creationId xmlns:a16="http://schemas.microsoft.com/office/drawing/2014/main" id="{260537EA-933E-FEE0-8519-B6ED3E312080}"/>
                      </a:ext>
                    </a:extLst>
                  </p:cNvPr>
                  <p:cNvSpPr/>
                  <p:nvPr/>
                </p:nvSpPr>
                <p:spPr>
                  <a:xfrm>
                    <a:off x="5769896" y="3228930"/>
                    <a:ext cx="23540" cy="42795"/>
                  </a:xfrm>
                  <a:custGeom>
                    <a:avLst/>
                    <a:gdLst>
                      <a:gd name="connsiteX0" fmla="*/ 23538 w 23540"/>
                      <a:gd name="connsiteY0" fmla="*/ 29743 h 42795"/>
                      <a:gd name="connsiteX1" fmla="*/ 11769 w 23540"/>
                      <a:gd name="connsiteY1" fmla="*/ 42796 h 42795"/>
                      <a:gd name="connsiteX2" fmla="*/ 0 w 23540"/>
                      <a:gd name="connsiteY2" fmla="*/ 29743 h 42795"/>
                      <a:gd name="connsiteX3" fmla="*/ 11983 w 23540"/>
                      <a:gd name="connsiteY3" fmla="*/ 0 h 42795"/>
                      <a:gd name="connsiteX4" fmla="*/ 23538 w 23540"/>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0"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752" y="18616"/>
                          <a:pt x="23538" y="29743"/>
                        </a:cubicBezTo>
                        <a:close/>
                      </a:path>
                    </a:pathLst>
                  </a:custGeom>
                  <a:solidFill>
                    <a:srgbClr val="F8C88E"/>
                  </a:solidFill>
                  <a:ln w="2140" cap="flat">
                    <a:noFill/>
                    <a:prstDash val="solid"/>
                    <a:miter/>
                  </a:ln>
                </p:spPr>
                <p:txBody>
                  <a:bodyPr rtlCol="0" anchor="ctr"/>
                  <a:lstStyle/>
                  <a:p>
                    <a:endParaRPr lang="vi-VN"/>
                  </a:p>
                </p:txBody>
              </p:sp>
              <p:sp>
                <p:nvSpPr>
                  <p:cNvPr id="107" name="Hình tự do: Hình 106">
                    <a:extLst>
                      <a:ext uri="{FF2B5EF4-FFF2-40B4-BE49-F238E27FC236}">
                        <a16:creationId xmlns:a16="http://schemas.microsoft.com/office/drawing/2014/main" id="{2EFFCEC8-DC04-2DCE-692A-BD40F5C1DFE7}"/>
                      </a:ext>
                    </a:extLst>
                  </p:cNvPr>
                  <p:cNvSpPr/>
                  <p:nvPr/>
                </p:nvSpPr>
                <p:spPr>
                  <a:xfrm>
                    <a:off x="6280448" y="3309814"/>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grpSp>
            <p:sp>
              <p:nvSpPr>
                <p:cNvPr id="108" name="Hình tự do: Hình 107">
                  <a:extLst>
                    <a:ext uri="{FF2B5EF4-FFF2-40B4-BE49-F238E27FC236}">
                      <a16:creationId xmlns:a16="http://schemas.microsoft.com/office/drawing/2014/main" id="{FE3417FB-848C-CF05-90EA-C784056415CA}"/>
                    </a:ext>
                  </a:extLst>
                </p:cNvPr>
                <p:cNvSpPr/>
                <p:nvPr/>
              </p:nvSpPr>
              <p:spPr>
                <a:xfrm>
                  <a:off x="5598072" y="3289272"/>
                  <a:ext cx="977452" cy="207986"/>
                </a:xfrm>
                <a:custGeom>
                  <a:avLst/>
                  <a:gdLst>
                    <a:gd name="connsiteX0" fmla="*/ 43010 w 977452"/>
                    <a:gd name="connsiteY0" fmla="*/ 0 h 207986"/>
                    <a:gd name="connsiteX1" fmla="*/ 0 w 977452"/>
                    <a:gd name="connsiteY1" fmla="*/ 158130 h 207986"/>
                    <a:gd name="connsiteX2" fmla="*/ 48573 w 977452"/>
                    <a:gd name="connsiteY2" fmla="*/ 207987 h 207986"/>
                    <a:gd name="connsiteX3" fmla="*/ 932303 w 977452"/>
                    <a:gd name="connsiteY3" fmla="*/ 207987 h 207986"/>
                    <a:gd name="connsiteX4" fmla="*/ 977452 w 977452"/>
                    <a:gd name="connsiteY4" fmla="*/ 178672 h 207986"/>
                    <a:gd name="connsiteX5" fmla="*/ 43010 w 977452"/>
                    <a:gd name="connsiteY5" fmla="*/ 0 h 2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452" h="207986">
                      <a:moveTo>
                        <a:pt x="43010" y="0"/>
                      </a:moveTo>
                      <a:cubicBezTo>
                        <a:pt x="15834" y="46647"/>
                        <a:pt x="214" y="100570"/>
                        <a:pt x="0" y="158130"/>
                      </a:cubicBezTo>
                      <a:cubicBezTo>
                        <a:pt x="0" y="185091"/>
                        <a:pt x="21826" y="207773"/>
                        <a:pt x="48573" y="207987"/>
                      </a:cubicBezTo>
                      <a:lnTo>
                        <a:pt x="932303" y="207987"/>
                      </a:lnTo>
                      <a:cubicBezTo>
                        <a:pt x="952631" y="207987"/>
                        <a:pt x="970177" y="196432"/>
                        <a:pt x="977452" y="178672"/>
                      </a:cubicBezTo>
                      <a:cubicBezTo>
                        <a:pt x="462193" y="175248"/>
                        <a:pt x="188301" y="90299"/>
                        <a:pt x="43010" y="0"/>
                      </a:cubicBezTo>
                      <a:close/>
                    </a:path>
                  </a:pathLst>
                </a:custGeom>
                <a:solidFill>
                  <a:srgbClr val="E87E15"/>
                </a:solidFill>
                <a:ln w="2140" cap="flat">
                  <a:noFill/>
                  <a:prstDash val="solid"/>
                  <a:miter/>
                </a:ln>
              </p:spPr>
              <p:txBody>
                <a:bodyPr rtlCol="0" anchor="ctr"/>
                <a:lstStyle/>
                <a:p>
                  <a:endParaRPr lang="vi-VN"/>
                </a:p>
              </p:txBody>
            </p:sp>
          </p:grpSp>
          <p:sp>
            <p:nvSpPr>
              <p:cNvPr id="109" name="Hình tự do: Hình 108">
                <a:extLst>
                  <a:ext uri="{FF2B5EF4-FFF2-40B4-BE49-F238E27FC236}">
                    <a16:creationId xmlns:a16="http://schemas.microsoft.com/office/drawing/2014/main" id="{7A6C249E-4155-A882-64B2-ACC204F4234B}"/>
                  </a:ext>
                </a:extLst>
              </p:cNvPr>
              <p:cNvSpPr/>
              <p:nvPr/>
            </p:nvSpPr>
            <p:spPr>
              <a:xfrm>
                <a:off x="6164288" y="3392409"/>
                <a:ext cx="798571" cy="512630"/>
              </a:xfrm>
              <a:custGeom>
                <a:avLst/>
                <a:gdLst>
                  <a:gd name="connsiteX0" fmla="*/ 341266 w 798571"/>
                  <a:gd name="connsiteY0" fmla="*/ 342579 h 512630"/>
                  <a:gd name="connsiteX1" fmla="*/ 203892 w 798571"/>
                  <a:gd name="connsiteY1" fmla="*/ 442721 h 512630"/>
                  <a:gd name="connsiteX2" fmla="*/ 391122 w 798571"/>
                  <a:gd name="connsiteY2" fmla="*/ 421751 h 512630"/>
                  <a:gd name="connsiteX3" fmla="*/ 505601 w 798571"/>
                  <a:gd name="connsiteY3" fmla="*/ 360981 h 512630"/>
                  <a:gd name="connsiteX4" fmla="*/ 427499 w 798571"/>
                  <a:gd name="connsiteY4" fmla="*/ 425603 h 512630"/>
                  <a:gd name="connsiteX5" fmla="*/ 297614 w 798571"/>
                  <a:gd name="connsiteY5" fmla="*/ 506486 h 512630"/>
                  <a:gd name="connsiteX6" fmla="*/ 457242 w 798571"/>
                  <a:gd name="connsiteY6" fmla="*/ 505202 h 512630"/>
                  <a:gd name="connsiteX7" fmla="*/ 763444 w 798571"/>
                  <a:gd name="connsiteY7" fmla="*/ 384947 h 512630"/>
                  <a:gd name="connsiteX8" fmla="*/ 762589 w 798571"/>
                  <a:gd name="connsiteY8" fmla="*/ 183165 h 512630"/>
                  <a:gd name="connsiteX9" fmla="*/ 405031 w 798571"/>
                  <a:gd name="connsiteY9" fmla="*/ 0 h 512630"/>
                  <a:gd name="connsiteX10" fmla="*/ 198756 w 798571"/>
                  <a:gd name="connsiteY10" fmla="*/ 86233 h 512630"/>
                  <a:gd name="connsiteX11" fmla="*/ 4678 w 798571"/>
                  <a:gd name="connsiteY11" fmla="*/ 270468 h 512630"/>
                  <a:gd name="connsiteX12" fmla="*/ 242836 w 798571"/>
                  <a:gd name="connsiteY12" fmla="*/ 200284 h 512630"/>
                  <a:gd name="connsiteX13" fmla="*/ 392834 w 798571"/>
                  <a:gd name="connsiteY13" fmla="*/ 145291 h 512630"/>
                  <a:gd name="connsiteX14" fmla="*/ 252679 w 798571"/>
                  <a:gd name="connsiteY14" fmla="*/ 219755 h 512630"/>
                  <a:gd name="connsiteX15" fmla="*/ 93265 w 798571"/>
                  <a:gd name="connsiteY15" fmla="*/ 366117 h 512630"/>
                  <a:gd name="connsiteX16" fmla="*/ 309169 w 798571"/>
                  <a:gd name="connsiteY16" fmla="*/ 313692 h 512630"/>
                  <a:gd name="connsiteX17" fmla="*/ 454674 w 798571"/>
                  <a:gd name="connsiteY17" fmla="*/ 274106 h 512630"/>
                  <a:gd name="connsiteX18" fmla="*/ 341266 w 798571"/>
                  <a:gd name="connsiteY18" fmla="*/ 342579 h 51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571" h="512630">
                    <a:moveTo>
                      <a:pt x="341266" y="342579"/>
                    </a:moveTo>
                    <a:cubicBezTo>
                      <a:pt x="296758" y="357557"/>
                      <a:pt x="193193" y="383021"/>
                      <a:pt x="203892" y="442721"/>
                    </a:cubicBezTo>
                    <a:cubicBezTo>
                      <a:pt x="208385" y="467328"/>
                      <a:pt x="301680" y="443363"/>
                      <a:pt x="391122" y="421751"/>
                    </a:cubicBezTo>
                    <a:cubicBezTo>
                      <a:pt x="421079" y="414476"/>
                      <a:pt x="426857" y="401637"/>
                      <a:pt x="505601" y="360981"/>
                    </a:cubicBezTo>
                    <a:cubicBezTo>
                      <a:pt x="510950" y="367400"/>
                      <a:pt x="477998" y="399925"/>
                      <a:pt x="427499" y="425603"/>
                    </a:cubicBezTo>
                    <a:cubicBezTo>
                      <a:pt x="399896" y="439511"/>
                      <a:pt x="294190" y="430310"/>
                      <a:pt x="297614" y="506486"/>
                    </a:cubicBezTo>
                    <a:cubicBezTo>
                      <a:pt x="298256" y="519539"/>
                      <a:pt x="427285" y="508198"/>
                      <a:pt x="457242" y="505202"/>
                    </a:cubicBezTo>
                    <a:cubicBezTo>
                      <a:pt x="505387" y="500281"/>
                      <a:pt x="752532" y="397143"/>
                      <a:pt x="763444" y="384947"/>
                    </a:cubicBezTo>
                    <a:cubicBezTo>
                      <a:pt x="808594" y="333806"/>
                      <a:pt x="812232" y="259983"/>
                      <a:pt x="762589" y="183165"/>
                    </a:cubicBezTo>
                    <a:cubicBezTo>
                      <a:pt x="716797" y="127531"/>
                      <a:pt x="543475" y="24821"/>
                      <a:pt x="405031" y="0"/>
                    </a:cubicBezTo>
                    <a:cubicBezTo>
                      <a:pt x="315588" y="28031"/>
                      <a:pt x="258670" y="57346"/>
                      <a:pt x="198756" y="86233"/>
                    </a:cubicBezTo>
                    <a:cubicBezTo>
                      <a:pt x="53679" y="197930"/>
                      <a:pt x="-19930" y="244363"/>
                      <a:pt x="4678" y="270468"/>
                    </a:cubicBezTo>
                    <a:cubicBezTo>
                      <a:pt x="63522" y="332736"/>
                      <a:pt x="178642" y="240512"/>
                      <a:pt x="242836" y="200284"/>
                    </a:cubicBezTo>
                    <a:cubicBezTo>
                      <a:pt x="296544" y="172894"/>
                      <a:pt x="360738" y="152994"/>
                      <a:pt x="392834" y="145291"/>
                    </a:cubicBezTo>
                    <a:cubicBezTo>
                      <a:pt x="403961" y="155990"/>
                      <a:pt x="304889" y="192794"/>
                      <a:pt x="252679" y="219755"/>
                    </a:cubicBezTo>
                    <a:cubicBezTo>
                      <a:pt x="211167" y="244577"/>
                      <a:pt x="72937" y="341295"/>
                      <a:pt x="93265" y="366117"/>
                    </a:cubicBezTo>
                    <a:cubicBezTo>
                      <a:pt x="148257" y="433092"/>
                      <a:pt x="194905" y="367400"/>
                      <a:pt x="309169" y="313692"/>
                    </a:cubicBezTo>
                    <a:cubicBezTo>
                      <a:pt x="355816" y="295504"/>
                      <a:pt x="446329" y="269826"/>
                      <a:pt x="454674" y="274106"/>
                    </a:cubicBezTo>
                    <a:cubicBezTo>
                      <a:pt x="451036" y="289298"/>
                      <a:pt x="424717" y="300211"/>
                      <a:pt x="341266" y="342579"/>
                    </a:cubicBezTo>
                    <a:close/>
                  </a:path>
                </a:pathLst>
              </a:custGeom>
              <a:solidFill>
                <a:srgbClr val="FFC19F"/>
              </a:solidFill>
              <a:ln w="2140" cap="flat">
                <a:noFill/>
                <a:prstDash val="solid"/>
                <a:miter/>
              </a:ln>
            </p:spPr>
            <p:txBody>
              <a:bodyPr rtlCol="0" anchor="ctr"/>
              <a:lstStyle/>
              <a:p>
                <a:endParaRPr lang="vi-VN"/>
              </a:p>
            </p:txBody>
          </p:sp>
          <p:sp>
            <p:nvSpPr>
              <p:cNvPr id="110" name="Hình tự do: Hình 109">
                <a:extLst>
                  <a:ext uri="{FF2B5EF4-FFF2-40B4-BE49-F238E27FC236}">
                    <a16:creationId xmlns:a16="http://schemas.microsoft.com/office/drawing/2014/main" id="{FC52403A-38D9-DC60-EB99-D1FD476B3E39}"/>
                  </a:ext>
                </a:extLst>
              </p:cNvPr>
              <p:cNvSpPr/>
              <p:nvPr/>
            </p:nvSpPr>
            <p:spPr>
              <a:xfrm>
                <a:off x="4802970" y="3312381"/>
                <a:ext cx="551166" cy="494289"/>
              </a:xfrm>
              <a:custGeom>
                <a:avLst/>
                <a:gdLst>
                  <a:gd name="connsiteX0" fmla="*/ 104808 w 551166"/>
                  <a:gd name="connsiteY0" fmla="*/ 0 h 494289"/>
                  <a:gd name="connsiteX1" fmla="*/ 551167 w 551166"/>
                  <a:gd name="connsiteY1" fmla="*/ 212694 h 494289"/>
                  <a:gd name="connsiteX2" fmla="*/ 446531 w 551166"/>
                  <a:gd name="connsiteY2" fmla="*/ 494290 h 494289"/>
                  <a:gd name="connsiteX3" fmla="*/ 41685 w 551166"/>
                  <a:gd name="connsiteY3" fmla="*/ 358413 h 494289"/>
                  <a:gd name="connsiteX4" fmla="*/ 104808 w 551166"/>
                  <a:gd name="connsiteY4" fmla="*/ 0 h 49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166" h="494289">
                    <a:moveTo>
                      <a:pt x="104808" y="0"/>
                    </a:moveTo>
                    <a:cubicBezTo>
                      <a:pt x="160015" y="23110"/>
                      <a:pt x="330341" y="126675"/>
                      <a:pt x="551167" y="212694"/>
                    </a:cubicBezTo>
                    <a:cubicBezTo>
                      <a:pt x="510511" y="326745"/>
                      <a:pt x="477558" y="417044"/>
                      <a:pt x="446531" y="494290"/>
                    </a:cubicBezTo>
                    <a:cubicBezTo>
                      <a:pt x="210299" y="455560"/>
                      <a:pt x="102454" y="430738"/>
                      <a:pt x="41685" y="358413"/>
                    </a:cubicBezTo>
                    <a:cubicBezTo>
                      <a:pt x="-80497" y="212908"/>
                      <a:pt x="104808" y="0"/>
                      <a:pt x="104808" y="0"/>
                    </a:cubicBezTo>
                    <a:close/>
                  </a:path>
                </a:pathLst>
              </a:custGeom>
              <a:solidFill>
                <a:srgbClr val="FFC19F"/>
              </a:solidFill>
              <a:ln w="2140" cap="flat">
                <a:noFill/>
                <a:prstDash val="solid"/>
                <a:miter/>
              </a:ln>
            </p:spPr>
            <p:txBody>
              <a:bodyPr rtlCol="0" anchor="ctr"/>
              <a:lstStyle/>
              <a:p>
                <a:endParaRPr lang="vi-VN"/>
              </a:p>
            </p:txBody>
          </p:sp>
          <p:sp>
            <p:nvSpPr>
              <p:cNvPr id="111" name="Hình tự do: Hình 110">
                <a:extLst>
                  <a:ext uri="{FF2B5EF4-FFF2-40B4-BE49-F238E27FC236}">
                    <a16:creationId xmlns:a16="http://schemas.microsoft.com/office/drawing/2014/main" id="{9484CA1C-13BC-B687-CAE0-0633E8BBC2E2}"/>
                  </a:ext>
                </a:extLst>
              </p:cNvPr>
              <p:cNvSpPr/>
              <p:nvPr/>
            </p:nvSpPr>
            <p:spPr>
              <a:xfrm>
                <a:off x="5168229" y="3403536"/>
                <a:ext cx="799209" cy="514382"/>
              </a:xfrm>
              <a:custGeom>
                <a:avLst/>
                <a:gdLst>
                  <a:gd name="connsiteX0" fmla="*/ 455521 w 799209"/>
                  <a:gd name="connsiteY0" fmla="*/ 344077 h 514382"/>
                  <a:gd name="connsiteX1" fmla="*/ 590327 w 799209"/>
                  <a:gd name="connsiteY1" fmla="*/ 447642 h 514382"/>
                  <a:gd name="connsiteX2" fmla="*/ 403738 w 799209"/>
                  <a:gd name="connsiteY2" fmla="*/ 421965 h 514382"/>
                  <a:gd name="connsiteX3" fmla="*/ 290971 w 799209"/>
                  <a:gd name="connsiteY3" fmla="*/ 358413 h 514382"/>
                  <a:gd name="connsiteX4" fmla="*/ 367575 w 799209"/>
                  <a:gd name="connsiteY4" fmla="*/ 424961 h 514382"/>
                  <a:gd name="connsiteX5" fmla="*/ 495534 w 799209"/>
                  <a:gd name="connsiteY5" fmla="*/ 509054 h 514382"/>
                  <a:gd name="connsiteX6" fmla="*/ 335907 w 799209"/>
                  <a:gd name="connsiteY6" fmla="*/ 503705 h 514382"/>
                  <a:gd name="connsiteX7" fmla="*/ 32914 w 799209"/>
                  <a:gd name="connsiteY7" fmla="*/ 375960 h 514382"/>
                  <a:gd name="connsiteX8" fmla="*/ 38691 w 799209"/>
                  <a:gd name="connsiteY8" fmla="*/ 174392 h 514382"/>
                  <a:gd name="connsiteX9" fmla="*/ 400742 w 799209"/>
                  <a:gd name="connsiteY9" fmla="*/ 0 h 514382"/>
                  <a:gd name="connsiteX10" fmla="*/ 604877 w 799209"/>
                  <a:gd name="connsiteY10" fmla="*/ 91369 h 514382"/>
                  <a:gd name="connsiteX11" fmla="*/ 794248 w 799209"/>
                  <a:gd name="connsiteY11" fmla="*/ 280311 h 514382"/>
                  <a:gd name="connsiteX12" fmla="*/ 557802 w 799209"/>
                  <a:gd name="connsiteY12" fmla="*/ 204349 h 514382"/>
                  <a:gd name="connsiteX13" fmla="*/ 409301 w 799209"/>
                  <a:gd name="connsiteY13" fmla="*/ 145719 h 514382"/>
                  <a:gd name="connsiteX14" fmla="*/ 547531 w 799209"/>
                  <a:gd name="connsiteY14" fmla="*/ 223607 h 514382"/>
                  <a:gd name="connsiteX15" fmla="*/ 703093 w 799209"/>
                  <a:gd name="connsiteY15" fmla="*/ 373820 h 514382"/>
                  <a:gd name="connsiteX16" fmla="*/ 488473 w 799209"/>
                  <a:gd name="connsiteY16" fmla="*/ 316046 h 514382"/>
                  <a:gd name="connsiteX17" fmla="*/ 344038 w 799209"/>
                  <a:gd name="connsiteY17" fmla="*/ 272822 h 514382"/>
                  <a:gd name="connsiteX18" fmla="*/ 455521 w 799209"/>
                  <a:gd name="connsiteY18" fmla="*/ 344077 h 5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9209" h="514382">
                    <a:moveTo>
                      <a:pt x="455521" y="344077"/>
                    </a:moveTo>
                    <a:cubicBezTo>
                      <a:pt x="499814" y="360125"/>
                      <a:pt x="602524" y="388370"/>
                      <a:pt x="590327" y="447642"/>
                    </a:cubicBezTo>
                    <a:cubicBezTo>
                      <a:pt x="585405" y="472036"/>
                      <a:pt x="492539" y="445717"/>
                      <a:pt x="403738" y="421965"/>
                    </a:cubicBezTo>
                    <a:cubicBezTo>
                      <a:pt x="373995" y="414048"/>
                      <a:pt x="368431" y="400995"/>
                      <a:pt x="290971" y="358413"/>
                    </a:cubicBezTo>
                    <a:cubicBezTo>
                      <a:pt x="285408" y="364833"/>
                      <a:pt x="317505" y="397999"/>
                      <a:pt x="367575" y="424961"/>
                    </a:cubicBezTo>
                    <a:cubicBezTo>
                      <a:pt x="394751" y="439725"/>
                      <a:pt x="500670" y="432878"/>
                      <a:pt x="495534" y="509054"/>
                    </a:cubicBezTo>
                    <a:cubicBezTo>
                      <a:pt x="494679" y="522107"/>
                      <a:pt x="365864" y="507556"/>
                      <a:pt x="335907" y="503705"/>
                    </a:cubicBezTo>
                    <a:cubicBezTo>
                      <a:pt x="287976" y="497713"/>
                      <a:pt x="43399" y="388370"/>
                      <a:pt x="32914" y="375960"/>
                    </a:cubicBezTo>
                    <a:cubicBezTo>
                      <a:pt x="-10952" y="323749"/>
                      <a:pt x="-12878" y="249713"/>
                      <a:pt x="38691" y="174392"/>
                    </a:cubicBezTo>
                    <a:cubicBezTo>
                      <a:pt x="85980" y="120042"/>
                      <a:pt x="261656" y="21398"/>
                      <a:pt x="400742" y="0"/>
                    </a:cubicBezTo>
                    <a:cubicBezTo>
                      <a:pt x="489329" y="30385"/>
                      <a:pt x="545605" y="60984"/>
                      <a:pt x="604877" y="91369"/>
                    </a:cubicBezTo>
                    <a:cubicBezTo>
                      <a:pt x="747173" y="206703"/>
                      <a:pt x="819497" y="254848"/>
                      <a:pt x="794248" y="280311"/>
                    </a:cubicBezTo>
                    <a:cubicBezTo>
                      <a:pt x="733906" y="341081"/>
                      <a:pt x="621140" y="246075"/>
                      <a:pt x="557802" y="204349"/>
                    </a:cubicBezTo>
                    <a:cubicBezTo>
                      <a:pt x="504736" y="175462"/>
                      <a:pt x="440970" y="154278"/>
                      <a:pt x="409301" y="145719"/>
                    </a:cubicBezTo>
                    <a:cubicBezTo>
                      <a:pt x="397961" y="155990"/>
                      <a:pt x="496177" y="195362"/>
                      <a:pt x="547531" y="223607"/>
                    </a:cubicBezTo>
                    <a:cubicBezTo>
                      <a:pt x="588401" y="249498"/>
                      <a:pt x="724277" y="349426"/>
                      <a:pt x="703093" y="373820"/>
                    </a:cubicBezTo>
                    <a:cubicBezTo>
                      <a:pt x="646389" y="439297"/>
                      <a:pt x="601454" y="372750"/>
                      <a:pt x="488473" y="316046"/>
                    </a:cubicBezTo>
                    <a:cubicBezTo>
                      <a:pt x="442254" y="296574"/>
                      <a:pt x="352383" y="268971"/>
                      <a:pt x="344038" y="272822"/>
                    </a:cubicBezTo>
                    <a:cubicBezTo>
                      <a:pt x="347034" y="288015"/>
                      <a:pt x="373139" y="299569"/>
                      <a:pt x="455521" y="344077"/>
                    </a:cubicBezTo>
                    <a:close/>
                  </a:path>
                </a:pathLst>
              </a:custGeom>
              <a:solidFill>
                <a:srgbClr val="FFC19F"/>
              </a:solidFill>
              <a:ln w="2140" cap="flat">
                <a:noFill/>
                <a:prstDash val="solid"/>
                <a:miter/>
              </a:ln>
            </p:spPr>
            <p:txBody>
              <a:bodyPr rtlCol="0" anchor="ctr"/>
              <a:lstStyle/>
              <a:p>
                <a:endParaRPr lang="vi-VN"/>
              </a:p>
            </p:txBody>
          </p:sp>
        </p:grpSp>
        <p:grpSp>
          <p:nvGrpSpPr>
            <p:cNvPr id="112" name="Đồ họa 7">
              <a:extLst>
                <a:ext uri="{FF2B5EF4-FFF2-40B4-BE49-F238E27FC236}">
                  <a16:creationId xmlns:a16="http://schemas.microsoft.com/office/drawing/2014/main" id="{DF8DD652-21D9-0BA9-0F45-DAC5B50FCF96}"/>
                </a:ext>
              </a:extLst>
            </p:cNvPr>
            <p:cNvGrpSpPr/>
            <p:nvPr/>
          </p:nvGrpSpPr>
          <p:grpSpPr>
            <a:xfrm>
              <a:off x="4150510" y="3119373"/>
              <a:ext cx="599994" cy="1082087"/>
              <a:chOff x="4150510" y="3119373"/>
              <a:chExt cx="599994" cy="1082087"/>
            </a:xfrm>
          </p:grpSpPr>
          <p:sp>
            <p:nvSpPr>
              <p:cNvPr id="113" name="Hình tự do: Hình 112">
                <a:extLst>
                  <a:ext uri="{FF2B5EF4-FFF2-40B4-BE49-F238E27FC236}">
                    <a16:creationId xmlns:a16="http://schemas.microsoft.com/office/drawing/2014/main" id="{A4714465-984E-F366-9CF0-49773841AD90}"/>
                  </a:ext>
                </a:extLst>
              </p:cNvPr>
              <p:cNvSpPr/>
              <p:nvPr/>
            </p:nvSpPr>
            <p:spPr>
              <a:xfrm>
                <a:off x="4150510" y="3119373"/>
                <a:ext cx="599994" cy="1082087"/>
              </a:xfrm>
              <a:custGeom>
                <a:avLst/>
                <a:gdLst>
                  <a:gd name="connsiteX0" fmla="*/ 599995 w 599994"/>
                  <a:gd name="connsiteY0" fmla="*/ 117688 h 1082087"/>
                  <a:gd name="connsiteX1" fmla="*/ 299997 w 599994"/>
                  <a:gd name="connsiteY1" fmla="*/ 0 h 1082087"/>
                  <a:gd name="connsiteX2" fmla="*/ 0 w 599994"/>
                  <a:gd name="connsiteY2" fmla="*/ 117688 h 1082087"/>
                  <a:gd name="connsiteX3" fmla="*/ 110199 w 599994"/>
                  <a:gd name="connsiteY3" fmla="*/ 1007623 h 1082087"/>
                  <a:gd name="connsiteX4" fmla="*/ 299997 w 599994"/>
                  <a:gd name="connsiteY4" fmla="*/ 1082088 h 1082087"/>
                  <a:gd name="connsiteX5" fmla="*/ 489796 w 599994"/>
                  <a:gd name="connsiteY5" fmla="*/ 1007623 h 1082087"/>
                  <a:gd name="connsiteX6" fmla="*/ 599995 w 599994"/>
                  <a:gd name="connsiteY6" fmla="*/ 117688 h 108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994" h="1082087">
                    <a:moveTo>
                      <a:pt x="599995" y="117688"/>
                    </a:moveTo>
                    <a:cubicBezTo>
                      <a:pt x="599995" y="52639"/>
                      <a:pt x="465617" y="0"/>
                      <a:pt x="299997" y="0"/>
                    </a:cubicBezTo>
                    <a:cubicBezTo>
                      <a:pt x="134378" y="0"/>
                      <a:pt x="0" y="52639"/>
                      <a:pt x="0" y="117688"/>
                    </a:cubicBezTo>
                    <a:lnTo>
                      <a:pt x="110199" y="1007623"/>
                    </a:lnTo>
                    <a:cubicBezTo>
                      <a:pt x="110199" y="1048707"/>
                      <a:pt x="195148" y="1082088"/>
                      <a:pt x="299997" y="1082088"/>
                    </a:cubicBezTo>
                    <a:cubicBezTo>
                      <a:pt x="404847" y="1082088"/>
                      <a:pt x="489796" y="1048707"/>
                      <a:pt x="489796" y="1007623"/>
                    </a:cubicBezTo>
                    <a:lnTo>
                      <a:pt x="599995" y="117688"/>
                    </a:lnTo>
                    <a:close/>
                  </a:path>
                </a:pathLst>
              </a:custGeom>
              <a:solidFill>
                <a:srgbClr val="2BEDDA">
                  <a:alpha val="42000"/>
                </a:srgbClr>
              </a:solidFill>
              <a:ln w="2140" cap="flat">
                <a:noFill/>
                <a:prstDash val="solid"/>
                <a:miter/>
              </a:ln>
            </p:spPr>
            <p:txBody>
              <a:bodyPr rtlCol="0" anchor="ctr"/>
              <a:lstStyle/>
              <a:p>
                <a:endParaRPr lang="vi-VN"/>
              </a:p>
            </p:txBody>
          </p:sp>
          <p:sp>
            <p:nvSpPr>
              <p:cNvPr id="114" name="Hình tự do: Hình 113">
                <a:extLst>
                  <a:ext uri="{FF2B5EF4-FFF2-40B4-BE49-F238E27FC236}">
                    <a16:creationId xmlns:a16="http://schemas.microsoft.com/office/drawing/2014/main" id="{B8D282E6-1621-8FAC-2861-19C14B77A6BB}"/>
                  </a:ext>
                </a:extLst>
              </p:cNvPr>
              <p:cNvSpPr/>
              <p:nvPr/>
            </p:nvSpPr>
            <p:spPr>
              <a:xfrm>
                <a:off x="4180681" y="3140343"/>
                <a:ext cx="539224" cy="193436"/>
              </a:xfrm>
              <a:custGeom>
                <a:avLst/>
                <a:gdLst>
                  <a:gd name="connsiteX0" fmla="*/ 539225 w 539224"/>
                  <a:gd name="connsiteY0" fmla="*/ 96718 h 193436"/>
                  <a:gd name="connsiteX1" fmla="*/ 269612 w 539224"/>
                  <a:gd name="connsiteY1" fmla="*/ 193436 h 193436"/>
                  <a:gd name="connsiteX2" fmla="*/ 0 w 539224"/>
                  <a:gd name="connsiteY2" fmla="*/ 96718 h 193436"/>
                  <a:gd name="connsiteX3" fmla="*/ 269612 w 539224"/>
                  <a:gd name="connsiteY3" fmla="*/ 0 h 193436"/>
                  <a:gd name="connsiteX4" fmla="*/ 539225 w 539224"/>
                  <a:gd name="connsiteY4" fmla="*/ 96718 h 19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24" h="193436">
                    <a:moveTo>
                      <a:pt x="539225" y="96718"/>
                    </a:moveTo>
                    <a:cubicBezTo>
                      <a:pt x="539225" y="149999"/>
                      <a:pt x="418541" y="193436"/>
                      <a:pt x="269612" y="193436"/>
                    </a:cubicBezTo>
                    <a:cubicBezTo>
                      <a:pt x="120684" y="193436"/>
                      <a:pt x="0" y="150213"/>
                      <a:pt x="0" y="96718"/>
                    </a:cubicBezTo>
                    <a:cubicBezTo>
                      <a:pt x="0" y="43438"/>
                      <a:pt x="120684" y="0"/>
                      <a:pt x="269612" y="0"/>
                    </a:cubicBezTo>
                    <a:cubicBezTo>
                      <a:pt x="418541" y="0"/>
                      <a:pt x="539225" y="43224"/>
                      <a:pt x="539225" y="96718"/>
                    </a:cubicBezTo>
                    <a:close/>
                  </a:path>
                </a:pathLst>
              </a:custGeom>
              <a:solidFill>
                <a:srgbClr val="20D1BC">
                  <a:alpha val="38000"/>
                </a:srgbClr>
              </a:solidFill>
              <a:ln w="2140" cap="flat">
                <a:noFill/>
                <a:prstDash val="solid"/>
                <a:miter/>
              </a:ln>
            </p:spPr>
            <p:txBody>
              <a:bodyPr rtlCol="0" anchor="ctr"/>
              <a:lstStyle/>
              <a:p>
                <a:endParaRPr lang="vi-VN"/>
              </a:p>
            </p:txBody>
          </p:sp>
          <p:sp>
            <p:nvSpPr>
              <p:cNvPr id="115" name="Hình tự do: Hình 114">
                <a:extLst>
                  <a:ext uri="{FF2B5EF4-FFF2-40B4-BE49-F238E27FC236}">
                    <a16:creationId xmlns:a16="http://schemas.microsoft.com/office/drawing/2014/main" id="{01A4BB7C-2647-7C2F-A71C-1D54A45CEA17}"/>
                  </a:ext>
                </a:extLst>
              </p:cNvPr>
              <p:cNvSpPr/>
              <p:nvPr/>
            </p:nvSpPr>
            <p:spPr>
              <a:xfrm>
                <a:off x="4227970" y="3443122"/>
                <a:ext cx="445288" cy="672747"/>
              </a:xfrm>
              <a:custGeom>
                <a:avLst/>
                <a:gdLst>
                  <a:gd name="connsiteX0" fmla="*/ 445289 w 445288"/>
                  <a:gd name="connsiteY0" fmla="*/ 79814 h 672747"/>
                  <a:gd name="connsiteX1" fmla="*/ 222537 w 445288"/>
                  <a:gd name="connsiteY1" fmla="*/ 0 h 672747"/>
                  <a:gd name="connsiteX2" fmla="*/ 0 w 445288"/>
                  <a:gd name="connsiteY2" fmla="*/ 79814 h 672747"/>
                  <a:gd name="connsiteX3" fmla="*/ 65263 w 445288"/>
                  <a:gd name="connsiteY3" fmla="*/ 610908 h 672747"/>
                  <a:gd name="connsiteX4" fmla="*/ 222537 w 445288"/>
                  <a:gd name="connsiteY4" fmla="*/ 672747 h 672747"/>
                  <a:gd name="connsiteX5" fmla="*/ 379811 w 445288"/>
                  <a:gd name="connsiteY5" fmla="*/ 610908 h 672747"/>
                  <a:gd name="connsiteX6" fmla="*/ 445289 w 445288"/>
                  <a:gd name="connsiteY6" fmla="*/ 79814 h 67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288" h="672747">
                    <a:moveTo>
                      <a:pt x="445289" y="79814"/>
                    </a:moveTo>
                    <a:cubicBezTo>
                      <a:pt x="445289" y="35735"/>
                      <a:pt x="345361" y="0"/>
                      <a:pt x="222537" y="0"/>
                    </a:cubicBezTo>
                    <a:cubicBezTo>
                      <a:pt x="99714" y="0"/>
                      <a:pt x="0" y="35735"/>
                      <a:pt x="0" y="79814"/>
                    </a:cubicBezTo>
                    <a:lnTo>
                      <a:pt x="65263" y="610908"/>
                    </a:lnTo>
                    <a:cubicBezTo>
                      <a:pt x="65263" y="644930"/>
                      <a:pt x="135662" y="672747"/>
                      <a:pt x="222537" y="672747"/>
                    </a:cubicBezTo>
                    <a:cubicBezTo>
                      <a:pt x="309412" y="672747"/>
                      <a:pt x="379811" y="645144"/>
                      <a:pt x="379811" y="610908"/>
                    </a:cubicBezTo>
                    <a:lnTo>
                      <a:pt x="445289" y="79814"/>
                    </a:lnTo>
                    <a:close/>
                  </a:path>
                </a:pathLst>
              </a:custGeom>
              <a:solidFill>
                <a:srgbClr val="FFFFFF"/>
              </a:solidFill>
              <a:ln w="2140" cap="flat">
                <a:noFill/>
                <a:prstDash val="solid"/>
                <a:miter/>
              </a:ln>
            </p:spPr>
            <p:txBody>
              <a:bodyPr rtlCol="0" anchor="ctr"/>
              <a:lstStyle/>
              <a:p>
                <a:endParaRPr lang="vi-VN"/>
              </a:p>
            </p:txBody>
          </p:sp>
          <p:sp>
            <p:nvSpPr>
              <p:cNvPr id="116" name="Hình tự do: Hình 115">
                <a:extLst>
                  <a:ext uri="{FF2B5EF4-FFF2-40B4-BE49-F238E27FC236}">
                    <a16:creationId xmlns:a16="http://schemas.microsoft.com/office/drawing/2014/main" id="{0412F0DB-DECD-1AED-8E02-BFFD40F054B1}"/>
                  </a:ext>
                </a:extLst>
              </p:cNvPr>
              <p:cNvSpPr/>
              <p:nvPr/>
            </p:nvSpPr>
            <p:spPr>
              <a:xfrm>
                <a:off x="4227970" y="3443122"/>
                <a:ext cx="445288" cy="159627"/>
              </a:xfrm>
              <a:custGeom>
                <a:avLst/>
                <a:gdLst>
                  <a:gd name="connsiteX0" fmla="*/ 445289 w 445288"/>
                  <a:gd name="connsiteY0" fmla="*/ 79814 h 159627"/>
                  <a:gd name="connsiteX1" fmla="*/ 222537 w 445288"/>
                  <a:gd name="connsiteY1" fmla="*/ 159628 h 159627"/>
                  <a:gd name="connsiteX2" fmla="*/ 0 w 445288"/>
                  <a:gd name="connsiteY2" fmla="*/ 79814 h 159627"/>
                  <a:gd name="connsiteX3" fmla="*/ 222537 w 445288"/>
                  <a:gd name="connsiteY3" fmla="*/ 0 h 159627"/>
                  <a:gd name="connsiteX4" fmla="*/ 445289 w 445288"/>
                  <a:gd name="connsiteY4" fmla="*/ 79814 h 15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288" h="159627">
                    <a:moveTo>
                      <a:pt x="445289" y="79814"/>
                    </a:moveTo>
                    <a:cubicBezTo>
                      <a:pt x="445289" y="123893"/>
                      <a:pt x="345361" y="159628"/>
                      <a:pt x="222537" y="159628"/>
                    </a:cubicBezTo>
                    <a:cubicBezTo>
                      <a:pt x="99714" y="159628"/>
                      <a:pt x="0" y="123893"/>
                      <a:pt x="0" y="79814"/>
                    </a:cubicBezTo>
                    <a:cubicBezTo>
                      <a:pt x="0" y="35735"/>
                      <a:pt x="99714" y="0"/>
                      <a:pt x="222537" y="0"/>
                    </a:cubicBezTo>
                    <a:cubicBezTo>
                      <a:pt x="345361" y="0"/>
                      <a:pt x="445289" y="35735"/>
                      <a:pt x="445289" y="79814"/>
                    </a:cubicBezTo>
                    <a:close/>
                  </a:path>
                </a:pathLst>
              </a:custGeom>
              <a:solidFill>
                <a:srgbClr val="DCF9F7">
                  <a:alpha val="87000"/>
                </a:srgbClr>
              </a:solidFill>
              <a:ln w="2140" cap="flat">
                <a:noFill/>
                <a:prstDash val="solid"/>
                <a:miter/>
              </a:ln>
            </p:spPr>
            <p:txBody>
              <a:bodyPr rtlCol="0" anchor="ctr"/>
              <a:lstStyle/>
              <a:p>
                <a:endParaRPr lang="vi-VN"/>
              </a:p>
            </p:txBody>
          </p:sp>
          <p:sp>
            <p:nvSpPr>
              <p:cNvPr id="117" name="Hình tự do: Hình 116">
                <a:extLst>
                  <a:ext uri="{FF2B5EF4-FFF2-40B4-BE49-F238E27FC236}">
                    <a16:creationId xmlns:a16="http://schemas.microsoft.com/office/drawing/2014/main" id="{DD43CE7B-8077-D065-779C-9052B1F23ED2}"/>
                  </a:ext>
                </a:extLst>
              </p:cNvPr>
              <p:cNvSpPr/>
              <p:nvPr/>
            </p:nvSpPr>
            <p:spPr>
              <a:xfrm>
                <a:off x="4254931" y="3303394"/>
                <a:ext cx="137801" cy="894214"/>
              </a:xfrm>
              <a:custGeom>
                <a:avLst/>
                <a:gdLst>
                  <a:gd name="connsiteX0" fmla="*/ 137802 w 137801"/>
                  <a:gd name="connsiteY0" fmla="*/ 894215 h 894214"/>
                  <a:gd name="connsiteX1" fmla="*/ 113622 w 137801"/>
                  <a:gd name="connsiteY1" fmla="*/ 25035 h 894214"/>
                  <a:gd name="connsiteX2" fmla="*/ 0 w 137801"/>
                  <a:gd name="connsiteY2" fmla="*/ 0 h 894214"/>
                  <a:gd name="connsiteX3" fmla="*/ 76176 w 137801"/>
                  <a:gd name="connsiteY3" fmla="*/ 880948 h 894214"/>
                  <a:gd name="connsiteX4" fmla="*/ 137802 w 137801"/>
                  <a:gd name="connsiteY4" fmla="*/ 894215 h 894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1" h="894214">
                    <a:moveTo>
                      <a:pt x="137802" y="894215"/>
                    </a:moveTo>
                    <a:lnTo>
                      <a:pt x="113622" y="25035"/>
                    </a:lnTo>
                    <a:cubicBezTo>
                      <a:pt x="70613" y="19686"/>
                      <a:pt x="31669" y="11341"/>
                      <a:pt x="0" y="0"/>
                    </a:cubicBezTo>
                    <a:lnTo>
                      <a:pt x="76176" y="880948"/>
                    </a:lnTo>
                    <a:cubicBezTo>
                      <a:pt x="94150" y="886940"/>
                      <a:pt x="114906" y="891433"/>
                      <a:pt x="137802" y="894215"/>
                    </a:cubicBezTo>
                    <a:close/>
                  </a:path>
                </a:pathLst>
              </a:custGeom>
              <a:solidFill>
                <a:srgbClr val="FFFFFF">
                  <a:alpha val="30000"/>
                </a:srgbClr>
              </a:solidFill>
              <a:ln w="2140" cap="flat">
                <a:noFill/>
                <a:prstDash val="solid"/>
                <a:miter/>
              </a:ln>
            </p:spPr>
            <p:txBody>
              <a:bodyPr rtlCol="0" anchor="ctr"/>
              <a:lstStyle/>
              <a:p>
                <a:endParaRPr lang="vi-VN"/>
              </a:p>
            </p:txBody>
          </p:sp>
        </p:grpSp>
        <p:grpSp>
          <p:nvGrpSpPr>
            <p:cNvPr id="118" name="Đồ họa 7">
              <a:extLst>
                <a:ext uri="{FF2B5EF4-FFF2-40B4-BE49-F238E27FC236}">
                  <a16:creationId xmlns:a16="http://schemas.microsoft.com/office/drawing/2014/main" id="{7C5A430F-0331-98F2-0C3A-F85E141D117D}"/>
                </a:ext>
              </a:extLst>
            </p:cNvPr>
            <p:cNvGrpSpPr/>
            <p:nvPr/>
          </p:nvGrpSpPr>
          <p:grpSpPr>
            <a:xfrm>
              <a:off x="3325410" y="3328430"/>
              <a:ext cx="917538" cy="1118891"/>
              <a:chOff x="3325410" y="3328430"/>
              <a:chExt cx="917538" cy="1118891"/>
            </a:xfrm>
          </p:grpSpPr>
          <p:sp>
            <p:nvSpPr>
              <p:cNvPr id="119" name="Hình tự do: Hình 118">
                <a:extLst>
                  <a:ext uri="{FF2B5EF4-FFF2-40B4-BE49-F238E27FC236}">
                    <a16:creationId xmlns:a16="http://schemas.microsoft.com/office/drawing/2014/main" id="{708FC119-1575-16EA-E26C-F6899E00F8C6}"/>
                  </a:ext>
                </a:extLst>
              </p:cNvPr>
              <p:cNvSpPr/>
              <p:nvPr/>
            </p:nvSpPr>
            <p:spPr>
              <a:xfrm>
                <a:off x="3325410" y="3517158"/>
                <a:ext cx="254634" cy="930162"/>
              </a:xfrm>
              <a:custGeom>
                <a:avLst/>
                <a:gdLst>
                  <a:gd name="connsiteX0" fmla="*/ 254634 w 254634"/>
                  <a:gd name="connsiteY0" fmla="*/ 930163 h 930162"/>
                  <a:gd name="connsiteX1" fmla="*/ 15406 w 254634"/>
                  <a:gd name="connsiteY1" fmla="*/ 818039 h 930162"/>
                  <a:gd name="connsiteX2" fmla="*/ 0 w 254634"/>
                  <a:gd name="connsiteY2" fmla="*/ 0 h 930162"/>
                  <a:gd name="connsiteX3" fmla="*/ 239228 w 254634"/>
                  <a:gd name="connsiteY3" fmla="*/ 112125 h 930162"/>
                </a:gdLst>
                <a:ahLst/>
                <a:cxnLst>
                  <a:cxn ang="0">
                    <a:pos x="connsiteX0" y="connsiteY0"/>
                  </a:cxn>
                  <a:cxn ang="0">
                    <a:pos x="connsiteX1" y="connsiteY1"/>
                  </a:cxn>
                  <a:cxn ang="0">
                    <a:pos x="connsiteX2" y="connsiteY2"/>
                  </a:cxn>
                  <a:cxn ang="0">
                    <a:pos x="connsiteX3" y="connsiteY3"/>
                  </a:cxn>
                </a:cxnLst>
                <a:rect l="l" t="t" r="r" b="b"/>
                <a:pathLst>
                  <a:path w="254634" h="930162">
                    <a:moveTo>
                      <a:pt x="254634" y="930163"/>
                    </a:moveTo>
                    <a:lnTo>
                      <a:pt x="15406" y="818039"/>
                    </a:lnTo>
                    <a:lnTo>
                      <a:pt x="0" y="0"/>
                    </a:lnTo>
                    <a:lnTo>
                      <a:pt x="239228" y="112125"/>
                    </a:lnTo>
                    <a:close/>
                  </a:path>
                </a:pathLst>
              </a:custGeom>
              <a:solidFill>
                <a:srgbClr val="DDEFF2"/>
              </a:solidFill>
              <a:ln w="2140" cap="flat">
                <a:noFill/>
                <a:prstDash val="solid"/>
                <a:miter/>
              </a:ln>
            </p:spPr>
            <p:txBody>
              <a:bodyPr rtlCol="0" anchor="ctr"/>
              <a:lstStyle/>
              <a:p>
                <a:endParaRPr lang="vi-VN"/>
              </a:p>
            </p:txBody>
          </p:sp>
          <p:sp>
            <p:nvSpPr>
              <p:cNvPr id="120" name="Hình tự do: Hình 119">
                <a:extLst>
                  <a:ext uri="{FF2B5EF4-FFF2-40B4-BE49-F238E27FC236}">
                    <a16:creationId xmlns:a16="http://schemas.microsoft.com/office/drawing/2014/main" id="{1C91B673-7245-B06F-7DB0-90185DACD52F}"/>
                  </a:ext>
                </a:extLst>
              </p:cNvPr>
              <p:cNvSpPr/>
              <p:nvPr/>
            </p:nvSpPr>
            <p:spPr>
              <a:xfrm>
                <a:off x="3325410" y="3506032"/>
                <a:ext cx="598710" cy="941289"/>
              </a:xfrm>
              <a:custGeom>
                <a:avLst/>
                <a:gdLst>
                  <a:gd name="connsiteX0" fmla="*/ 254634 w 598710"/>
                  <a:gd name="connsiteY0" fmla="*/ 941290 h 941289"/>
                  <a:gd name="connsiteX1" fmla="*/ 598711 w 598710"/>
                  <a:gd name="connsiteY1" fmla="*/ 0 h 941289"/>
                  <a:gd name="connsiteX2" fmla="*/ 0 w 598710"/>
                  <a:gd name="connsiteY2" fmla="*/ 11127 h 941289"/>
                  <a:gd name="connsiteX3" fmla="*/ 239228 w 598710"/>
                  <a:gd name="connsiteY3" fmla="*/ 123251 h 941289"/>
                </a:gdLst>
                <a:ahLst/>
                <a:cxnLst>
                  <a:cxn ang="0">
                    <a:pos x="connsiteX0" y="connsiteY0"/>
                  </a:cxn>
                  <a:cxn ang="0">
                    <a:pos x="connsiteX1" y="connsiteY1"/>
                  </a:cxn>
                  <a:cxn ang="0">
                    <a:pos x="connsiteX2" y="connsiteY2"/>
                  </a:cxn>
                  <a:cxn ang="0">
                    <a:pos x="connsiteX3" y="connsiteY3"/>
                  </a:cxn>
                </a:cxnLst>
                <a:rect l="l" t="t" r="r" b="b"/>
                <a:pathLst>
                  <a:path w="598710" h="941289">
                    <a:moveTo>
                      <a:pt x="254634" y="941290"/>
                    </a:moveTo>
                    <a:lnTo>
                      <a:pt x="598711" y="0"/>
                    </a:lnTo>
                    <a:lnTo>
                      <a:pt x="0" y="11127"/>
                    </a:lnTo>
                    <a:lnTo>
                      <a:pt x="239228" y="123251"/>
                    </a:lnTo>
                    <a:close/>
                  </a:path>
                </a:pathLst>
              </a:custGeom>
              <a:solidFill>
                <a:srgbClr val="B3C4C9"/>
              </a:solidFill>
              <a:ln w="2140" cap="flat">
                <a:noFill/>
                <a:prstDash val="solid"/>
                <a:miter/>
              </a:ln>
            </p:spPr>
            <p:txBody>
              <a:bodyPr rtlCol="0" anchor="ctr"/>
              <a:lstStyle/>
              <a:p>
                <a:endParaRPr lang="vi-VN"/>
              </a:p>
            </p:txBody>
          </p:sp>
          <p:sp>
            <p:nvSpPr>
              <p:cNvPr id="121" name="Hình tự do: Hình 120">
                <a:extLst>
                  <a:ext uri="{FF2B5EF4-FFF2-40B4-BE49-F238E27FC236}">
                    <a16:creationId xmlns:a16="http://schemas.microsoft.com/office/drawing/2014/main" id="{57B758F4-F179-EFC8-E50F-641A477512B1}"/>
                  </a:ext>
                </a:extLst>
              </p:cNvPr>
              <p:cNvSpPr/>
              <p:nvPr/>
            </p:nvSpPr>
            <p:spPr>
              <a:xfrm>
                <a:off x="3564637" y="3616872"/>
                <a:ext cx="678310" cy="830448"/>
              </a:xfrm>
              <a:custGeom>
                <a:avLst/>
                <a:gdLst>
                  <a:gd name="connsiteX0" fmla="*/ 15406 w 678310"/>
                  <a:gd name="connsiteY0" fmla="*/ 830449 h 830448"/>
                  <a:gd name="connsiteX1" fmla="*/ 678311 w 678310"/>
                  <a:gd name="connsiteY1" fmla="*/ 796427 h 830448"/>
                  <a:gd name="connsiteX2" fmla="*/ 663118 w 678310"/>
                  <a:gd name="connsiteY2" fmla="*/ 0 h 830448"/>
                  <a:gd name="connsiteX3" fmla="*/ 0 w 678310"/>
                  <a:gd name="connsiteY3" fmla="*/ 12411 h 830448"/>
                </a:gdLst>
                <a:ahLst/>
                <a:cxnLst>
                  <a:cxn ang="0">
                    <a:pos x="connsiteX0" y="connsiteY0"/>
                  </a:cxn>
                  <a:cxn ang="0">
                    <a:pos x="connsiteX1" y="connsiteY1"/>
                  </a:cxn>
                  <a:cxn ang="0">
                    <a:pos x="connsiteX2" y="connsiteY2"/>
                  </a:cxn>
                  <a:cxn ang="0">
                    <a:pos x="connsiteX3" y="connsiteY3"/>
                  </a:cxn>
                </a:cxnLst>
                <a:rect l="l" t="t" r="r" b="b"/>
                <a:pathLst>
                  <a:path w="678310" h="830448">
                    <a:moveTo>
                      <a:pt x="15406" y="830449"/>
                    </a:moveTo>
                    <a:lnTo>
                      <a:pt x="678311" y="796427"/>
                    </a:lnTo>
                    <a:lnTo>
                      <a:pt x="663118" y="0"/>
                    </a:lnTo>
                    <a:lnTo>
                      <a:pt x="0" y="12411"/>
                    </a:lnTo>
                    <a:close/>
                  </a:path>
                </a:pathLst>
              </a:custGeom>
              <a:solidFill>
                <a:srgbClr val="D3E3E5"/>
              </a:solidFill>
              <a:ln w="2140" cap="flat">
                <a:noFill/>
                <a:prstDash val="solid"/>
                <a:miter/>
              </a:ln>
            </p:spPr>
            <p:txBody>
              <a:bodyPr rtlCol="0" anchor="ctr"/>
              <a:lstStyle/>
              <a:p>
                <a:endParaRPr lang="vi-VN"/>
              </a:p>
            </p:txBody>
          </p:sp>
          <p:sp>
            <p:nvSpPr>
              <p:cNvPr id="122" name="Hình tự do: Hình 121">
                <a:extLst>
                  <a:ext uri="{FF2B5EF4-FFF2-40B4-BE49-F238E27FC236}">
                    <a16:creationId xmlns:a16="http://schemas.microsoft.com/office/drawing/2014/main" id="{0163FA1D-A2A9-91D6-4E7E-961BCDA9F65E}"/>
                  </a:ext>
                </a:extLst>
              </p:cNvPr>
              <p:cNvSpPr/>
              <p:nvPr/>
            </p:nvSpPr>
            <p:spPr>
              <a:xfrm>
                <a:off x="3325410" y="3414877"/>
                <a:ext cx="475245" cy="102281"/>
              </a:xfrm>
              <a:custGeom>
                <a:avLst/>
                <a:gdLst>
                  <a:gd name="connsiteX0" fmla="*/ 162623 w 475245"/>
                  <a:gd name="connsiteY0" fmla="*/ 6847 h 102281"/>
                  <a:gd name="connsiteX1" fmla="*/ 391152 w 475245"/>
                  <a:gd name="connsiteY1" fmla="*/ 0 h 102281"/>
                  <a:gd name="connsiteX2" fmla="*/ 475245 w 475245"/>
                  <a:gd name="connsiteY2" fmla="*/ 91797 h 102281"/>
                  <a:gd name="connsiteX3" fmla="*/ 0 w 475245"/>
                  <a:gd name="connsiteY3" fmla="*/ 102281 h 102281"/>
                </a:gdLst>
                <a:ahLst/>
                <a:cxnLst>
                  <a:cxn ang="0">
                    <a:pos x="connsiteX0" y="connsiteY0"/>
                  </a:cxn>
                  <a:cxn ang="0">
                    <a:pos x="connsiteX1" y="connsiteY1"/>
                  </a:cxn>
                  <a:cxn ang="0">
                    <a:pos x="connsiteX2" y="connsiteY2"/>
                  </a:cxn>
                  <a:cxn ang="0">
                    <a:pos x="connsiteX3" y="connsiteY3"/>
                  </a:cxn>
                </a:cxnLst>
                <a:rect l="l" t="t" r="r" b="b"/>
                <a:pathLst>
                  <a:path w="475245" h="102281">
                    <a:moveTo>
                      <a:pt x="162623" y="6847"/>
                    </a:moveTo>
                    <a:lnTo>
                      <a:pt x="391152" y="0"/>
                    </a:lnTo>
                    <a:lnTo>
                      <a:pt x="475245" y="91797"/>
                    </a:lnTo>
                    <a:lnTo>
                      <a:pt x="0" y="102281"/>
                    </a:lnTo>
                    <a:close/>
                  </a:path>
                </a:pathLst>
              </a:custGeom>
              <a:solidFill>
                <a:srgbClr val="CADDE0"/>
              </a:solidFill>
              <a:ln w="2140" cap="flat">
                <a:noFill/>
                <a:prstDash val="solid"/>
                <a:miter/>
              </a:ln>
            </p:spPr>
            <p:txBody>
              <a:bodyPr rtlCol="0" anchor="ctr"/>
              <a:lstStyle/>
              <a:p>
                <a:endParaRPr lang="vi-VN"/>
              </a:p>
            </p:txBody>
          </p:sp>
          <p:sp>
            <p:nvSpPr>
              <p:cNvPr id="123" name="Hình tự do: Hình 122">
                <a:extLst>
                  <a:ext uri="{FF2B5EF4-FFF2-40B4-BE49-F238E27FC236}">
                    <a16:creationId xmlns:a16="http://schemas.microsoft.com/office/drawing/2014/main" id="{3325C622-1775-25C8-3FC5-611F6B3FB0E9}"/>
                  </a:ext>
                </a:extLst>
              </p:cNvPr>
              <p:cNvSpPr/>
              <p:nvPr/>
            </p:nvSpPr>
            <p:spPr>
              <a:xfrm>
                <a:off x="3488033" y="3409314"/>
                <a:ext cx="739722" cy="219969"/>
              </a:xfrm>
              <a:custGeom>
                <a:avLst/>
                <a:gdLst>
                  <a:gd name="connsiteX0" fmla="*/ 0 w 739722"/>
                  <a:gd name="connsiteY0" fmla="*/ 12411 h 219969"/>
                  <a:gd name="connsiteX1" fmla="*/ 574745 w 739722"/>
                  <a:gd name="connsiteY1" fmla="*/ 0 h 219969"/>
                  <a:gd name="connsiteX2" fmla="*/ 739723 w 739722"/>
                  <a:gd name="connsiteY2" fmla="*/ 207559 h 219969"/>
                  <a:gd name="connsiteX3" fmla="*/ 76604 w 739722"/>
                  <a:gd name="connsiteY3" fmla="*/ 219969 h 219969"/>
                </a:gdLst>
                <a:ahLst/>
                <a:cxnLst>
                  <a:cxn ang="0">
                    <a:pos x="connsiteX0" y="connsiteY0"/>
                  </a:cxn>
                  <a:cxn ang="0">
                    <a:pos x="connsiteX1" y="connsiteY1"/>
                  </a:cxn>
                  <a:cxn ang="0">
                    <a:pos x="connsiteX2" y="connsiteY2"/>
                  </a:cxn>
                  <a:cxn ang="0">
                    <a:pos x="connsiteX3" y="connsiteY3"/>
                  </a:cxn>
                </a:cxnLst>
                <a:rect l="l" t="t" r="r" b="b"/>
                <a:pathLst>
                  <a:path w="739722" h="219969">
                    <a:moveTo>
                      <a:pt x="0" y="12411"/>
                    </a:moveTo>
                    <a:lnTo>
                      <a:pt x="574745" y="0"/>
                    </a:lnTo>
                    <a:lnTo>
                      <a:pt x="739723" y="207559"/>
                    </a:lnTo>
                    <a:lnTo>
                      <a:pt x="76604" y="219969"/>
                    </a:lnTo>
                    <a:close/>
                  </a:path>
                </a:pathLst>
              </a:custGeom>
              <a:solidFill>
                <a:srgbClr val="DDEFF2"/>
              </a:solidFill>
              <a:ln w="2140" cap="flat">
                <a:noFill/>
                <a:prstDash val="solid"/>
                <a:miter/>
              </a:ln>
            </p:spPr>
            <p:txBody>
              <a:bodyPr rtlCol="0" anchor="ctr"/>
              <a:lstStyle/>
              <a:p>
                <a:endParaRPr lang="vi-VN"/>
              </a:p>
            </p:txBody>
          </p:sp>
          <p:sp>
            <p:nvSpPr>
              <p:cNvPr id="124" name="Hình tự do: Hình 123">
                <a:extLst>
                  <a:ext uri="{FF2B5EF4-FFF2-40B4-BE49-F238E27FC236}">
                    <a16:creationId xmlns:a16="http://schemas.microsoft.com/office/drawing/2014/main" id="{AAF82670-CD2B-676F-0E0D-4D8226852CC6}"/>
                  </a:ext>
                </a:extLst>
              </p:cNvPr>
              <p:cNvSpPr/>
              <p:nvPr/>
            </p:nvSpPr>
            <p:spPr>
              <a:xfrm>
                <a:off x="3484610" y="3328430"/>
                <a:ext cx="578168" cy="93294"/>
              </a:xfrm>
              <a:custGeom>
                <a:avLst/>
                <a:gdLst>
                  <a:gd name="connsiteX0" fmla="*/ 3424 w 578168"/>
                  <a:gd name="connsiteY0" fmla="*/ 93294 h 93294"/>
                  <a:gd name="connsiteX1" fmla="*/ 578169 w 578168"/>
                  <a:gd name="connsiteY1" fmla="*/ 80884 h 93294"/>
                  <a:gd name="connsiteX2" fmla="*/ 574959 w 578168"/>
                  <a:gd name="connsiteY2" fmla="*/ 0 h 93294"/>
                  <a:gd name="connsiteX3" fmla="*/ 0 w 578168"/>
                  <a:gd name="connsiteY3" fmla="*/ 10271 h 93294"/>
                </a:gdLst>
                <a:ahLst/>
                <a:cxnLst>
                  <a:cxn ang="0">
                    <a:pos x="connsiteX0" y="connsiteY0"/>
                  </a:cxn>
                  <a:cxn ang="0">
                    <a:pos x="connsiteX1" y="connsiteY1"/>
                  </a:cxn>
                  <a:cxn ang="0">
                    <a:pos x="connsiteX2" y="connsiteY2"/>
                  </a:cxn>
                  <a:cxn ang="0">
                    <a:pos x="connsiteX3" y="connsiteY3"/>
                  </a:cxn>
                </a:cxnLst>
                <a:rect l="l" t="t" r="r" b="b"/>
                <a:pathLst>
                  <a:path w="578168" h="93294">
                    <a:moveTo>
                      <a:pt x="3424" y="93294"/>
                    </a:moveTo>
                    <a:lnTo>
                      <a:pt x="578169" y="80884"/>
                    </a:lnTo>
                    <a:lnTo>
                      <a:pt x="574959" y="0"/>
                    </a:lnTo>
                    <a:lnTo>
                      <a:pt x="0" y="10271"/>
                    </a:lnTo>
                    <a:close/>
                  </a:path>
                </a:pathLst>
              </a:custGeom>
              <a:solidFill>
                <a:srgbClr val="D6E9ED"/>
              </a:solidFill>
              <a:ln w="2140" cap="flat">
                <a:noFill/>
                <a:prstDash val="solid"/>
                <a:miter/>
              </a:ln>
            </p:spPr>
            <p:txBody>
              <a:bodyPr rtlCol="0" anchor="ctr"/>
              <a:lstStyle/>
              <a:p>
                <a:endParaRPr lang="vi-VN"/>
              </a:p>
            </p:txBody>
          </p:sp>
          <p:sp>
            <p:nvSpPr>
              <p:cNvPr id="125" name="Hình tự do: Hình 124">
                <a:extLst>
                  <a:ext uri="{FF2B5EF4-FFF2-40B4-BE49-F238E27FC236}">
                    <a16:creationId xmlns:a16="http://schemas.microsoft.com/office/drawing/2014/main" id="{8253CBB1-A065-B6FC-5C5E-F0F3C072B0C8}"/>
                  </a:ext>
                </a:extLst>
              </p:cNvPr>
              <p:cNvSpPr/>
              <p:nvPr/>
            </p:nvSpPr>
            <p:spPr>
              <a:xfrm>
                <a:off x="3826739" y="4150303"/>
                <a:ext cx="346466" cy="284180"/>
              </a:xfrm>
              <a:custGeom>
                <a:avLst/>
                <a:gdLst>
                  <a:gd name="connsiteX0" fmla="*/ 346452 w 346466"/>
                  <a:gd name="connsiteY0" fmla="*/ 198803 h 284180"/>
                  <a:gd name="connsiteX1" fmla="*/ 279049 w 346466"/>
                  <a:gd name="connsiteY1" fmla="*/ 127120 h 284180"/>
                  <a:gd name="connsiteX2" fmla="*/ 261075 w 346466"/>
                  <a:gd name="connsiteY2" fmla="*/ 130544 h 284180"/>
                  <a:gd name="connsiteX3" fmla="*/ 262573 w 346466"/>
                  <a:gd name="connsiteY3" fmla="*/ 109574 h 284180"/>
                  <a:gd name="connsiteX4" fmla="*/ 159435 w 346466"/>
                  <a:gd name="connsiteY4" fmla="*/ 17 h 284180"/>
                  <a:gd name="connsiteX5" fmla="*/ 60577 w 346466"/>
                  <a:gd name="connsiteY5" fmla="*/ 113426 h 284180"/>
                  <a:gd name="connsiteX6" fmla="*/ 61861 w 346466"/>
                  <a:gd name="connsiteY6" fmla="*/ 124553 h 284180"/>
                  <a:gd name="connsiteX7" fmla="*/ 22 w 346466"/>
                  <a:gd name="connsiteY7" fmla="*/ 238817 h 284180"/>
                  <a:gd name="connsiteX8" fmla="*/ 9865 w 346466"/>
                  <a:gd name="connsiteY8" fmla="*/ 284180 h 284180"/>
                  <a:gd name="connsiteX9" fmla="*/ 297237 w 346466"/>
                  <a:gd name="connsiteY9" fmla="*/ 269416 h 284180"/>
                  <a:gd name="connsiteX10" fmla="*/ 346452 w 346466"/>
                  <a:gd name="connsiteY10" fmla="*/ 198803 h 28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466" h="284180">
                    <a:moveTo>
                      <a:pt x="346452" y="198803"/>
                    </a:moveTo>
                    <a:cubicBezTo>
                      <a:pt x="345596" y="158575"/>
                      <a:pt x="315426" y="126264"/>
                      <a:pt x="279049" y="127120"/>
                    </a:cubicBezTo>
                    <a:cubicBezTo>
                      <a:pt x="272844" y="127334"/>
                      <a:pt x="266852" y="128618"/>
                      <a:pt x="261075" y="130544"/>
                    </a:cubicBezTo>
                    <a:cubicBezTo>
                      <a:pt x="262145" y="123697"/>
                      <a:pt x="262787" y="116849"/>
                      <a:pt x="262573" y="109574"/>
                    </a:cubicBezTo>
                    <a:cubicBezTo>
                      <a:pt x="261503" y="47948"/>
                      <a:pt x="215284" y="-1053"/>
                      <a:pt x="159435" y="17"/>
                    </a:cubicBezTo>
                    <a:cubicBezTo>
                      <a:pt x="103587" y="1087"/>
                      <a:pt x="59294" y="51800"/>
                      <a:pt x="60577" y="113426"/>
                    </a:cubicBezTo>
                    <a:cubicBezTo>
                      <a:pt x="60577" y="117277"/>
                      <a:pt x="61433" y="120915"/>
                      <a:pt x="61861" y="124553"/>
                    </a:cubicBezTo>
                    <a:cubicBezTo>
                      <a:pt x="23773" y="150016"/>
                      <a:pt x="-834" y="191742"/>
                      <a:pt x="22" y="238817"/>
                    </a:cubicBezTo>
                    <a:cubicBezTo>
                      <a:pt x="236" y="254865"/>
                      <a:pt x="4087" y="269844"/>
                      <a:pt x="9865" y="284180"/>
                    </a:cubicBezTo>
                    <a:lnTo>
                      <a:pt x="297237" y="269416"/>
                    </a:lnTo>
                    <a:cubicBezTo>
                      <a:pt x="325696" y="260642"/>
                      <a:pt x="347094" y="233039"/>
                      <a:pt x="346452" y="198803"/>
                    </a:cubicBezTo>
                    <a:close/>
                  </a:path>
                </a:pathLst>
              </a:custGeom>
              <a:solidFill>
                <a:srgbClr val="4C4435">
                  <a:alpha val="38000"/>
                </a:srgbClr>
              </a:solidFill>
              <a:ln w="2140" cap="flat">
                <a:noFill/>
                <a:prstDash val="solid"/>
                <a:miter/>
              </a:ln>
            </p:spPr>
            <p:txBody>
              <a:bodyPr rtlCol="0" anchor="ctr"/>
              <a:lstStyle/>
              <a:p>
                <a:endParaRPr lang="vi-VN"/>
              </a:p>
            </p:txBody>
          </p:sp>
          <p:sp>
            <p:nvSpPr>
              <p:cNvPr id="126" name="Hình tự do: Hình 125">
                <a:extLst>
                  <a:ext uri="{FF2B5EF4-FFF2-40B4-BE49-F238E27FC236}">
                    <a16:creationId xmlns:a16="http://schemas.microsoft.com/office/drawing/2014/main" id="{50B22D73-5921-250C-7A1F-AF37FC4DF8F1}"/>
                  </a:ext>
                </a:extLst>
              </p:cNvPr>
              <p:cNvSpPr/>
              <p:nvPr/>
            </p:nvSpPr>
            <p:spPr>
              <a:xfrm>
                <a:off x="3509838" y="4069850"/>
                <a:ext cx="229631" cy="210362"/>
              </a:xfrm>
              <a:custGeom>
                <a:avLst/>
                <a:gdLst>
                  <a:gd name="connsiteX0" fmla="*/ 90747 w 229631"/>
                  <a:gd name="connsiteY0" fmla="*/ 14 h 210362"/>
                  <a:gd name="connsiteX1" fmla="*/ 184898 w 229631"/>
                  <a:gd name="connsiteY1" fmla="*/ 85605 h 210362"/>
                  <a:gd name="connsiteX2" fmla="*/ 182116 w 229631"/>
                  <a:gd name="connsiteY2" fmla="*/ 107431 h 210362"/>
                  <a:gd name="connsiteX3" fmla="*/ 229619 w 229631"/>
                  <a:gd name="connsiteY3" fmla="*/ 157074 h 210362"/>
                  <a:gd name="connsiteX4" fmla="*/ 175269 w 229631"/>
                  <a:gd name="connsiteY4" fmla="*/ 210355 h 210362"/>
                  <a:gd name="connsiteX5" fmla="*/ 121560 w 229631"/>
                  <a:gd name="connsiteY5" fmla="*/ 169913 h 210362"/>
                  <a:gd name="connsiteX6" fmla="*/ 94171 w 229631"/>
                  <a:gd name="connsiteY6" fmla="*/ 174834 h 210362"/>
                  <a:gd name="connsiteX7" fmla="*/ 21 w 229631"/>
                  <a:gd name="connsiteY7" fmla="*/ 89243 h 210362"/>
                  <a:gd name="connsiteX8" fmla="*/ 90747 w 229631"/>
                  <a:gd name="connsiteY8" fmla="*/ 14 h 2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631" h="210362">
                    <a:moveTo>
                      <a:pt x="90747" y="14"/>
                    </a:moveTo>
                    <a:cubicBezTo>
                      <a:pt x="141888" y="-842"/>
                      <a:pt x="183828" y="37460"/>
                      <a:pt x="184898" y="85605"/>
                    </a:cubicBezTo>
                    <a:cubicBezTo>
                      <a:pt x="185112" y="93095"/>
                      <a:pt x="183828" y="100370"/>
                      <a:pt x="182116" y="107431"/>
                    </a:cubicBezTo>
                    <a:cubicBezTo>
                      <a:pt x="208435" y="111069"/>
                      <a:pt x="228977" y="131183"/>
                      <a:pt x="229619" y="157074"/>
                    </a:cubicBezTo>
                    <a:cubicBezTo>
                      <a:pt x="230261" y="185961"/>
                      <a:pt x="205868" y="209713"/>
                      <a:pt x="175269" y="210355"/>
                    </a:cubicBezTo>
                    <a:cubicBezTo>
                      <a:pt x="148735" y="210783"/>
                      <a:pt x="127338" y="193236"/>
                      <a:pt x="121560" y="169913"/>
                    </a:cubicBezTo>
                    <a:cubicBezTo>
                      <a:pt x="113001" y="172694"/>
                      <a:pt x="103800" y="174620"/>
                      <a:pt x="94171" y="174834"/>
                    </a:cubicBezTo>
                    <a:cubicBezTo>
                      <a:pt x="43030" y="175904"/>
                      <a:pt x="1091" y="137388"/>
                      <a:pt x="21" y="89243"/>
                    </a:cubicBezTo>
                    <a:cubicBezTo>
                      <a:pt x="-1049" y="40884"/>
                      <a:pt x="39607" y="1084"/>
                      <a:pt x="90747" y="14"/>
                    </a:cubicBezTo>
                    <a:close/>
                  </a:path>
                </a:pathLst>
              </a:custGeom>
              <a:solidFill>
                <a:srgbClr val="4C4435">
                  <a:alpha val="38000"/>
                </a:srgbClr>
              </a:solidFill>
              <a:ln w="2140" cap="flat">
                <a:noFill/>
                <a:prstDash val="solid"/>
                <a:miter/>
              </a:ln>
            </p:spPr>
            <p:txBody>
              <a:bodyPr rtlCol="0" anchor="ctr"/>
              <a:lstStyle/>
              <a:p>
                <a:endParaRPr lang="vi-VN"/>
              </a:p>
            </p:txBody>
          </p:sp>
          <p:grpSp>
            <p:nvGrpSpPr>
              <p:cNvPr id="127" name="Đồ họa 7">
                <a:extLst>
                  <a:ext uri="{FF2B5EF4-FFF2-40B4-BE49-F238E27FC236}">
                    <a16:creationId xmlns:a16="http://schemas.microsoft.com/office/drawing/2014/main" id="{03E9EE16-D6EF-F9AA-1A19-F7AD24D21D28}"/>
                  </a:ext>
                </a:extLst>
              </p:cNvPr>
              <p:cNvGrpSpPr/>
              <p:nvPr/>
            </p:nvGrpSpPr>
            <p:grpSpPr>
              <a:xfrm>
                <a:off x="3638032" y="3821406"/>
                <a:ext cx="549434" cy="163294"/>
                <a:chOff x="3638032" y="3821406"/>
                <a:chExt cx="549434" cy="163294"/>
              </a:xfrm>
              <a:solidFill>
                <a:srgbClr val="4C4435"/>
              </a:solidFill>
            </p:grpSpPr>
            <p:sp>
              <p:nvSpPr>
                <p:cNvPr id="128" name="Hình tự do: Hình 127">
                  <a:extLst>
                    <a:ext uri="{FF2B5EF4-FFF2-40B4-BE49-F238E27FC236}">
                      <a16:creationId xmlns:a16="http://schemas.microsoft.com/office/drawing/2014/main" id="{0E6E7130-CA59-FF7D-E34B-8AA1799F4FA7}"/>
                    </a:ext>
                  </a:extLst>
                </p:cNvPr>
                <p:cNvSpPr/>
                <p:nvPr/>
              </p:nvSpPr>
              <p:spPr>
                <a:xfrm>
                  <a:off x="3638032" y="3833980"/>
                  <a:ext cx="186802" cy="150720"/>
                </a:xfrm>
                <a:custGeom>
                  <a:avLst/>
                  <a:gdLst>
                    <a:gd name="connsiteX0" fmla="*/ 92653 w 186802"/>
                    <a:gd name="connsiteY0" fmla="*/ 54003 h 150720"/>
                    <a:gd name="connsiteX1" fmla="*/ 109557 w 186802"/>
                    <a:gd name="connsiteY1" fmla="*/ 26613 h 150720"/>
                    <a:gd name="connsiteX2" fmla="*/ 124321 w 186802"/>
                    <a:gd name="connsiteY2" fmla="*/ 6714 h 150720"/>
                    <a:gd name="connsiteX3" fmla="*/ 135662 w 186802"/>
                    <a:gd name="connsiteY3" fmla="*/ 2006 h 150720"/>
                    <a:gd name="connsiteX4" fmla="*/ 153422 w 186802"/>
                    <a:gd name="connsiteY4" fmla="*/ 80 h 150720"/>
                    <a:gd name="connsiteX5" fmla="*/ 170327 w 186802"/>
                    <a:gd name="connsiteY5" fmla="*/ 722 h 150720"/>
                    <a:gd name="connsiteX6" fmla="*/ 179100 w 186802"/>
                    <a:gd name="connsiteY6" fmla="*/ 4146 h 150720"/>
                    <a:gd name="connsiteX7" fmla="*/ 182951 w 186802"/>
                    <a:gd name="connsiteY7" fmla="*/ 28753 h 150720"/>
                    <a:gd name="connsiteX8" fmla="*/ 185947 w 186802"/>
                    <a:gd name="connsiteY8" fmla="*/ 72833 h 150720"/>
                    <a:gd name="connsiteX9" fmla="*/ 186803 w 186802"/>
                    <a:gd name="connsiteY9" fmla="*/ 116912 h 150720"/>
                    <a:gd name="connsiteX10" fmla="*/ 184235 w 186802"/>
                    <a:gd name="connsiteY10" fmla="*/ 141092 h 150720"/>
                    <a:gd name="connsiteX11" fmla="*/ 164977 w 186802"/>
                    <a:gd name="connsiteY11" fmla="*/ 144730 h 150720"/>
                    <a:gd name="connsiteX12" fmla="*/ 140584 w 186802"/>
                    <a:gd name="connsiteY12" fmla="*/ 144943 h 150720"/>
                    <a:gd name="connsiteX13" fmla="*/ 134592 w 186802"/>
                    <a:gd name="connsiteY13" fmla="*/ 128681 h 150720"/>
                    <a:gd name="connsiteX14" fmla="*/ 129885 w 186802"/>
                    <a:gd name="connsiteY14" fmla="*/ 96798 h 150720"/>
                    <a:gd name="connsiteX15" fmla="*/ 123465 w 186802"/>
                    <a:gd name="connsiteY15" fmla="*/ 104288 h 150720"/>
                    <a:gd name="connsiteX16" fmla="*/ 113408 w 186802"/>
                    <a:gd name="connsiteY16" fmla="*/ 115200 h 150720"/>
                    <a:gd name="connsiteX17" fmla="*/ 103138 w 186802"/>
                    <a:gd name="connsiteY17" fmla="*/ 125258 h 150720"/>
                    <a:gd name="connsiteX18" fmla="*/ 95648 w 186802"/>
                    <a:gd name="connsiteY18" fmla="*/ 129751 h 150720"/>
                    <a:gd name="connsiteX19" fmla="*/ 87945 w 186802"/>
                    <a:gd name="connsiteY19" fmla="*/ 126113 h 150720"/>
                    <a:gd name="connsiteX20" fmla="*/ 77246 w 186802"/>
                    <a:gd name="connsiteY20" fmla="*/ 117340 h 150720"/>
                    <a:gd name="connsiteX21" fmla="*/ 66761 w 186802"/>
                    <a:gd name="connsiteY21" fmla="*/ 107711 h 150720"/>
                    <a:gd name="connsiteX22" fmla="*/ 59914 w 186802"/>
                    <a:gd name="connsiteY22" fmla="*/ 101078 h 150720"/>
                    <a:gd name="connsiteX23" fmla="*/ 57774 w 186802"/>
                    <a:gd name="connsiteY23" fmla="*/ 131891 h 150720"/>
                    <a:gd name="connsiteX24" fmla="*/ 53495 w 186802"/>
                    <a:gd name="connsiteY24" fmla="*/ 148581 h 150720"/>
                    <a:gd name="connsiteX25" fmla="*/ 43010 w 186802"/>
                    <a:gd name="connsiteY25" fmla="*/ 150293 h 150720"/>
                    <a:gd name="connsiteX26" fmla="*/ 28887 w 186802"/>
                    <a:gd name="connsiteY26" fmla="*/ 150721 h 150720"/>
                    <a:gd name="connsiteX27" fmla="*/ 16048 w 186802"/>
                    <a:gd name="connsiteY27" fmla="*/ 150079 h 150720"/>
                    <a:gd name="connsiteX28" fmla="*/ 9629 w 186802"/>
                    <a:gd name="connsiteY28" fmla="*/ 148367 h 150720"/>
                    <a:gd name="connsiteX29" fmla="*/ 4708 w 186802"/>
                    <a:gd name="connsiteY29" fmla="*/ 124188 h 150720"/>
                    <a:gd name="connsiteX30" fmla="*/ 1284 w 186802"/>
                    <a:gd name="connsiteY30" fmla="*/ 79680 h 150720"/>
                    <a:gd name="connsiteX31" fmla="*/ 0 w 186802"/>
                    <a:gd name="connsiteY31" fmla="*/ 35173 h 150720"/>
                    <a:gd name="connsiteX32" fmla="*/ 1712 w 186802"/>
                    <a:gd name="connsiteY32" fmla="*/ 11421 h 150720"/>
                    <a:gd name="connsiteX33" fmla="*/ 10485 w 186802"/>
                    <a:gd name="connsiteY33" fmla="*/ 7355 h 150720"/>
                    <a:gd name="connsiteX34" fmla="*/ 27175 w 186802"/>
                    <a:gd name="connsiteY34" fmla="*/ 5216 h 150720"/>
                    <a:gd name="connsiteX35" fmla="*/ 44721 w 186802"/>
                    <a:gd name="connsiteY35" fmla="*/ 5644 h 150720"/>
                    <a:gd name="connsiteX36" fmla="*/ 56276 w 186802"/>
                    <a:gd name="connsiteY36" fmla="*/ 9281 h 150720"/>
                    <a:gd name="connsiteX37" fmla="*/ 72753 w 186802"/>
                    <a:gd name="connsiteY37" fmla="*/ 27683 h 150720"/>
                    <a:gd name="connsiteX38" fmla="*/ 92653 w 186802"/>
                    <a:gd name="connsiteY38" fmla="*/ 54003 h 15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6802" h="150720">
                      <a:moveTo>
                        <a:pt x="92653" y="54003"/>
                      </a:moveTo>
                      <a:cubicBezTo>
                        <a:pt x="98430" y="44374"/>
                        <a:pt x="104207" y="35173"/>
                        <a:pt x="109557" y="26613"/>
                      </a:cubicBezTo>
                      <a:cubicBezTo>
                        <a:pt x="115120" y="17840"/>
                        <a:pt x="120042" y="11207"/>
                        <a:pt x="124321" y="6714"/>
                      </a:cubicBezTo>
                      <a:cubicBezTo>
                        <a:pt x="126247" y="4788"/>
                        <a:pt x="129885" y="3076"/>
                        <a:pt x="135662" y="2006"/>
                      </a:cubicBezTo>
                      <a:cubicBezTo>
                        <a:pt x="141226" y="936"/>
                        <a:pt x="147217" y="294"/>
                        <a:pt x="153422" y="80"/>
                      </a:cubicBezTo>
                      <a:cubicBezTo>
                        <a:pt x="159628" y="-134"/>
                        <a:pt x="165191" y="80"/>
                        <a:pt x="170327" y="722"/>
                      </a:cubicBezTo>
                      <a:cubicBezTo>
                        <a:pt x="175462" y="1364"/>
                        <a:pt x="178458" y="2434"/>
                        <a:pt x="179100" y="4146"/>
                      </a:cubicBezTo>
                      <a:cubicBezTo>
                        <a:pt x="180384" y="6928"/>
                        <a:pt x="181668" y="15059"/>
                        <a:pt x="182951" y="28753"/>
                      </a:cubicBezTo>
                      <a:cubicBezTo>
                        <a:pt x="184235" y="42448"/>
                        <a:pt x="185305" y="56998"/>
                        <a:pt x="185947" y="72833"/>
                      </a:cubicBezTo>
                      <a:cubicBezTo>
                        <a:pt x="186589" y="88667"/>
                        <a:pt x="186803" y="103218"/>
                        <a:pt x="186803" y="116912"/>
                      </a:cubicBezTo>
                      <a:cubicBezTo>
                        <a:pt x="186589" y="130393"/>
                        <a:pt x="185733" y="138524"/>
                        <a:pt x="184235" y="141092"/>
                      </a:cubicBezTo>
                      <a:cubicBezTo>
                        <a:pt x="182951" y="142590"/>
                        <a:pt x="176532" y="143874"/>
                        <a:pt x="164977" y="144730"/>
                      </a:cubicBezTo>
                      <a:cubicBezTo>
                        <a:pt x="153422" y="145585"/>
                        <a:pt x="145291" y="145799"/>
                        <a:pt x="140584" y="144943"/>
                      </a:cubicBezTo>
                      <a:cubicBezTo>
                        <a:pt x="138658" y="144730"/>
                        <a:pt x="136732" y="139166"/>
                        <a:pt x="134592" y="128681"/>
                      </a:cubicBezTo>
                      <a:cubicBezTo>
                        <a:pt x="132453" y="118196"/>
                        <a:pt x="130955" y="107497"/>
                        <a:pt x="129885" y="96798"/>
                      </a:cubicBezTo>
                      <a:cubicBezTo>
                        <a:pt x="128601" y="98296"/>
                        <a:pt x="126461" y="100650"/>
                        <a:pt x="123465" y="104288"/>
                      </a:cubicBezTo>
                      <a:cubicBezTo>
                        <a:pt x="120256" y="107925"/>
                        <a:pt x="117046" y="111563"/>
                        <a:pt x="113408" y="115200"/>
                      </a:cubicBezTo>
                      <a:cubicBezTo>
                        <a:pt x="109771" y="119052"/>
                        <a:pt x="106347" y="122262"/>
                        <a:pt x="103138" y="125258"/>
                      </a:cubicBezTo>
                      <a:cubicBezTo>
                        <a:pt x="99714" y="128253"/>
                        <a:pt x="97360" y="129751"/>
                        <a:pt x="95648" y="129751"/>
                      </a:cubicBezTo>
                      <a:cubicBezTo>
                        <a:pt x="93936" y="129751"/>
                        <a:pt x="91369" y="128681"/>
                        <a:pt x="87945" y="126113"/>
                      </a:cubicBezTo>
                      <a:cubicBezTo>
                        <a:pt x="84521" y="123546"/>
                        <a:pt x="80884" y="120764"/>
                        <a:pt x="77246" y="117340"/>
                      </a:cubicBezTo>
                      <a:cubicBezTo>
                        <a:pt x="73609" y="114131"/>
                        <a:pt x="69971" y="110921"/>
                        <a:pt x="66761" y="107711"/>
                      </a:cubicBezTo>
                      <a:cubicBezTo>
                        <a:pt x="63552" y="104502"/>
                        <a:pt x="61198" y="102362"/>
                        <a:pt x="59914" y="101078"/>
                      </a:cubicBezTo>
                      <a:cubicBezTo>
                        <a:pt x="59700" y="111135"/>
                        <a:pt x="58844" y="121620"/>
                        <a:pt x="57774" y="131891"/>
                      </a:cubicBezTo>
                      <a:cubicBezTo>
                        <a:pt x="56704" y="142376"/>
                        <a:pt x="55206" y="147939"/>
                        <a:pt x="53495" y="148581"/>
                      </a:cubicBezTo>
                      <a:cubicBezTo>
                        <a:pt x="51141" y="149437"/>
                        <a:pt x="47717" y="149865"/>
                        <a:pt x="43010" y="150293"/>
                      </a:cubicBezTo>
                      <a:cubicBezTo>
                        <a:pt x="38302" y="150721"/>
                        <a:pt x="33809" y="150721"/>
                        <a:pt x="28887" y="150721"/>
                      </a:cubicBezTo>
                      <a:cubicBezTo>
                        <a:pt x="24180" y="150721"/>
                        <a:pt x="19900" y="150507"/>
                        <a:pt x="16048" y="150079"/>
                      </a:cubicBezTo>
                      <a:cubicBezTo>
                        <a:pt x="12197" y="149651"/>
                        <a:pt x="9629" y="148367"/>
                        <a:pt x="9629" y="148367"/>
                      </a:cubicBezTo>
                      <a:cubicBezTo>
                        <a:pt x="7917" y="146013"/>
                        <a:pt x="6205" y="138096"/>
                        <a:pt x="4708" y="124188"/>
                      </a:cubicBezTo>
                      <a:cubicBezTo>
                        <a:pt x="3210" y="110493"/>
                        <a:pt x="2140" y="95515"/>
                        <a:pt x="1284" y="79680"/>
                      </a:cubicBezTo>
                      <a:cubicBezTo>
                        <a:pt x="428" y="63632"/>
                        <a:pt x="214" y="48867"/>
                        <a:pt x="0" y="35173"/>
                      </a:cubicBezTo>
                      <a:cubicBezTo>
                        <a:pt x="0" y="21478"/>
                        <a:pt x="642" y="13561"/>
                        <a:pt x="1712" y="11421"/>
                      </a:cubicBezTo>
                      <a:cubicBezTo>
                        <a:pt x="2568" y="9923"/>
                        <a:pt x="5563" y="8425"/>
                        <a:pt x="10485" y="7355"/>
                      </a:cubicBezTo>
                      <a:cubicBezTo>
                        <a:pt x="15406" y="6285"/>
                        <a:pt x="20970" y="5644"/>
                        <a:pt x="27175" y="5216"/>
                      </a:cubicBezTo>
                      <a:cubicBezTo>
                        <a:pt x="33167" y="5002"/>
                        <a:pt x="39158" y="5002"/>
                        <a:pt x="44721" y="5644"/>
                      </a:cubicBezTo>
                      <a:cubicBezTo>
                        <a:pt x="50285" y="6285"/>
                        <a:pt x="54137" y="7570"/>
                        <a:pt x="56276" y="9281"/>
                      </a:cubicBezTo>
                      <a:cubicBezTo>
                        <a:pt x="60984" y="13347"/>
                        <a:pt x="66333" y="19552"/>
                        <a:pt x="72753" y="27683"/>
                      </a:cubicBezTo>
                      <a:cubicBezTo>
                        <a:pt x="79600" y="36242"/>
                        <a:pt x="86019" y="45016"/>
                        <a:pt x="92653" y="54003"/>
                      </a:cubicBezTo>
                      <a:close/>
                    </a:path>
                  </a:pathLst>
                </a:custGeom>
                <a:solidFill>
                  <a:srgbClr val="4C4435"/>
                </a:solidFill>
                <a:ln w="2140" cap="flat">
                  <a:noFill/>
                  <a:prstDash val="solid"/>
                  <a:miter/>
                </a:ln>
              </p:spPr>
              <p:txBody>
                <a:bodyPr rtlCol="0" anchor="ctr"/>
                <a:lstStyle/>
                <a:p>
                  <a:endParaRPr lang="vi-VN"/>
                </a:p>
              </p:txBody>
            </p:sp>
            <p:sp>
              <p:nvSpPr>
                <p:cNvPr id="129" name="Hình tự do: Hình 128">
                  <a:extLst>
                    <a:ext uri="{FF2B5EF4-FFF2-40B4-BE49-F238E27FC236}">
                      <a16:creationId xmlns:a16="http://schemas.microsoft.com/office/drawing/2014/main" id="{E9778350-494A-EC99-92A2-8C811DC56359}"/>
                    </a:ext>
                  </a:extLst>
                </p:cNvPr>
                <p:cNvSpPr/>
                <p:nvPr/>
              </p:nvSpPr>
              <p:spPr>
                <a:xfrm>
                  <a:off x="3840081" y="3829058"/>
                  <a:ext cx="69061" cy="146801"/>
                </a:xfrm>
                <a:custGeom>
                  <a:avLst/>
                  <a:gdLst>
                    <a:gd name="connsiteX0" fmla="*/ 65210 w 69061"/>
                    <a:gd name="connsiteY0" fmla="*/ 140879 h 146801"/>
                    <a:gd name="connsiteX1" fmla="*/ 45524 w 69061"/>
                    <a:gd name="connsiteY1" fmla="*/ 146228 h 146801"/>
                    <a:gd name="connsiteX2" fmla="*/ 20274 w 69061"/>
                    <a:gd name="connsiteY2" fmla="*/ 144944 h 146801"/>
                    <a:gd name="connsiteX3" fmla="*/ 13213 w 69061"/>
                    <a:gd name="connsiteY3" fmla="*/ 125686 h 146801"/>
                    <a:gd name="connsiteX4" fmla="*/ 6366 w 69061"/>
                    <a:gd name="connsiteY4" fmla="*/ 85244 h 146801"/>
                    <a:gd name="connsiteX5" fmla="*/ 1444 w 69061"/>
                    <a:gd name="connsiteY5" fmla="*/ 41807 h 146801"/>
                    <a:gd name="connsiteX6" fmla="*/ 160 w 69061"/>
                    <a:gd name="connsiteY6" fmla="*/ 13776 h 146801"/>
                    <a:gd name="connsiteX7" fmla="*/ 10431 w 69061"/>
                    <a:gd name="connsiteY7" fmla="*/ 4574 h 146801"/>
                    <a:gd name="connsiteX8" fmla="*/ 32257 w 69061"/>
                    <a:gd name="connsiteY8" fmla="*/ 295 h 146801"/>
                    <a:gd name="connsiteX9" fmla="*/ 54083 w 69061"/>
                    <a:gd name="connsiteY9" fmla="*/ 1365 h 146801"/>
                    <a:gd name="connsiteX10" fmla="*/ 64782 w 69061"/>
                    <a:gd name="connsiteY10" fmla="*/ 7998 h 146801"/>
                    <a:gd name="connsiteX11" fmla="*/ 67992 w 69061"/>
                    <a:gd name="connsiteY11" fmla="*/ 42877 h 146801"/>
                    <a:gd name="connsiteX12" fmla="*/ 69061 w 69061"/>
                    <a:gd name="connsiteY12" fmla="*/ 85030 h 146801"/>
                    <a:gd name="connsiteX13" fmla="*/ 68206 w 69061"/>
                    <a:gd name="connsiteY13" fmla="*/ 121835 h 146801"/>
                    <a:gd name="connsiteX14" fmla="*/ 65210 w 69061"/>
                    <a:gd name="connsiteY14" fmla="*/ 140879 h 14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61" h="146801">
                      <a:moveTo>
                        <a:pt x="65210" y="140879"/>
                      </a:moveTo>
                      <a:cubicBezTo>
                        <a:pt x="63926" y="143446"/>
                        <a:pt x="57507" y="145158"/>
                        <a:pt x="45524" y="146228"/>
                      </a:cubicBezTo>
                      <a:cubicBezTo>
                        <a:pt x="33755" y="147298"/>
                        <a:pt x="25196" y="146870"/>
                        <a:pt x="20274" y="144944"/>
                      </a:cubicBezTo>
                      <a:cubicBezTo>
                        <a:pt x="17921" y="144088"/>
                        <a:pt x="15567" y="137669"/>
                        <a:pt x="13213" y="125686"/>
                      </a:cubicBezTo>
                      <a:cubicBezTo>
                        <a:pt x="10645" y="113703"/>
                        <a:pt x="8506" y="100223"/>
                        <a:pt x="6366" y="85244"/>
                      </a:cubicBezTo>
                      <a:cubicBezTo>
                        <a:pt x="4226" y="70266"/>
                        <a:pt x="2728" y="55715"/>
                        <a:pt x="1444" y="41807"/>
                      </a:cubicBezTo>
                      <a:cubicBezTo>
                        <a:pt x="160" y="27898"/>
                        <a:pt x="-267" y="18483"/>
                        <a:pt x="160" y="13776"/>
                      </a:cubicBezTo>
                      <a:cubicBezTo>
                        <a:pt x="374" y="9924"/>
                        <a:pt x="3798" y="6714"/>
                        <a:pt x="10431" y="4574"/>
                      </a:cubicBezTo>
                      <a:cubicBezTo>
                        <a:pt x="17065" y="2221"/>
                        <a:pt x="24340" y="937"/>
                        <a:pt x="32257" y="295"/>
                      </a:cubicBezTo>
                      <a:cubicBezTo>
                        <a:pt x="40174" y="-347"/>
                        <a:pt x="47450" y="81"/>
                        <a:pt x="54083" y="1365"/>
                      </a:cubicBezTo>
                      <a:cubicBezTo>
                        <a:pt x="60716" y="2649"/>
                        <a:pt x="64354" y="4788"/>
                        <a:pt x="64782" y="7998"/>
                      </a:cubicBezTo>
                      <a:cubicBezTo>
                        <a:pt x="66280" y="16985"/>
                        <a:pt x="67350" y="28754"/>
                        <a:pt x="67992" y="42877"/>
                      </a:cubicBezTo>
                      <a:cubicBezTo>
                        <a:pt x="68633" y="56999"/>
                        <a:pt x="69061" y="71122"/>
                        <a:pt x="69061" y="85030"/>
                      </a:cubicBezTo>
                      <a:cubicBezTo>
                        <a:pt x="69061" y="98939"/>
                        <a:pt x="68847" y="111136"/>
                        <a:pt x="68206" y="121835"/>
                      </a:cubicBezTo>
                      <a:cubicBezTo>
                        <a:pt x="67564" y="132533"/>
                        <a:pt x="66494" y="138953"/>
                        <a:pt x="65210" y="140879"/>
                      </a:cubicBezTo>
                      <a:close/>
                    </a:path>
                  </a:pathLst>
                </a:custGeom>
                <a:solidFill>
                  <a:srgbClr val="4C4435"/>
                </a:solidFill>
                <a:ln w="2140" cap="flat">
                  <a:noFill/>
                  <a:prstDash val="solid"/>
                  <a:miter/>
                </a:ln>
              </p:spPr>
              <p:txBody>
                <a:bodyPr rtlCol="0" anchor="ctr"/>
                <a:lstStyle/>
                <a:p>
                  <a:endParaRPr lang="vi-VN"/>
                </a:p>
              </p:txBody>
            </p:sp>
            <p:sp>
              <p:nvSpPr>
                <p:cNvPr id="130" name="Hình tự do: Hình 129">
                  <a:extLst>
                    <a:ext uri="{FF2B5EF4-FFF2-40B4-BE49-F238E27FC236}">
                      <a16:creationId xmlns:a16="http://schemas.microsoft.com/office/drawing/2014/main" id="{535FD4C6-FF94-483F-F48F-3FAA5BE76923}"/>
                    </a:ext>
                  </a:extLst>
                </p:cNvPr>
                <p:cNvSpPr/>
                <p:nvPr/>
              </p:nvSpPr>
              <p:spPr>
                <a:xfrm>
                  <a:off x="3931591" y="3826143"/>
                  <a:ext cx="114029" cy="144991"/>
                </a:xfrm>
                <a:custGeom>
                  <a:avLst/>
                  <a:gdLst>
                    <a:gd name="connsiteX0" fmla="*/ 56724 w 114029"/>
                    <a:gd name="connsiteY0" fmla="*/ 4708 h 144991"/>
                    <a:gd name="connsiteX1" fmla="*/ 58221 w 114029"/>
                    <a:gd name="connsiteY1" fmla="*/ 21184 h 144991"/>
                    <a:gd name="connsiteX2" fmla="*/ 61217 w 114029"/>
                    <a:gd name="connsiteY2" fmla="*/ 69971 h 144991"/>
                    <a:gd name="connsiteX3" fmla="*/ 62501 w 114029"/>
                    <a:gd name="connsiteY3" fmla="*/ 81740 h 144991"/>
                    <a:gd name="connsiteX4" fmla="*/ 68920 w 114029"/>
                    <a:gd name="connsiteY4" fmla="*/ 83880 h 144991"/>
                    <a:gd name="connsiteX5" fmla="*/ 81545 w 114029"/>
                    <a:gd name="connsiteY5" fmla="*/ 83238 h 144991"/>
                    <a:gd name="connsiteX6" fmla="*/ 95026 w 114029"/>
                    <a:gd name="connsiteY6" fmla="*/ 81740 h 144991"/>
                    <a:gd name="connsiteX7" fmla="*/ 103799 w 114029"/>
                    <a:gd name="connsiteY7" fmla="*/ 81740 h 144991"/>
                    <a:gd name="connsiteX8" fmla="*/ 109790 w 114029"/>
                    <a:gd name="connsiteY8" fmla="*/ 91369 h 144991"/>
                    <a:gd name="connsiteX9" fmla="*/ 113428 w 114029"/>
                    <a:gd name="connsiteY9" fmla="*/ 110199 h 144991"/>
                    <a:gd name="connsiteX10" fmla="*/ 113642 w 114029"/>
                    <a:gd name="connsiteY10" fmla="*/ 129029 h 144991"/>
                    <a:gd name="connsiteX11" fmla="*/ 109790 w 114029"/>
                    <a:gd name="connsiteY11" fmla="*/ 138658 h 144991"/>
                    <a:gd name="connsiteX12" fmla="*/ 90532 w 114029"/>
                    <a:gd name="connsiteY12" fmla="*/ 141868 h 144991"/>
                    <a:gd name="connsiteX13" fmla="*/ 59933 w 114029"/>
                    <a:gd name="connsiteY13" fmla="*/ 144435 h 144991"/>
                    <a:gd name="connsiteX14" fmla="*/ 29976 w 114029"/>
                    <a:gd name="connsiteY14" fmla="*/ 144863 h 144991"/>
                    <a:gd name="connsiteX15" fmla="*/ 12858 w 114029"/>
                    <a:gd name="connsiteY15" fmla="*/ 141012 h 144991"/>
                    <a:gd name="connsiteX16" fmla="*/ 6867 w 114029"/>
                    <a:gd name="connsiteY16" fmla="*/ 119186 h 144991"/>
                    <a:gd name="connsiteX17" fmla="*/ 2801 w 114029"/>
                    <a:gd name="connsiteY17" fmla="*/ 78316 h 144991"/>
                    <a:gd name="connsiteX18" fmla="*/ 447 w 114029"/>
                    <a:gd name="connsiteY18" fmla="*/ 35735 h 144991"/>
                    <a:gd name="connsiteX19" fmla="*/ 233 w 114029"/>
                    <a:gd name="connsiteY19" fmla="*/ 8987 h 144991"/>
                    <a:gd name="connsiteX20" fmla="*/ 9220 w 114029"/>
                    <a:gd name="connsiteY20" fmla="*/ 2996 h 144991"/>
                    <a:gd name="connsiteX21" fmla="*/ 28478 w 114029"/>
                    <a:gd name="connsiteY21" fmla="*/ 214 h 144991"/>
                    <a:gd name="connsiteX22" fmla="*/ 47736 w 114029"/>
                    <a:gd name="connsiteY22" fmla="*/ 856 h 144991"/>
                    <a:gd name="connsiteX23" fmla="*/ 56724 w 114029"/>
                    <a:gd name="connsiteY23" fmla="*/ 4708 h 1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029" h="144991">
                      <a:moveTo>
                        <a:pt x="56724" y="4708"/>
                      </a:moveTo>
                      <a:cubicBezTo>
                        <a:pt x="57151" y="7703"/>
                        <a:pt x="57579" y="13267"/>
                        <a:pt x="58221" y="21184"/>
                      </a:cubicBezTo>
                      <a:cubicBezTo>
                        <a:pt x="58649" y="29315"/>
                        <a:pt x="60789" y="62910"/>
                        <a:pt x="61217" y="69971"/>
                      </a:cubicBezTo>
                      <a:cubicBezTo>
                        <a:pt x="61645" y="77032"/>
                        <a:pt x="62501" y="81740"/>
                        <a:pt x="62501" y="81740"/>
                      </a:cubicBezTo>
                      <a:cubicBezTo>
                        <a:pt x="62929" y="83238"/>
                        <a:pt x="65069" y="83880"/>
                        <a:pt x="68920" y="83880"/>
                      </a:cubicBezTo>
                      <a:cubicBezTo>
                        <a:pt x="72772" y="83880"/>
                        <a:pt x="76837" y="83665"/>
                        <a:pt x="81545" y="83238"/>
                      </a:cubicBezTo>
                      <a:cubicBezTo>
                        <a:pt x="86252" y="82810"/>
                        <a:pt x="90746" y="82382"/>
                        <a:pt x="95026" y="81740"/>
                      </a:cubicBezTo>
                      <a:cubicBezTo>
                        <a:pt x="99305" y="81312"/>
                        <a:pt x="102301" y="81312"/>
                        <a:pt x="103799" y="81740"/>
                      </a:cubicBezTo>
                      <a:cubicBezTo>
                        <a:pt x="106152" y="82382"/>
                        <a:pt x="108078" y="85591"/>
                        <a:pt x="109790" y="91369"/>
                      </a:cubicBezTo>
                      <a:cubicBezTo>
                        <a:pt x="111502" y="97146"/>
                        <a:pt x="112572" y="103352"/>
                        <a:pt x="113428" y="110199"/>
                      </a:cubicBezTo>
                      <a:cubicBezTo>
                        <a:pt x="114070" y="117046"/>
                        <a:pt x="114284" y="123251"/>
                        <a:pt x="113642" y="129029"/>
                      </a:cubicBezTo>
                      <a:cubicBezTo>
                        <a:pt x="113214" y="134806"/>
                        <a:pt x="111930" y="138016"/>
                        <a:pt x="109790" y="138658"/>
                      </a:cubicBezTo>
                      <a:cubicBezTo>
                        <a:pt x="106580" y="139514"/>
                        <a:pt x="100161" y="140584"/>
                        <a:pt x="90532" y="141868"/>
                      </a:cubicBezTo>
                      <a:cubicBezTo>
                        <a:pt x="80903" y="142938"/>
                        <a:pt x="70846" y="143793"/>
                        <a:pt x="59933" y="144435"/>
                      </a:cubicBezTo>
                      <a:cubicBezTo>
                        <a:pt x="49234" y="145077"/>
                        <a:pt x="39177" y="145077"/>
                        <a:pt x="29976" y="144863"/>
                      </a:cubicBezTo>
                      <a:cubicBezTo>
                        <a:pt x="20775" y="144435"/>
                        <a:pt x="14998" y="143151"/>
                        <a:pt x="12858" y="141012"/>
                      </a:cubicBezTo>
                      <a:cubicBezTo>
                        <a:pt x="10504" y="138872"/>
                        <a:pt x="8578" y="131597"/>
                        <a:pt x="6867" y="119186"/>
                      </a:cubicBezTo>
                      <a:cubicBezTo>
                        <a:pt x="5155" y="106775"/>
                        <a:pt x="3871" y="93080"/>
                        <a:pt x="2801" y="78316"/>
                      </a:cubicBezTo>
                      <a:cubicBezTo>
                        <a:pt x="1731" y="63337"/>
                        <a:pt x="875" y="49215"/>
                        <a:pt x="447" y="35735"/>
                      </a:cubicBezTo>
                      <a:cubicBezTo>
                        <a:pt x="19" y="22254"/>
                        <a:pt x="-195" y="13267"/>
                        <a:pt x="233" y="8987"/>
                      </a:cubicBezTo>
                      <a:cubicBezTo>
                        <a:pt x="447" y="6419"/>
                        <a:pt x="3443" y="4280"/>
                        <a:pt x="9220" y="2996"/>
                      </a:cubicBezTo>
                      <a:cubicBezTo>
                        <a:pt x="14998" y="1498"/>
                        <a:pt x="21417" y="642"/>
                        <a:pt x="28478" y="214"/>
                      </a:cubicBezTo>
                      <a:cubicBezTo>
                        <a:pt x="35540" y="-214"/>
                        <a:pt x="41959" y="0"/>
                        <a:pt x="47736" y="856"/>
                      </a:cubicBezTo>
                      <a:cubicBezTo>
                        <a:pt x="53300" y="1498"/>
                        <a:pt x="56296" y="2782"/>
                        <a:pt x="56724" y="4708"/>
                      </a:cubicBezTo>
                      <a:close/>
                    </a:path>
                  </a:pathLst>
                </a:custGeom>
                <a:solidFill>
                  <a:srgbClr val="4C4435"/>
                </a:solidFill>
                <a:ln w="2140" cap="flat">
                  <a:noFill/>
                  <a:prstDash val="solid"/>
                  <a:miter/>
                </a:ln>
              </p:spPr>
              <p:txBody>
                <a:bodyPr rtlCol="0" anchor="ctr"/>
                <a:lstStyle/>
                <a:p>
                  <a:endParaRPr lang="vi-VN"/>
                </a:p>
              </p:txBody>
            </p:sp>
            <p:sp>
              <p:nvSpPr>
                <p:cNvPr id="131" name="Hình tự do: Hình 130">
                  <a:extLst>
                    <a:ext uri="{FF2B5EF4-FFF2-40B4-BE49-F238E27FC236}">
                      <a16:creationId xmlns:a16="http://schemas.microsoft.com/office/drawing/2014/main" id="{36ED9297-AFB6-4895-10C8-11BC355033D6}"/>
                    </a:ext>
                  </a:extLst>
                </p:cNvPr>
                <p:cNvSpPr/>
                <p:nvPr/>
              </p:nvSpPr>
              <p:spPr>
                <a:xfrm>
                  <a:off x="4056145" y="3821406"/>
                  <a:ext cx="131321" cy="145105"/>
                </a:xfrm>
                <a:custGeom>
                  <a:avLst/>
                  <a:gdLst>
                    <a:gd name="connsiteX0" fmla="*/ 125605 w 131321"/>
                    <a:gd name="connsiteY0" fmla="*/ 31270 h 145105"/>
                    <a:gd name="connsiteX1" fmla="*/ 117046 w 131321"/>
                    <a:gd name="connsiteY1" fmla="*/ 46677 h 145105"/>
                    <a:gd name="connsiteX2" fmla="*/ 95862 w 131321"/>
                    <a:gd name="connsiteY2" fmla="*/ 72140 h 145105"/>
                    <a:gd name="connsiteX3" fmla="*/ 129029 w 131321"/>
                    <a:gd name="connsiteY3" fmla="*/ 89472 h 145105"/>
                    <a:gd name="connsiteX4" fmla="*/ 130955 w 131321"/>
                    <a:gd name="connsiteY4" fmla="*/ 100171 h 145105"/>
                    <a:gd name="connsiteX5" fmla="*/ 126247 w 131321"/>
                    <a:gd name="connsiteY5" fmla="*/ 118359 h 145105"/>
                    <a:gd name="connsiteX6" fmla="*/ 117688 w 131321"/>
                    <a:gd name="connsiteY6" fmla="*/ 135050 h 145105"/>
                    <a:gd name="connsiteX7" fmla="*/ 108059 w 131321"/>
                    <a:gd name="connsiteY7" fmla="*/ 141683 h 145105"/>
                    <a:gd name="connsiteX8" fmla="*/ 90727 w 131321"/>
                    <a:gd name="connsiteY8" fmla="*/ 135478 h 145105"/>
                    <a:gd name="connsiteX9" fmla="*/ 64193 w 131321"/>
                    <a:gd name="connsiteY9" fmla="*/ 123495 h 145105"/>
                    <a:gd name="connsiteX10" fmla="*/ 61198 w 131321"/>
                    <a:gd name="connsiteY10" fmla="*/ 138902 h 145105"/>
                    <a:gd name="connsiteX11" fmla="*/ 41512 w 131321"/>
                    <a:gd name="connsiteY11" fmla="*/ 144465 h 145105"/>
                    <a:gd name="connsiteX12" fmla="*/ 16476 w 131321"/>
                    <a:gd name="connsiteY12" fmla="*/ 143395 h 145105"/>
                    <a:gd name="connsiteX13" fmla="*/ 10057 w 131321"/>
                    <a:gd name="connsiteY13" fmla="*/ 124137 h 145105"/>
                    <a:gd name="connsiteX14" fmla="*/ 4494 w 131321"/>
                    <a:gd name="connsiteY14" fmla="*/ 83481 h 145105"/>
                    <a:gd name="connsiteX15" fmla="*/ 856 w 131321"/>
                    <a:gd name="connsiteY15" fmla="*/ 39830 h 145105"/>
                    <a:gd name="connsiteX16" fmla="*/ 214 w 131321"/>
                    <a:gd name="connsiteY16" fmla="*/ 11798 h 145105"/>
                    <a:gd name="connsiteX17" fmla="*/ 10271 w 131321"/>
                    <a:gd name="connsiteY17" fmla="*/ 4309 h 145105"/>
                    <a:gd name="connsiteX18" fmla="*/ 30813 w 131321"/>
                    <a:gd name="connsiteY18" fmla="*/ 457 h 145105"/>
                    <a:gd name="connsiteX19" fmla="*/ 51355 w 131321"/>
                    <a:gd name="connsiteY19" fmla="*/ 671 h 145105"/>
                    <a:gd name="connsiteX20" fmla="*/ 61412 w 131321"/>
                    <a:gd name="connsiteY20" fmla="*/ 5379 h 145105"/>
                    <a:gd name="connsiteX21" fmla="*/ 62482 w 131321"/>
                    <a:gd name="connsiteY21" fmla="*/ 13724 h 145105"/>
                    <a:gd name="connsiteX22" fmla="*/ 63338 w 131321"/>
                    <a:gd name="connsiteY22" fmla="*/ 23353 h 145105"/>
                    <a:gd name="connsiteX23" fmla="*/ 83024 w 131321"/>
                    <a:gd name="connsiteY23" fmla="*/ 7519 h 145105"/>
                    <a:gd name="connsiteX24" fmla="*/ 94792 w 131321"/>
                    <a:gd name="connsiteY24" fmla="*/ 2383 h 145105"/>
                    <a:gd name="connsiteX25" fmla="*/ 114050 w 131321"/>
                    <a:gd name="connsiteY25" fmla="*/ 16506 h 145105"/>
                    <a:gd name="connsiteX26" fmla="*/ 125605 w 131321"/>
                    <a:gd name="connsiteY26" fmla="*/ 31270 h 14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1321" h="145105">
                      <a:moveTo>
                        <a:pt x="125605" y="31270"/>
                      </a:moveTo>
                      <a:cubicBezTo>
                        <a:pt x="125819" y="33624"/>
                        <a:pt x="123037" y="38974"/>
                        <a:pt x="117046" y="46677"/>
                      </a:cubicBezTo>
                      <a:cubicBezTo>
                        <a:pt x="111055" y="54594"/>
                        <a:pt x="103993" y="62939"/>
                        <a:pt x="95862" y="72140"/>
                      </a:cubicBezTo>
                      <a:cubicBezTo>
                        <a:pt x="109557" y="78559"/>
                        <a:pt x="120684" y="84123"/>
                        <a:pt x="129029" y="89472"/>
                      </a:cubicBezTo>
                      <a:cubicBezTo>
                        <a:pt x="131169" y="90756"/>
                        <a:pt x="131811" y="94394"/>
                        <a:pt x="130955" y="100171"/>
                      </a:cubicBezTo>
                      <a:cubicBezTo>
                        <a:pt x="130099" y="105949"/>
                        <a:pt x="128601" y="111940"/>
                        <a:pt x="126247" y="118359"/>
                      </a:cubicBezTo>
                      <a:cubicBezTo>
                        <a:pt x="123893" y="124565"/>
                        <a:pt x="120898" y="130342"/>
                        <a:pt x="117688" y="135050"/>
                      </a:cubicBezTo>
                      <a:cubicBezTo>
                        <a:pt x="114264" y="139971"/>
                        <a:pt x="111055" y="142111"/>
                        <a:pt x="108059" y="141683"/>
                      </a:cubicBezTo>
                      <a:cubicBezTo>
                        <a:pt x="104849" y="141041"/>
                        <a:pt x="99072" y="139115"/>
                        <a:pt x="90727" y="135478"/>
                      </a:cubicBezTo>
                      <a:cubicBezTo>
                        <a:pt x="82382" y="131840"/>
                        <a:pt x="73608" y="127988"/>
                        <a:pt x="64193" y="123495"/>
                      </a:cubicBezTo>
                      <a:cubicBezTo>
                        <a:pt x="63338" y="132054"/>
                        <a:pt x="62482" y="137190"/>
                        <a:pt x="61198" y="138902"/>
                      </a:cubicBezTo>
                      <a:cubicBezTo>
                        <a:pt x="59914" y="141469"/>
                        <a:pt x="53281" y="143395"/>
                        <a:pt x="41512" y="144465"/>
                      </a:cubicBezTo>
                      <a:cubicBezTo>
                        <a:pt x="29743" y="145535"/>
                        <a:pt x="21398" y="145321"/>
                        <a:pt x="16476" y="143395"/>
                      </a:cubicBezTo>
                      <a:cubicBezTo>
                        <a:pt x="14337" y="142539"/>
                        <a:pt x="12197" y="136120"/>
                        <a:pt x="10057" y="124137"/>
                      </a:cubicBezTo>
                      <a:cubicBezTo>
                        <a:pt x="7917" y="112154"/>
                        <a:pt x="5991" y="98460"/>
                        <a:pt x="4494" y="83481"/>
                      </a:cubicBezTo>
                      <a:cubicBezTo>
                        <a:pt x="2996" y="68503"/>
                        <a:pt x="1712" y="53952"/>
                        <a:pt x="856" y="39830"/>
                      </a:cubicBezTo>
                      <a:cubicBezTo>
                        <a:pt x="0" y="25921"/>
                        <a:pt x="-214" y="16506"/>
                        <a:pt x="214" y="11798"/>
                      </a:cubicBezTo>
                      <a:cubicBezTo>
                        <a:pt x="642" y="8803"/>
                        <a:pt x="3852" y="6235"/>
                        <a:pt x="10271" y="4309"/>
                      </a:cubicBezTo>
                      <a:cubicBezTo>
                        <a:pt x="16476" y="2383"/>
                        <a:pt x="23324" y="1100"/>
                        <a:pt x="30813" y="457"/>
                      </a:cubicBezTo>
                      <a:cubicBezTo>
                        <a:pt x="38302" y="-184"/>
                        <a:pt x="45149" y="-184"/>
                        <a:pt x="51355" y="671"/>
                      </a:cubicBezTo>
                      <a:cubicBezTo>
                        <a:pt x="57560" y="1313"/>
                        <a:pt x="60984" y="3025"/>
                        <a:pt x="61412" y="5379"/>
                      </a:cubicBezTo>
                      <a:cubicBezTo>
                        <a:pt x="61840" y="7947"/>
                        <a:pt x="62054" y="10729"/>
                        <a:pt x="62482" y="13724"/>
                      </a:cubicBezTo>
                      <a:cubicBezTo>
                        <a:pt x="62910" y="16506"/>
                        <a:pt x="63124" y="19716"/>
                        <a:pt x="63338" y="23353"/>
                      </a:cubicBezTo>
                      <a:cubicBezTo>
                        <a:pt x="70399" y="16934"/>
                        <a:pt x="77032" y="11584"/>
                        <a:pt x="83024" y="7519"/>
                      </a:cubicBezTo>
                      <a:cubicBezTo>
                        <a:pt x="89015" y="3453"/>
                        <a:pt x="92866" y="1741"/>
                        <a:pt x="94792" y="2383"/>
                      </a:cubicBezTo>
                      <a:cubicBezTo>
                        <a:pt x="99928" y="4309"/>
                        <a:pt x="106347" y="9231"/>
                        <a:pt x="114050" y="16506"/>
                      </a:cubicBezTo>
                      <a:cubicBezTo>
                        <a:pt x="121754" y="23781"/>
                        <a:pt x="125605" y="28703"/>
                        <a:pt x="125605" y="31270"/>
                      </a:cubicBezTo>
                      <a:close/>
                    </a:path>
                  </a:pathLst>
                </a:custGeom>
                <a:solidFill>
                  <a:srgbClr val="4C4435"/>
                </a:solidFill>
                <a:ln w="2140" cap="flat">
                  <a:noFill/>
                  <a:prstDash val="solid"/>
                  <a:miter/>
                </a:ln>
              </p:spPr>
              <p:txBody>
                <a:bodyPr rtlCol="0" anchor="ctr"/>
                <a:lstStyle/>
                <a:p>
                  <a:endParaRPr lang="vi-VN"/>
                </a:p>
              </p:txBody>
            </p:sp>
          </p:grpSp>
          <p:sp>
            <p:nvSpPr>
              <p:cNvPr id="132" name="Hình tự do: Hình 131">
                <a:extLst>
                  <a:ext uri="{FF2B5EF4-FFF2-40B4-BE49-F238E27FC236}">
                    <a16:creationId xmlns:a16="http://schemas.microsoft.com/office/drawing/2014/main" id="{E44CBA15-B533-326D-F137-99E96369FDF5}"/>
                  </a:ext>
                </a:extLst>
              </p:cNvPr>
              <p:cNvSpPr/>
              <p:nvPr/>
            </p:nvSpPr>
            <p:spPr>
              <a:xfrm>
                <a:off x="3359417" y="3690036"/>
                <a:ext cx="179127" cy="199666"/>
              </a:xfrm>
              <a:custGeom>
                <a:avLst/>
                <a:gdLst>
                  <a:gd name="connsiteX0" fmla="*/ 24409 w 179127"/>
                  <a:gd name="connsiteY0" fmla="*/ 126478 h 199666"/>
                  <a:gd name="connsiteX1" fmla="*/ 16 w 179127"/>
                  <a:gd name="connsiteY1" fmla="*/ 74695 h 199666"/>
                  <a:gd name="connsiteX2" fmla="*/ 75978 w 179127"/>
                  <a:gd name="connsiteY2" fmla="*/ 17 h 199666"/>
                  <a:gd name="connsiteX3" fmla="*/ 154722 w 179127"/>
                  <a:gd name="connsiteY3" fmla="*/ 71699 h 199666"/>
                  <a:gd name="connsiteX4" fmla="*/ 151726 w 179127"/>
                  <a:gd name="connsiteY4" fmla="*/ 92241 h 199666"/>
                  <a:gd name="connsiteX5" fmla="*/ 179115 w 179127"/>
                  <a:gd name="connsiteY5" fmla="*/ 135251 h 199666"/>
                  <a:gd name="connsiteX6" fmla="*/ 124765 w 179127"/>
                  <a:gd name="connsiteY6" fmla="*/ 188531 h 199666"/>
                  <a:gd name="connsiteX7" fmla="*/ 83253 w 179127"/>
                  <a:gd name="connsiteY7" fmla="*/ 170985 h 199666"/>
                  <a:gd name="connsiteX8" fmla="*/ 44737 w 179127"/>
                  <a:gd name="connsiteY8" fmla="*/ 199658 h 199666"/>
                  <a:gd name="connsiteX9" fmla="*/ 2584 w 179127"/>
                  <a:gd name="connsiteY9" fmla="*/ 161142 h 199666"/>
                  <a:gd name="connsiteX10" fmla="*/ 24409 w 179127"/>
                  <a:gd name="connsiteY10" fmla="*/ 126478 h 19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127" h="199666">
                    <a:moveTo>
                      <a:pt x="24409" y="126478"/>
                    </a:moveTo>
                    <a:cubicBezTo>
                      <a:pt x="9859" y="113425"/>
                      <a:pt x="444" y="95237"/>
                      <a:pt x="16" y="74695"/>
                    </a:cubicBezTo>
                    <a:cubicBezTo>
                      <a:pt x="-840" y="34253"/>
                      <a:pt x="33182" y="873"/>
                      <a:pt x="75978" y="17"/>
                    </a:cubicBezTo>
                    <a:cubicBezTo>
                      <a:pt x="118774" y="-839"/>
                      <a:pt x="153866" y="31257"/>
                      <a:pt x="154722" y="71699"/>
                    </a:cubicBezTo>
                    <a:cubicBezTo>
                      <a:pt x="154936" y="78761"/>
                      <a:pt x="153652" y="85608"/>
                      <a:pt x="151726" y="92241"/>
                    </a:cubicBezTo>
                    <a:cubicBezTo>
                      <a:pt x="167561" y="101229"/>
                      <a:pt x="178688" y="116635"/>
                      <a:pt x="179115" y="135251"/>
                    </a:cubicBezTo>
                    <a:cubicBezTo>
                      <a:pt x="179757" y="164138"/>
                      <a:pt x="155364" y="187890"/>
                      <a:pt x="124765" y="188531"/>
                    </a:cubicBezTo>
                    <a:cubicBezTo>
                      <a:pt x="108075" y="188745"/>
                      <a:pt x="93524" y="181898"/>
                      <a:pt x="83253" y="170985"/>
                    </a:cubicBezTo>
                    <a:cubicBezTo>
                      <a:pt x="78332" y="187034"/>
                      <a:pt x="63353" y="199230"/>
                      <a:pt x="44737" y="199658"/>
                    </a:cubicBezTo>
                    <a:cubicBezTo>
                      <a:pt x="21842" y="200086"/>
                      <a:pt x="3011" y="182968"/>
                      <a:pt x="2584" y="161142"/>
                    </a:cubicBezTo>
                    <a:cubicBezTo>
                      <a:pt x="2156" y="146164"/>
                      <a:pt x="11357" y="133325"/>
                      <a:pt x="24409" y="126478"/>
                    </a:cubicBezTo>
                    <a:close/>
                  </a:path>
                </a:pathLst>
              </a:custGeom>
              <a:solidFill>
                <a:srgbClr val="4C4435">
                  <a:alpha val="38000"/>
                </a:srgbClr>
              </a:solidFill>
              <a:ln w="2140" cap="flat">
                <a:noFill/>
                <a:prstDash val="solid"/>
                <a:miter/>
              </a:ln>
            </p:spPr>
            <p:txBody>
              <a:bodyPr rtlCol="0" anchor="ctr"/>
              <a:lstStyle/>
              <a:p>
                <a:endParaRPr lang="vi-VN"/>
              </a:p>
            </p:txBody>
          </p:sp>
          <p:sp>
            <p:nvSpPr>
              <p:cNvPr id="133" name="Hình tự do: Hình 132">
                <a:extLst>
                  <a:ext uri="{FF2B5EF4-FFF2-40B4-BE49-F238E27FC236}">
                    <a16:creationId xmlns:a16="http://schemas.microsoft.com/office/drawing/2014/main" id="{C96DD084-5769-6CB8-4F66-0E361B897A12}"/>
                  </a:ext>
                </a:extLst>
              </p:cNvPr>
              <p:cNvSpPr/>
              <p:nvPr/>
            </p:nvSpPr>
            <p:spPr>
              <a:xfrm>
                <a:off x="4055075" y="3617514"/>
                <a:ext cx="142733" cy="66559"/>
              </a:xfrm>
              <a:custGeom>
                <a:avLst/>
                <a:gdLst>
                  <a:gd name="connsiteX0" fmla="*/ 142723 w 142733"/>
                  <a:gd name="connsiteY0" fmla="*/ 10913 h 66559"/>
                  <a:gd name="connsiteX1" fmla="*/ 72325 w 142733"/>
                  <a:gd name="connsiteY1" fmla="*/ 66547 h 66559"/>
                  <a:gd name="connsiteX2" fmla="*/ 0 w 142733"/>
                  <a:gd name="connsiteY2" fmla="*/ 13695 h 66559"/>
                  <a:gd name="connsiteX3" fmla="*/ 1712 w 142733"/>
                  <a:gd name="connsiteY3" fmla="*/ 2568 h 66559"/>
                  <a:gd name="connsiteX4" fmla="*/ 141012 w 142733"/>
                  <a:gd name="connsiteY4" fmla="*/ 0 h 66559"/>
                  <a:gd name="connsiteX5" fmla="*/ 142723 w 142733"/>
                  <a:gd name="connsiteY5" fmla="*/ 10913 h 6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33" h="66559">
                    <a:moveTo>
                      <a:pt x="142723" y="10913"/>
                    </a:moveTo>
                    <a:cubicBezTo>
                      <a:pt x="143365" y="40870"/>
                      <a:pt x="111911" y="65691"/>
                      <a:pt x="72325" y="66547"/>
                    </a:cubicBezTo>
                    <a:cubicBezTo>
                      <a:pt x="32953" y="67189"/>
                      <a:pt x="428" y="43652"/>
                      <a:pt x="0" y="13695"/>
                    </a:cubicBezTo>
                    <a:cubicBezTo>
                      <a:pt x="0" y="9843"/>
                      <a:pt x="642" y="6205"/>
                      <a:pt x="1712" y="2568"/>
                    </a:cubicBezTo>
                    <a:lnTo>
                      <a:pt x="141012" y="0"/>
                    </a:lnTo>
                    <a:cubicBezTo>
                      <a:pt x="142081" y="3424"/>
                      <a:pt x="142723" y="7061"/>
                      <a:pt x="142723" y="10913"/>
                    </a:cubicBezTo>
                    <a:close/>
                  </a:path>
                </a:pathLst>
              </a:custGeom>
              <a:solidFill>
                <a:srgbClr val="4C4435">
                  <a:alpha val="38000"/>
                </a:srgbClr>
              </a:solidFill>
              <a:ln w="2140" cap="flat">
                <a:noFill/>
                <a:prstDash val="solid"/>
                <a:miter/>
              </a:ln>
            </p:spPr>
            <p:txBody>
              <a:bodyPr rtlCol="0" anchor="ctr"/>
              <a:lstStyle/>
              <a:p>
                <a:endParaRPr lang="vi-VN"/>
              </a:p>
            </p:txBody>
          </p:sp>
          <p:sp>
            <p:nvSpPr>
              <p:cNvPr id="134" name="Hình tự do: Hình 133">
                <a:extLst>
                  <a:ext uri="{FF2B5EF4-FFF2-40B4-BE49-F238E27FC236}">
                    <a16:creationId xmlns:a16="http://schemas.microsoft.com/office/drawing/2014/main" id="{54D0B8D5-FC4D-3B51-3C7D-5779999B81BB}"/>
                  </a:ext>
                </a:extLst>
              </p:cNvPr>
              <p:cNvSpPr/>
              <p:nvPr/>
            </p:nvSpPr>
            <p:spPr>
              <a:xfrm>
                <a:off x="4019442" y="3532845"/>
                <a:ext cx="176430" cy="87023"/>
              </a:xfrm>
              <a:custGeom>
                <a:avLst/>
                <a:gdLst>
                  <a:gd name="connsiteX0" fmla="*/ 39485 w 176430"/>
                  <a:gd name="connsiteY0" fmla="*/ 1432 h 87023"/>
                  <a:gd name="connsiteX1" fmla="*/ 93621 w 176430"/>
                  <a:gd name="connsiteY1" fmla="*/ 26468 h 87023"/>
                  <a:gd name="connsiteX2" fmla="*/ 91267 w 176430"/>
                  <a:gd name="connsiteY2" fmla="*/ 44014 h 87023"/>
                  <a:gd name="connsiteX3" fmla="*/ 105818 w 176430"/>
                  <a:gd name="connsiteY3" fmla="*/ 42516 h 87023"/>
                  <a:gd name="connsiteX4" fmla="*/ 176431 w 176430"/>
                  <a:gd name="connsiteY4" fmla="*/ 84456 h 87023"/>
                  <a:gd name="connsiteX5" fmla="*/ 37131 w 176430"/>
                  <a:gd name="connsiteY5" fmla="*/ 87023 h 87023"/>
                  <a:gd name="connsiteX6" fmla="*/ 43550 w 176430"/>
                  <a:gd name="connsiteY6" fmla="*/ 72687 h 87023"/>
                  <a:gd name="connsiteX7" fmla="*/ 541 w 176430"/>
                  <a:gd name="connsiteY7" fmla="*/ 46796 h 87023"/>
                  <a:gd name="connsiteX8" fmla="*/ 39485 w 176430"/>
                  <a:gd name="connsiteY8" fmla="*/ 1432 h 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30" h="87023">
                    <a:moveTo>
                      <a:pt x="39485" y="1432"/>
                    </a:moveTo>
                    <a:cubicBezTo>
                      <a:pt x="65162" y="-4131"/>
                      <a:pt x="89342" y="6996"/>
                      <a:pt x="93621" y="26468"/>
                    </a:cubicBezTo>
                    <a:cubicBezTo>
                      <a:pt x="94905" y="32459"/>
                      <a:pt x="93621" y="38450"/>
                      <a:pt x="91267" y="44014"/>
                    </a:cubicBezTo>
                    <a:cubicBezTo>
                      <a:pt x="95975" y="43158"/>
                      <a:pt x="100896" y="42730"/>
                      <a:pt x="105818" y="42516"/>
                    </a:cubicBezTo>
                    <a:cubicBezTo>
                      <a:pt x="140268" y="41874"/>
                      <a:pt x="169369" y="59848"/>
                      <a:pt x="176431" y="84456"/>
                    </a:cubicBezTo>
                    <a:lnTo>
                      <a:pt x="37131" y="87023"/>
                    </a:lnTo>
                    <a:cubicBezTo>
                      <a:pt x="38415" y="81888"/>
                      <a:pt x="40555" y="77180"/>
                      <a:pt x="43550" y="72687"/>
                    </a:cubicBezTo>
                    <a:cubicBezTo>
                      <a:pt x="22366" y="73329"/>
                      <a:pt x="4178" y="63486"/>
                      <a:pt x="541" y="46796"/>
                    </a:cubicBezTo>
                    <a:cubicBezTo>
                      <a:pt x="-3311" y="27538"/>
                      <a:pt x="13807" y="6996"/>
                      <a:pt x="39485" y="1432"/>
                    </a:cubicBezTo>
                    <a:close/>
                  </a:path>
                </a:pathLst>
              </a:custGeom>
              <a:solidFill>
                <a:srgbClr val="4C4435">
                  <a:alpha val="28000"/>
                </a:srgbClr>
              </a:solidFill>
              <a:ln w="2140" cap="flat">
                <a:noFill/>
                <a:prstDash val="solid"/>
                <a:miter/>
              </a:ln>
            </p:spPr>
            <p:txBody>
              <a:bodyPr rtlCol="0" anchor="ctr"/>
              <a:lstStyle/>
              <a:p>
                <a:endParaRPr lang="vi-VN"/>
              </a:p>
            </p:txBody>
          </p:sp>
          <p:grpSp>
            <p:nvGrpSpPr>
              <p:cNvPr id="135" name="Đồ họa 7">
                <a:extLst>
                  <a:ext uri="{FF2B5EF4-FFF2-40B4-BE49-F238E27FC236}">
                    <a16:creationId xmlns:a16="http://schemas.microsoft.com/office/drawing/2014/main" id="{4744F027-B46D-EC3C-54D1-A95D0AB04998}"/>
                  </a:ext>
                </a:extLst>
              </p:cNvPr>
              <p:cNvGrpSpPr/>
              <p:nvPr/>
            </p:nvGrpSpPr>
            <p:grpSpPr>
              <a:xfrm>
                <a:off x="3743950" y="3380393"/>
                <a:ext cx="208202" cy="157982"/>
                <a:chOff x="3743950" y="3380393"/>
                <a:chExt cx="208202" cy="157982"/>
              </a:xfrm>
            </p:grpSpPr>
            <p:sp>
              <p:nvSpPr>
                <p:cNvPr id="136" name="Hình tự do: Hình 135">
                  <a:extLst>
                    <a:ext uri="{FF2B5EF4-FFF2-40B4-BE49-F238E27FC236}">
                      <a16:creationId xmlns:a16="http://schemas.microsoft.com/office/drawing/2014/main" id="{53A266BF-1286-D3F6-1B40-6C139D558569}"/>
                    </a:ext>
                  </a:extLst>
                </p:cNvPr>
                <p:cNvSpPr/>
                <p:nvPr/>
              </p:nvSpPr>
              <p:spPr>
                <a:xfrm>
                  <a:off x="3743951" y="3415519"/>
                  <a:ext cx="208201" cy="122856"/>
                </a:xfrm>
                <a:custGeom>
                  <a:avLst/>
                  <a:gdLst>
                    <a:gd name="connsiteX0" fmla="*/ 0 w 208201"/>
                    <a:gd name="connsiteY0" fmla="*/ 3210 h 122856"/>
                    <a:gd name="connsiteX1" fmla="*/ 1284 w 208201"/>
                    <a:gd name="connsiteY1" fmla="*/ 87303 h 122856"/>
                    <a:gd name="connsiteX2" fmla="*/ 105277 w 208201"/>
                    <a:gd name="connsiteY2" fmla="*/ 122824 h 122856"/>
                    <a:gd name="connsiteX3" fmla="*/ 208201 w 208201"/>
                    <a:gd name="connsiteY3" fmla="*/ 84094 h 122856"/>
                    <a:gd name="connsiteX4" fmla="*/ 206917 w 208201"/>
                    <a:gd name="connsiteY4" fmla="*/ 0 h 122856"/>
                    <a:gd name="connsiteX5" fmla="*/ 0 w 208201"/>
                    <a:gd name="connsiteY5" fmla="*/ 3210 h 12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01" h="122856">
                      <a:moveTo>
                        <a:pt x="0" y="3210"/>
                      </a:moveTo>
                      <a:lnTo>
                        <a:pt x="1284" y="87303"/>
                      </a:lnTo>
                      <a:cubicBezTo>
                        <a:pt x="1498" y="107845"/>
                        <a:pt x="48145" y="123679"/>
                        <a:pt x="105277" y="122824"/>
                      </a:cubicBezTo>
                      <a:cubicBezTo>
                        <a:pt x="162409" y="121968"/>
                        <a:pt x="208415" y="104635"/>
                        <a:pt x="208201" y="84094"/>
                      </a:cubicBezTo>
                      <a:lnTo>
                        <a:pt x="206917" y="0"/>
                      </a:lnTo>
                      <a:lnTo>
                        <a:pt x="0" y="3210"/>
                      </a:lnTo>
                      <a:close/>
                    </a:path>
                  </a:pathLst>
                </a:custGeom>
                <a:solidFill>
                  <a:srgbClr val="9CA0A0"/>
                </a:solidFill>
                <a:ln w="2140" cap="flat">
                  <a:noFill/>
                  <a:prstDash val="solid"/>
                  <a:miter/>
                </a:ln>
              </p:spPr>
              <p:txBody>
                <a:bodyPr rtlCol="0" anchor="ctr"/>
                <a:lstStyle/>
                <a:p>
                  <a:endParaRPr lang="vi-VN"/>
                </a:p>
              </p:txBody>
            </p:sp>
            <p:sp>
              <p:nvSpPr>
                <p:cNvPr id="137" name="Hình tự do: Hình 136">
                  <a:extLst>
                    <a:ext uri="{FF2B5EF4-FFF2-40B4-BE49-F238E27FC236}">
                      <a16:creationId xmlns:a16="http://schemas.microsoft.com/office/drawing/2014/main" id="{3B674376-9D00-5A71-2D5E-5E615FDA7BCB}"/>
                    </a:ext>
                  </a:extLst>
                </p:cNvPr>
                <p:cNvSpPr/>
                <p:nvPr/>
              </p:nvSpPr>
              <p:spPr>
                <a:xfrm>
                  <a:off x="3743950" y="3380393"/>
                  <a:ext cx="206918" cy="74316"/>
                </a:xfrm>
                <a:custGeom>
                  <a:avLst/>
                  <a:gdLst>
                    <a:gd name="connsiteX0" fmla="*/ 206918 w 206918"/>
                    <a:gd name="connsiteY0" fmla="*/ 35126 h 74316"/>
                    <a:gd name="connsiteX1" fmla="*/ 103994 w 206918"/>
                    <a:gd name="connsiteY1" fmla="*/ 74284 h 74316"/>
                    <a:gd name="connsiteX2" fmla="*/ 1 w 206918"/>
                    <a:gd name="connsiteY2" fmla="*/ 38336 h 74316"/>
                    <a:gd name="connsiteX3" fmla="*/ 102924 w 206918"/>
                    <a:gd name="connsiteY3" fmla="*/ 34 h 74316"/>
                    <a:gd name="connsiteX4" fmla="*/ 206918 w 206918"/>
                    <a:gd name="connsiteY4" fmla="*/ 35126 h 7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18" h="74316">
                      <a:moveTo>
                        <a:pt x="206918" y="35126"/>
                      </a:moveTo>
                      <a:cubicBezTo>
                        <a:pt x="207132" y="55668"/>
                        <a:pt x="161126" y="73428"/>
                        <a:pt x="103994" y="74284"/>
                      </a:cubicBezTo>
                      <a:cubicBezTo>
                        <a:pt x="46862" y="75140"/>
                        <a:pt x="215" y="58878"/>
                        <a:pt x="1" y="38336"/>
                      </a:cubicBezTo>
                      <a:cubicBezTo>
                        <a:pt x="-213" y="17794"/>
                        <a:pt x="45792" y="890"/>
                        <a:pt x="102924" y="34"/>
                      </a:cubicBezTo>
                      <a:cubicBezTo>
                        <a:pt x="160056" y="-822"/>
                        <a:pt x="206704" y="14584"/>
                        <a:pt x="206918" y="35126"/>
                      </a:cubicBezTo>
                      <a:close/>
                    </a:path>
                  </a:pathLst>
                </a:custGeom>
                <a:solidFill>
                  <a:srgbClr val="B4BEBF"/>
                </a:solidFill>
                <a:ln w="2140" cap="flat">
                  <a:noFill/>
                  <a:prstDash val="solid"/>
                  <a:miter/>
                </a:ln>
              </p:spPr>
              <p:txBody>
                <a:bodyPr rtlCol="0" anchor="ctr"/>
                <a:lstStyle/>
                <a:p>
                  <a:endParaRPr lang="vi-VN"/>
                </a:p>
              </p:txBody>
            </p:sp>
          </p:grpSp>
        </p:grpSp>
        <p:grpSp>
          <p:nvGrpSpPr>
            <p:cNvPr id="138" name="Đồ họa 7">
              <a:extLst>
                <a:ext uri="{FF2B5EF4-FFF2-40B4-BE49-F238E27FC236}">
                  <a16:creationId xmlns:a16="http://schemas.microsoft.com/office/drawing/2014/main" id="{9C454F25-A3DE-47BE-524C-E17672DA59F2}"/>
                </a:ext>
              </a:extLst>
            </p:cNvPr>
            <p:cNvGrpSpPr/>
            <p:nvPr/>
          </p:nvGrpSpPr>
          <p:grpSpPr>
            <a:xfrm>
              <a:off x="7027231" y="3415792"/>
              <a:ext cx="1862885" cy="1055563"/>
              <a:chOff x="7027231" y="3415792"/>
              <a:chExt cx="1862885" cy="1055563"/>
            </a:xfrm>
          </p:grpSpPr>
          <p:grpSp>
            <p:nvGrpSpPr>
              <p:cNvPr id="139" name="Đồ họa 7">
                <a:extLst>
                  <a:ext uri="{FF2B5EF4-FFF2-40B4-BE49-F238E27FC236}">
                    <a16:creationId xmlns:a16="http://schemas.microsoft.com/office/drawing/2014/main" id="{056072CE-94A0-48CB-D5C9-2F84F9B50A25}"/>
                  </a:ext>
                </a:extLst>
              </p:cNvPr>
              <p:cNvGrpSpPr/>
              <p:nvPr/>
            </p:nvGrpSpPr>
            <p:grpSpPr>
              <a:xfrm>
                <a:off x="7378798" y="3415792"/>
                <a:ext cx="1379790" cy="703559"/>
                <a:chOff x="7378798" y="3415792"/>
                <a:chExt cx="1379790" cy="703559"/>
              </a:xfrm>
            </p:grpSpPr>
            <p:sp>
              <p:nvSpPr>
                <p:cNvPr id="140" name="Hình tự do: Hình 139">
                  <a:extLst>
                    <a:ext uri="{FF2B5EF4-FFF2-40B4-BE49-F238E27FC236}">
                      <a16:creationId xmlns:a16="http://schemas.microsoft.com/office/drawing/2014/main" id="{EA3B401F-2039-D669-57E3-DDFDC4741789}"/>
                    </a:ext>
                  </a:extLst>
                </p:cNvPr>
                <p:cNvSpPr/>
                <p:nvPr/>
              </p:nvSpPr>
              <p:spPr>
                <a:xfrm>
                  <a:off x="7378798" y="3418537"/>
                  <a:ext cx="1379790" cy="700814"/>
                </a:xfrm>
                <a:custGeom>
                  <a:avLst/>
                  <a:gdLst>
                    <a:gd name="connsiteX0" fmla="*/ 698853 w 1379790"/>
                    <a:gd name="connsiteY0" fmla="*/ 700756 h 700814"/>
                    <a:gd name="connsiteX1" fmla="*/ 0 w 1379790"/>
                    <a:gd name="connsiteY1" fmla="*/ 19878 h 700814"/>
                    <a:gd name="connsiteX2" fmla="*/ 1379731 w 1379790"/>
                    <a:gd name="connsiteY2" fmla="*/ 1689 h 700814"/>
                    <a:gd name="connsiteX3" fmla="*/ 698853 w 1379790"/>
                    <a:gd name="connsiteY3" fmla="*/ 700756 h 700814"/>
                  </a:gdLst>
                  <a:ahLst/>
                  <a:cxnLst>
                    <a:cxn ang="0">
                      <a:pos x="connsiteX0" y="connsiteY0"/>
                    </a:cxn>
                    <a:cxn ang="0">
                      <a:pos x="connsiteX1" y="connsiteY1"/>
                    </a:cxn>
                    <a:cxn ang="0">
                      <a:pos x="connsiteX2" y="connsiteY2"/>
                    </a:cxn>
                    <a:cxn ang="0">
                      <a:pos x="connsiteX3" y="connsiteY3"/>
                    </a:cxn>
                  </a:cxnLst>
                  <a:rect l="l" t="t" r="r" b="b"/>
                  <a:pathLst>
                    <a:path w="1379790" h="700814">
                      <a:moveTo>
                        <a:pt x="698853" y="700756"/>
                      </a:moveTo>
                      <a:cubicBezTo>
                        <a:pt x="317758" y="705678"/>
                        <a:pt x="4922" y="400973"/>
                        <a:pt x="0" y="19878"/>
                      </a:cubicBezTo>
                      <a:cubicBezTo>
                        <a:pt x="0" y="19878"/>
                        <a:pt x="1379517" y="-6870"/>
                        <a:pt x="1379731" y="1689"/>
                      </a:cubicBezTo>
                      <a:cubicBezTo>
                        <a:pt x="1384653" y="382784"/>
                        <a:pt x="1079948" y="695620"/>
                        <a:pt x="698853" y="700756"/>
                      </a:cubicBezTo>
                      <a:close/>
                    </a:path>
                  </a:pathLst>
                </a:custGeom>
                <a:solidFill>
                  <a:srgbClr val="58B748"/>
                </a:solidFill>
                <a:ln w="2140" cap="flat">
                  <a:noFill/>
                  <a:prstDash val="solid"/>
                  <a:miter/>
                </a:ln>
              </p:spPr>
              <p:txBody>
                <a:bodyPr rtlCol="0" anchor="ctr"/>
                <a:lstStyle/>
                <a:p>
                  <a:endParaRPr lang="vi-VN"/>
                </a:p>
              </p:txBody>
            </p:sp>
            <p:sp>
              <p:nvSpPr>
                <p:cNvPr id="141" name="Hình tự do: Hình 140">
                  <a:extLst>
                    <a:ext uri="{FF2B5EF4-FFF2-40B4-BE49-F238E27FC236}">
                      <a16:creationId xmlns:a16="http://schemas.microsoft.com/office/drawing/2014/main" id="{EF629837-44A5-1DC1-EABE-3256F680A6E2}"/>
                    </a:ext>
                  </a:extLst>
                </p:cNvPr>
                <p:cNvSpPr/>
                <p:nvPr/>
              </p:nvSpPr>
              <p:spPr>
                <a:xfrm>
                  <a:off x="7426729" y="3419096"/>
                  <a:ext cx="1283285" cy="651682"/>
                </a:xfrm>
                <a:custGeom>
                  <a:avLst/>
                  <a:gdLst>
                    <a:gd name="connsiteX0" fmla="*/ 650066 w 1283285"/>
                    <a:gd name="connsiteY0" fmla="*/ 651624 h 651682"/>
                    <a:gd name="connsiteX1" fmla="*/ 0 w 1283285"/>
                    <a:gd name="connsiteY1" fmla="*/ 18463 h 651682"/>
                    <a:gd name="connsiteX2" fmla="*/ 1283227 w 1283285"/>
                    <a:gd name="connsiteY2" fmla="*/ 1559 h 651682"/>
                    <a:gd name="connsiteX3" fmla="*/ 650066 w 1283285"/>
                    <a:gd name="connsiteY3" fmla="*/ 651624 h 651682"/>
                  </a:gdLst>
                  <a:ahLst/>
                  <a:cxnLst>
                    <a:cxn ang="0">
                      <a:pos x="connsiteX0" y="connsiteY0"/>
                    </a:cxn>
                    <a:cxn ang="0">
                      <a:pos x="connsiteX1" y="connsiteY1"/>
                    </a:cxn>
                    <a:cxn ang="0">
                      <a:pos x="connsiteX2" y="connsiteY2"/>
                    </a:cxn>
                    <a:cxn ang="0">
                      <a:pos x="connsiteX3" y="connsiteY3"/>
                    </a:cxn>
                  </a:cxnLst>
                  <a:rect l="l" t="t" r="r" b="b"/>
                  <a:pathLst>
                    <a:path w="1283285" h="651682">
                      <a:moveTo>
                        <a:pt x="650066" y="651624"/>
                      </a:moveTo>
                      <a:cubicBezTo>
                        <a:pt x="295718" y="656332"/>
                        <a:pt x="4708" y="372811"/>
                        <a:pt x="0" y="18463"/>
                      </a:cubicBezTo>
                      <a:cubicBezTo>
                        <a:pt x="0" y="18463"/>
                        <a:pt x="1283013" y="-6359"/>
                        <a:pt x="1283227" y="1559"/>
                      </a:cubicBezTo>
                      <a:cubicBezTo>
                        <a:pt x="1287935" y="355906"/>
                        <a:pt x="1004414" y="646917"/>
                        <a:pt x="650066" y="651624"/>
                      </a:cubicBezTo>
                      <a:close/>
                    </a:path>
                  </a:pathLst>
                </a:custGeom>
                <a:solidFill>
                  <a:srgbClr val="F7EED9"/>
                </a:solidFill>
                <a:ln w="2140" cap="flat">
                  <a:noFill/>
                  <a:prstDash val="solid"/>
                  <a:miter/>
                </a:ln>
              </p:spPr>
              <p:txBody>
                <a:bodyPr rtlCol="0" anchor="ctr"/>
                <a:lstStyle/>
                <a:p>
                  <a:endParaRPr lang="vi-VN"/>
                </a:p>
              </p:txBody>
            </p:sp>
            <p:sp>
              <p:nvSpPr>
                <p:cNvPr id="142" name="Hình tự do: Hình 141">
                  <a:extLst>
                    <a:ext uri="{FF2B5EF4-FFF2-40B4-BE49-F238E27FC236}">
                      <a16:creationId xmlns:a16="http://schemas.microsoft.com/office/drawing/2014/main" id="{82DB4D50-EDDB-2E68-1FE1-BCE22B1FBF4A}"/>
                    </a:ext>
                  </a:extLst>
                </p:cNvPr>
                <p:cNvSpPr/>
                <p:nvPr/>
              </p:nvSpPr>
              <p:spPr>
                <a:xfrm>
                  <a:off x="7489425" y="3415792"/>
                  <a:ext cx="1166447" cy="592498"/>
                </a:xfrm>
                <a:custGeom>
                  <a:avLst/>
                  <a:gdLst>
                    <a:gd name="connsiteX0" fmla="*/ 591008 w 1166447"/>
                    <a:gd name="connsiteY0" fmla="*/ 592446 h 592498"/>
                    <a:gd name="connsiteX1" fmla="*/ 0 w 1166447"/>
                    <a:gd name="connsiteY1" fmla="*/ 16845 h 592498"/>
                    <a:gd name="connsiteX2" fmla="*/ 1166395 w 1166447"/>
                    <a:gd name="connsiteY2" fmla="*/ 1439 h 592498"/>
                    <a:gd name="connsiteX3" fmla="*/ 591008 w 1166447"/>
                    <a:gd name="connsiteY3" fmla="*/ 592446 h 592498"/>
                  </a:gdLst>
                  <a:ahLst/>
                  <a:cxnLst>
                    <a:cxn ang="0">
                      <a:pos x="connsiteX0" y="connsiteY0"/>
                    </a:cxn>
                    <a:cxn ang="0">
                      <a:pos x="connsiteX1" y="connsiteY1"/>
                    </a:cxn>
                    <a:cxn ang="0">
                      <a:pos x="connsiteX2" y="connsiteY2"/>
                    </a:cxn>
                    <a:cxn ang="0">
                      <a:pos x="connsiteX3" y="connsiteY3"/>
                    </a:cxn>
                  </a:cxnLst>
                  <a:rect l="l" t="t" r="r" b="b"/>
                  <a:pathLst>
                    <a:path w="1166447" h="592498">
                      <a:moveTo>
                        <a:pt x="591008" y="592446"/>
                      </a:moveTo>
                      <a:cubicBezTo>
                        <a:pt x="268970" y="596726"/>
                        <a:pt x="4280" y="338882"/>
                        <a:pt x="0" y="16845"/>
                      </a:cubicBezTo>
                      <a:cubicBezTo>
                        <a:pt x="0" y="16845"/>
                        <a:pt x="1166395" y="-5836"/>
                        <a:pt x="1166395" y="1439"/>
                      </a:cubicBezTo>
                      <a:cubicBezTo>
                        <a:pt x="1170675" y="323690"/>
                        <a:pt x="913045" y="588167"/>
                        <a:pt x="591008" y="592446"/>
                      </a:cubicBezTo>
                      <a:close/>
                    </a:path>
                  </a:pathLst>
                </a:custGeom>
                <a:solidFill>
                  <a:srgbClr val="F23636"/>
                </a:solidFill>
                <a:ln w="2140" cap="flat">
                  <a:noFill/>
                  <a:prstDash val="solid"/>
                  <a:miter/>
                </a:ln>
              </p:spPr>
              <p:txBody>
                <a:bodyPr rtlCol="0" anchor="ctr"/>
                <a:lstStyle/>
                <a:p>
                  <a:endParaRPr lang="vi-VN"/>
                </a:p>
              </p:txBody>
            </p:sp>
            <p:sp>
              <p:nvSpPr>
                <p:cNvPr id="143" name="Hình tự do: Hình 142">
                  <a:extLst>
                    <a:ext uri="{FF2B5EF4-FFF2-40B4-BE49-F238E27FC236}">
                      <a16:creationId xmlns:a16="http://schemas.microsoft.com/office/drawing/2014/main" id="{882683E2-EFD0-2030-3790-F9B91D649FE2}"/>
                    </a:ext>
                  </a:extLst>
                </p:cNvPr>
                <p:cNvSpPr/>
                <p:nvPr/>
              </p:nvSpPr>
              <p:spPr>
                <a:xfrm>
                  <a:off x="8309141" y="3498248"/>
                  <a:ext cx="47669" cy="59992"/>
                </a:xfrm>
                <a:custGeom>
                  <a:avLst/>
                  <a:gdLst>
                    <a:gd name="connsiteX0" fmla="*/ 40690 w 47669"/>
                    <a:gd name="connsiteY0" fmla="*/ 57640 h 59992"/>
                    <a:gd name="connsiteX1" fmla="*/ 2387 w 47669"/>
                    <a:gd name="connsiteY1" fmla="*/ 722 h 59992"/>
                    <a:gd name="connsiteX2" fmla="*/ 40690 w 47669"/>
                    <a:gd name="connsiteY2" fmla="*/ 57640 h 59992"/>
                  </a:gdLst>
                  <a:ahLst/>
                  <a:cxnLst>
                    <a:cxn ang="0">
                      <a:pos x="connsiteX0" y="connsiteY0"/>
                    </a:cxn>
                    <a:cxn ang="0">
                      <a:pos x="connsiteX1" y="connsiteY1"/>
                    </a:cxn>
                    <a:cxn ang="0">
                      <a:pos x="connsiteX2" y="connsiteY2"/>
                    </a:cxn>
                  </a:cxnLst>
                  <a:rect l="l" t="t" r="r" b="b"/>
                  <a:pathLst>
                    <a:path w="47669" h="59992">
                      <a:moveTo>
                        <a:pt x="40690" y="57640"/>
                      </a:moveTo>
                      <a:cubicBezTo>
                        <a:pt x="66581" y="40308"/>
                        <a:pt x="12873" y="-6339"/>
                        <a:pt x="2387" y="722"/>
                      </a:cubicBezTo>
                      <a:cubicBezTo>
                        <a:pt x="-8097" y="7997"/>
                        <a:pt x="18008" y="73047"/>
                        <a:pt x="40690" y="57640"/>
                      </a:cubicBezTo>
                      <a:close/>
                    </a:path>
                  </a:pathLst>
                </a:custGeom>
                <a:solidFill>
                  <a:srgbClr val="753922"/>
                </a:solidFill>
                <a:ln w="2140" cap="flat">
                  <a:noFill/>
                  <a:prstDash val="solid"/>
                  <a:miter/>
                </a:ln>
              </p:spPr>
              <p:txBody>
                <a:bodyPr rtlCol="0" anchor="ctr"/>
                <a:lstStyle/>
                <a:p>
                  <a:endParaRPr lang="vi-VN"/>
                </a:p>
              </p:txBody>
            </p:sp>
            <p:sp>
              <p:nvSpPr>
                <p:cNvPr id="144" name="Hình tự do: Hình 143">
                  <a:extLst>
                    <a:ext uri="{FF2B5EF4-FFF2-40B4-BE49-F238E27FC236}">
                      <a16:creationId xmlns:a16="http://schemas.microsoft.com/office/drawing/2014/main" id="{4A08F144-414E-BACF-8FFE-3E04D0DD843E}"/>
                    </a:ext>
                  </a:extLst>
                </p:cNvPr>
                <p:cNvSpPr/>
                <p:nvPr/>
              </p:nvSpPr>
              <p:spPr>
                <a:xfrm>
                  <a:off x="8465852" y="3543361"/>
                  <a:ext cx="57117" cy="50995"/>
                </a:xfrm>
                <a:custGeom>
                  <a:avLst/>
                  <a:gdLst>
                    <a:gd name="connsiteX0" fmla="*/ 53235 w 57117"/>
                    <a:gd name="connsiteY0" fmla="*/ 46336 h 50995"/>
                    <a:gd name="connsiteX1" fmla="*/ 1025 w 57117"/>
                    <a:gd name="connsiteY1" fmla="*/ 1829 h 50995"/>
                    <a:gd name="connsiteX2" fmla="*/ 53235 w 57117"/>
                    <a:gd name="connsiteY2" fmla="*/ 46336 h 50995"/>
                  </a:gdLst>
                  <a:ahLst/>
                  <a:cxnLst>
                    <a:cxn ang="0">
                      <a:pos x="connsiteX0" y="connsiteY0"/>
                    </a:cxn>
                    <a:cxn ang="0">
                      <a:pos x="connsiteX1" y="connsiteY1"/>
                    </a:cxn>
                    <a:cxn ang="0">
                      <a:pos x="connsiteX2" y="connsiteY2"/>
                    </a:cxn>
                  </a:cxnLst>
                  <a:rect l="l" t="t" r="r" b="b"/>
                  <a:pathLst>
                    <a:path w="57117" h="50995">
                      <a:moveTo>
                        <a:pt x="53235" y="46336"/>
                      </a:moveTo>
                      <a:cubicBezTo>
                        <a:pt x="73350" y="22585"/>
                        <a:pt x="9156" y="-7800"/>
                        <a:pt x="1025" y="1829"/>
                      </a:cubicBezTo>
                      <a:cubicBezTo>
                        <a:pt x="-7106" y="11244"/>
                        <a:pt x="35262" y="67306"/>
                        <a:pt x="53235" y="46336"/>
                      </a:cubicBezTo>
                      <a:close/>
                    </a:path>
                  </a:pathLst>
                </a:custGeom>
                <a:solidFill>
                  <a:srgbClr val="753922"/>
                </a:solidFill>
                <a:ln w="2140" cap="flat">
                  <a:noFill/>
                  <a:prstDash val="solid"/>
                  <a:miter/>
                </a:ln>
              </p:spPr>
              <p:txBody>
                <a:bodyPr rtlCol="0" anchor="ctr"/>
                <a:lstStyle/>
                <a:p>
                  <a:endParaRPr lang="vi-VN"/>
                </a:p>
              </p:txBody>
            </p:sp>
            <p:sp>
              <p:nvSpPr>
                <p:cNvPr id="145" name="Hình tự do: Hình 144">
                  <a:extLst>
                    <a:ext uri="{FF2B5EF4-FFF2-40B4-BE49-F238E27FC236}">
                      <a16:creationId xmlns:a16="http://schemas.microsoft.com/office/drawing/2014/main" id="{E2D9DE4C-4D8A-0A31-F925-57A0B518314B}"/>
                    </a:ext>
                  </a:extLst>
                </p:cNvPr>
                <p:cNvSpPr/>
                <p:nvPr/>
              </p:nvSpPr>
              <p:spPr>
                <a:xfrm>
                  <a:off x="8099484" y="3541551"/>
                  <a:ext cx="32711" cy="68475"/>
                </a:xfrm>
                <a:custGeom>
                  <a:avLst/>
                  <a:gdLst>
                    <a:gd name="connsiteX0" fmla="*/ 15185 w 32711"/>
                    <a:gd name="connsiteY0" fmla="*/ 68474 h 68475"/>
                    <a:gd name="connsiteX1" fmla="*/ 16255 w 32711"/>
                    <a:gd name="connsiteY1" fmla="*/ 1 h 68475"/>
                    <a:gd name="connsiteX2" fmla="*/ 15185 w 32711"/>
                    <a:gd name="connsiteY2" fmla="*/ 68474 h 68475"/>
                  </a:gdLst>
                  <a:ahLst/>
                  <a:cxnLst>
                    <a:cxn ang="0">
                      <a:pos x="connsiteX0" y="connsiteY0"/>
                    </a:cxn>
                    <a:cxn ang="0">
                      <a:pos x="connsiteX1" y="connsiteY1"/>
                    </a:cxn>
                    <a:cxn ang="0">
                      <a:pos x="connsiteX2" y="connsiteY2"/>
                    </a:cxn>
                  </a:cxnLst>
                  <a:rect l="l" t="t" r="r" b="b"/>
                  <a:pathLst>
                    <a:path w="32711" h="68475">
                      <a:moveTo>
                        <a:pt x="15185" y="68474"/>
                      </a:moveTo>
                      <a:cubicBezTo>
                        <a:pt x="46426" y="68902"/>
                        <a:pt x="28880" y="1"/>
                        <a:pt x="16255" y="1"/>
                      </a:cubicBezTo>
                      <a:cubicBezTo>
                        <a:pt x="3631" y="-213"/>
                        <a:pt x="-12418" y="68046"/>
                        <a:pt x="15185" y="68474"/>
                      </a:cubicBezTo>
                      <a:close/>
                    </a:path>
                  </a:pathLst>
                </a:custGeom>
                <a:solidFill>
                  <a:srgbClr val="753922"/>
                </a:solidFill>
                <a:ln w="2140" cap="flat">
                  <a:noFill/>
                  <a:prstDash val="solid"/>
                  <a:miter/>
                </a:ln>
              </p:spPr>
              <p:txBody>
                <a:bodyPr rtlCol="0" anchor="ctr"/>
                <a:lstStyle/>
                <a:p>
                  <a:endParaRPr lang="vi-VN"/>
                </a:p>
              </p:txBody>
            </p:sp>
            <p:sp>
              <p:nvSpPr>
                <p:cNvPr id="146" name="Hình tự do: Hình 145">
                  <a:extLst>
                    <a:ext uri="{FF2B5EF4-FFF2-40B4-BE49-F238E27FC236}">
                      <a16:creationId xmlns:a16="http://schemas.microsoft.com/office/drawing/2014/main" id="{6C08244A-5FAE-A922-6F50-0D775C692022}"/>
                    </a:ext>
                  </a:extLst>
                </p:cNvPr>
                <p:cNvSpPr/>
                <p:nvPr/>
              </p:nvSpPr>
              <p:spPr>
                <a:xfrm>
                  <a:off x="8304317" y="3698409"/>
                  <a:ext cx="46727" cy="60612"/>
                </a:xfrm>
                <a:custGeom>
                  <a:avLst/>
                  <a:gdLst>
                    <a:gd name="connsiteX0" fmla="*/ 39522 w 46727"/>
                    <a:gd name="connsiteY0" fmla="*/ 58405 h 60612"/>
                    <a:gd name="connsiteX1" fmla="*/ 2504 w 46727"/>
                    <a:gd name="connsiteY1" fmla="*/ 631 h 60612"/>
                    <a:gd name="connsiteX2" fmla="*/ 39522 w 46727"/>
                    <a:gd name="connsiteY2" fmla="*/ 58405 h 60612"/>
                  </a:gdLst>
                  <a:ahLst/>
                  <a:cxnLst>
                    <a:cxn ang="0">
                      <a:pos x="connsiteX0" y="connsiteY0"/>
                    </a:cxn>
                    <a:cxn ang="0">
                      <a:pos x="connsiteX1" y="connsiteY1"/>
                    </a:cxn>
                    <a:cxn ang="0">
                      <a:pos x="connsiteX2" y="connsiteY2"/>
                    </a:cxn>
                  </a:cxnLst>
                  <a:rect l="l" t="t" r="r" b="b"/>
                  <a:pathLst>
                    <a:path w="46727" h="60612">
                      <a:moveTo>
                        <a:pt x="39522" y="58405"/>
                      </a:moveTo>
                      <a:cubicBezTo>
                        <a:pt x="65627" y="41501"/>
                        <a:pt x="13203" y="-6003"/>
                        <a:pt x="2504" y="631"/>
                      </a:cubicBezTo>
                      <a:cubicBezTo>
                        <a:pt x="-7981" y="7478"/>
                        <a:pt x="16412" y="73383"/>
                        <a:pt x="39522" y="58405"/>
                      </a:cubicBezTo>
                      <a:close/>
                    </a:path>
                  </a:pathLst>
                </a:custGeom>
                <a:solidFill>
                  <a:srgbClr val="753922"/>
                </a:solidFill>
                <a:ln w="2140" cap="flat">
                  <a:noFill/>
                  <a:prstDash val="solid"/>
                  <a:miter/>
                </a:ln>
              </p:spPr>
              <p:txBody>
                <a:bodyPr rtlCol="0" anchor="ctr"/>
                <a:lstStyle/>
                <a:p>
                  <a:endParaRPr lang="vi-VN"/>
                </a:p>
              </p:txBody>
            </p:sp>
            <p:sp>
              <p:nvSpPr>
                <p:cNvPr id="147" name="Hình tự do: Hình 146">
                  <a:extLst>
                    <a:ext uri="{FF2B5EF4-FFF2-40B4-BE49-F238E27FC236}">
                      <a16:creationId xmlns:a16="http://schemas.microsoft.com/office/drawing/2014/main" id="{C3A08109-829F-7606-B026-7D7EF618F15E}"/>
                    </a:ext>
                  </a:extLst>
                </p:cNvPr>
                <p:cNvSpPr/>
                <p:nvPr/>
              </p:nvSpPr>
              <p:spPr>
                <a:xfrm>
                  <a:off x="8165879" y="3703625"/>
                  <a:ext cx="36556" cy="66800"/>
                </a:xfrm>
                <a:custGeom>
                  <a:avLst/>
                  <a:gdLst>
                    <a:gd name="connsiteX0" fmla="*/ 24966 w 36556"/>
                    <a:gd name="connsiteY0" fmla="*/ 66242 h 66800"/>
                    <a:gd name="connsiteX1" fmla="*/ 6564 w 36556"/>
                    <a:gd name="connsiteY1" fmla="*/ 122 h 66800"/>
                    <a:gd name="connsiteX2" fmla="*/ 24966 w 36556"/>
                    <a:gd name="connsiteY2" fmla="*/ 66242 h 66800"/>
                  </a:gdLst>
                  <a:ahLst/>
                  <a:cxnLst>
                    <a:cxn ang="0">
                      <a:pos x="connsiteX0" y="connsiteY0"/>
                    </a:cxn>
                    <a:cxn ang="0">
                      <a:pos x="connsiteX1" y="connsiteY1"/>
                    </a:cxn>
                    <a:cxn ang="0">
                      <a:pos x="connsiteX2" y="connsiteY2"/>
                    </a:cxn>
                  </a:cxnLst>
                  <a:rect l="l" t="t" r="r" b="b"/>
                  <a:pathLst>
                    <a:path w="36556" h="66800">
                      <a:moveTo>
                        <a:pt x="24966" y="66242"/>
                      </a:moveTo>
                      <a:cubicBezTo>
                        <a:pt x="54923" y="57896"/>
                        <a:pt x="18761" y="-3087"/>
                        <a:pt x="6564" y="122"/>
                      </a:cubicBezTo>
                      <a:cubicBezTo>
                        <a:pt x="-5633" y="3546"/>
                        <a:pt x="-1567" y="73731"/>
                        <a:pt x="24966" y="66242"/>
                      </a:cubicBezTo>
                      <a:close/>
                    </a:path>
                  </a:pathLst>
                </a:custGeom>
                <a:solidFill>
                  <a:srgbClr val="753922"/>
                </a:solidFill>
                <a:ln w="2140" cap="flat">
                  <a:noFill/>
                  <a:prstDash val="solid"/>
                  <a:miter/>
                </a:ln>
              </p:spPr>
              <p:txBody>
                <a:bodyPr rtlCol="0" anchor="ctr"/>
                <a:lstStyle/>
                <a:p>
                  <a:endParaRPr lang="vi-VN"/>
                </a:p>
              </p:txBody>
            </p:sp>
            <p:sp>
              <p:nvSpPr>
                <p:cNvPr id="148" name="Hình tự do: Hình 147">
                  <a:extLst>
                    <a:ext uri="{FF2B5EF4-FFF2-40B4-BE49-F238E27FC236}">
                      <a16:creationId xmlns:a16="http://schemas.microsoft.com/office/drawing/2014/main" id="{E609136F-D670-B96E-8641-D0FC441AE476}"/>
                    </a:ext>
                  </a:extLst>
                </p:cNvPr>
                <p:cNvSpPr/>
                <p:nvPr/>
              </p:nvSpPr>
              <p:spPr>
                <a:xfrm>
                  <a:off x="8092916" y="3849890"/>
                  <a:ext cx="32734" cy="68501"/>
                </a:xfrm>
                <a:custGeom>
                  <a:avLst/>
                  <a:gdLst>
                    <a:gd name="connsiteX0" fmla="*/ 17045 w 32734"/>
                    <a:gd name="connsiteY0" fmla="*/ 68478 h 68501"/>
                    <a:gd name="connsiteX1" fmla="*/ 13193 w 32734"/>
                    <a:gd name="connsiteY1" fmla="*/ 5 h 68501"/>
                    <a:gd name="connsiteX2" fmla="*/ 17045 w 32734"/>
                    <a:gd name="connsiteY2" fmla="*/ 68478 h 68501"/>
                  </a:gdLst>
                  <a:ahLst/>
                  <a:cxnLst>
                    <a:cxn ang="0">
                      <a:pos x="connsiteX0" y="connsiteY0"/>
                    </a:cxn>
                    <a:cxn ang="0">
                      <a:pos x="connsiteX1" y="connsiteY1"/>
                    </a:cxn>
                    <a:cxn ang="0">
                      <a:pos x="connsiteX2" y="connsiteY2"/>
                    </a:cxn>
                  </a:cxnLst>
                  <a:rect l="l" t="t" r="r" b="b"/>
                  <a:pathLst>
                    <a:path w="32734" h="68501">
                      <a:moveTo>
                        <a:pt x="17045" y="68478"/>
                      </a:moveTo>
                      <a:cubicBezTo>
                        <a:pt x="48072" y="66766"/>
                        <a:pt x="25604" y="-637"/>
                        <a:pt x="13193" y="5"/>
                      </a:cubicBezTo>
                      <a:cubicBezTo>
                        <a:pt x="569" y="647"/>
                        <a:pt x="-10344" y="69976"/>
                        <a:pt x="17045" y="68478"/>
                      </a:cubicBezTo>
                      <a:close/>
                    </a:path>
                  </a:pathLst>
                </a:custGeom>
                <a:solidFill>
                  <a:srgbClr val="753922"/>
                </a:solidFill>
                <a:ln w="2140" cap="flat">
                  <a:noFill/>
                  <a:prstDash val="solid"/>
                  <a:miter/>
                </a:ln>
              </p:spPr>
              <p:txBody>
                <a:bodyPr rtlCol="0" anchor="ctr"/>
                <a:lstStyle/>
                <a:p>
                  <a:endParaRPr lang="vi-VN"/>
                </a:p>
              </p:txBody>
            </p:sp>
            <p:sp>
              <p:nvSpPr>
                <p:cNvPr id="149" name="Hình tự do: Hình 148">
                  <a:extLst>
                    <a:ext uri="{FF2B5EF4-FFF2-40B4-BE49-F238E27FC236}">
                      <a16:creationId xmlns:a16="http://schemas.microsoft.com/office/drawing/2014/main" id="{C209F2D1-83F4-926A-6FCC-6F92D0371BB3}"/>
                    </a:ext>
                  </a:extLst>
                </p:cNvPr>
                <p:cNvSpPr/>
                <p:nvPr/>
              </p:nvSpPr>
              <p:spPr>
                <a:xfrm>
                  <a:off x="7953247" y="3673822"/>
                  <a:ext cx="41886" cy="63638"/>
                </a:xfrm>
                <a:custGeom>
                  <a:avLst/>
                  <a:gdLst>
                    <a:gd name="connsiteX0" fmla="*/ 7358 w 41886"/>
                    <a:gd name="connsiteY0" fmla="*/ 61809 h 63638"/>
                    <a:gd name="connsiteX1" fmla="*/ 37957 w 41886"/>
                    <a:gd name="connsiteY1" fmla="*/ 397 h 63638"/>
                    <a:gd name="connsiteX2" fmla="*/ 7358 w 41886"/>
                    <a:gd name="connsiteY2" fmla="*/ 61809 h 63638"/>
                  </a:gdLst>
                  <a:ahLst/>
                  <a:cxnLst>
                    <a:cxn ang="0">
                      <a:pos x="connsiteX0" y="connsiteY0"/>
                    </a:cxn>
                    <a:cxn ang="0">
                      <a:pos x="connsiteX1" y="connsiteY1"/>
                    </a:cxn>
                    <a:cxn ang="0">
                      <a:pos x="connsiteX2" y="connsiteY2"/>
                    </a:cxn>
                  </a:cxnLst>
                  <a:rect l="l" t="t" r="r" b="b"/>
                  <a:pathLst>
                    <a:path w="41886" h="63638">
                      <a:moveTo>
                        <a:pt x="7358" y="61809"/>
                      </a:moveTo>
                      <a:cubicBezTo>
                        <a:pt x="35175" y="75717"/>
                        <a:pt x="49298" y="5960"/>
                        <a:pt x="37957" y="397"/>
                      </a:cubicBezTo>
                      <a:cubicBezTo>
                        <a:pt x="26830" y="-5167"/>
                        <a:pt x="-17250" y="49398"/>
                        <a:pt x="7358" y="61809"/>
                      </a:cubicBezTo>
                      <a:close/>
                    </a:path>
                  </a:pathLst>
                </a:custGeom>
                <a:solidFill>
                  <a:srgbClr val="753922"/>
                </a:solidFill>
                <a:ln w="2140" cap="flat">
                  <a:noFill/>
                  <a:prstDash val="solid"/>
                  <a:miter/>
                </a:ln>
              </p:spPr>
              <p:txBody>
                <a:bodyPr rtlCol="0" anchor="ctr"/>
                <a:lstStyle/>
                <a:p>
                  <a:endParaRPr lang="vi-VN"/>
                </a:p>
              </p:txBody>
            </p:sp>
            <p:sp>
              <p:nvSpPr>
                <p:cNvPr id="150" name="Hình tự do: Hình 149">
                  <a:extLst>
                    <a:ext uri="{FF2B5EF4-FFF2-40B4-BE49-F238E27FC236}">
                      <a16:creationId xmlns:a16="http://schemas.microsoft.com/office/drawing/2014/main" id="{2B4987B5-463D-4665-A4EE-C69EAAA2ED19}"/>
                    </a:ext>
                  </a:extLst>
                </p:cNvPr>
                <p:cNvSpPr/>
                <p:nvPr/>
              </p:nvSpPr>
              <p:spPr>
                <a:xfrm>
                  <a:off x="7894619" y="3512880"/>
                  <a:ext cx="41979" cy="63459"/>
                </a:xfrm>
                <a:custGeom>
                  <a:avLst/>
                  <a:gdLst>
                    <a:gd name="connsiteX0" fmla="*/ 7356 w 41979"/>
                    <a:gd name="connsiteY0" fmla="*/ 61625 h 63459"/>
                    <a:gd name="connsiteX1" fmla="*/ 38168 w 41979"/>
                    <a:gd name="connsiteY1" fmla="*/ 427 h 63459"/>
                    <a:gd name="connsiteX2" fmla="*/ 7356 w 41979"/>
                    <a:gd name="connsiteY2" fmla="*/ 61625 h 63459"/>
                  </a:gdLst>
                  <a:ahLst/>
                  <a:cxnLst>
                    <a:cxn ang="0">
                      <a:pos x="connsiteX0" y="connsiteY0"/>
                    </a:cxn>
                    <a:cxn ang="0">
                      <a:pos x="connsiteX1" y="connsiteY1"/>
                    </a:cxn>
                    <a:cxn ang="0">
                      <a:pos x="connsiteX2" y="connsiteY2"/>
                    </a:cxn>
                  </a:cxnLst>
                  <a:rect l="l" t="t" r="r" b="b"/>
                  <a:pathLst>
                    <a:path w="41979" h="63459">
                      <a:moveTo>
                        <a:pt x="7356" y="61625"/>
                      </a:moveTo>
                      <a:cubicBezTo>
                        <a:pt x="35173" y="75533"/>
                        <a:pt x="49295" y="5990"/>
                        <a:pt x="38168" y="427"/>
                      </a:cubicBezTo>
                      <a:cubicBezTo>
                        <a:pt x="26828" y="-5351"/>
                        <a:pt x="-17252" y="49214"/>
                        <a:pt x="7356" y="61625"/>
                      </a:cubicBezTo>
                      <a:close/>
                    </a:path>
                  </a:pathLst>
                </a:custGeom>
                <a:solidFill>
                  <a:srgbClr val="753922"/>
                </a:solidFill>
                <a:ln w="2140" cap="flat">
                  <a:noFill/>
                  <a:prstDash val="solid"/>
                  <a:miter/>
                </a:ln>
              </p:spPr>
              <p:txBody>
                <a:bodyPr rtlCol="0" anchor="ctr"/>
                <a:lstStyle/>
                <a:p>
                  <a:endParaRPr lang="vi-VN"/>
                </a:p>
              </p:txBody>
            </p:sp>
            <p:sp>
              <p:nvSpPr>
                <p:cNvPr id="151" name="Hình tự do: Hình 150">
                  <a:extLst>
                    <a:ext uri="{FF2B5EF4-FFF2-40B4-BE49-F238E27FC236}">
                      <a16:creationId xmlns:a16="http://schemas.microsoft.com/office/drawing/2014/main" id="{C5AB9E1A-D5AA-0560-B991-A28E16962EA9}"/>
                    </a:ext>
                  </a:extLst>
                </p:cNvPr>
                <p:cNvSpPr/>
                <p:nvPr/>
              </p:nvSpPr>
              <p:spPr>
                <a:xfrm>
                  <a:off x="7845734" y="3797407"/>
                  <a:ext cx="47026" cy="60115"/>
                </a:xfrm>
                <a:custGeom>
                  <a:avLst/>
                  <a:gdLst>
                    <a:gd name="connsiteX0" fmla="*/ 5742 w 47026"/>
                    <a:gd name="connsiteY0" fmla="*/ 57195 h 60115"/>
                    <a:gd name="connsiteX1" fmla="*/ 44472 w 47026"/>
                    <a:gd name="connsiteY1" fmla="*/ 705 h 60115"/>
                    <a:gd name="connsiteX2" fmla="*/ 5742 w 47026"/>
                    <a:gd name="connsiteY2" fmla="*/ 57195 h 60115"/>
                  </a:gdLst>
                  <a:ahLst/>
                  <a:cxnLst>
                    <a:cxn ang="0">
                      <a:pos x="connsiteX0" y="connsiteY0"/>
                    </a:cxn>
                    <a:cxn ang="0">
                      <a:pos x="connsiteX1" y="connsiteY1"/>
                    </a:cxn>
                    <a:cxn ang="0">
                      <a:pos x="connsiteX2" y="connsiteY2"/>
                    </a:cxn>
                  </a:cxnLst>
                  <a:rect l="l" t="t" r="r" b="b"/>
                  <a:pathLst>
                    <a:path w="47026" h="60115">
                      <a:moveTo>
                        <a:pt x="5742" y="57195"/>
                      </a:moveTo>
                      <a:cubicBezTo>
                        <a:pt x="31419" y="74742"/>
                        <a:pt x="54957" y="7767"/>
                        <a:pt x="44472" y="705"/>
                      </a:cubicBezTo>
                      <a:cubicBezTo>
                        <a:pt x="34201" y="-6356"/>
                        <a:pt x="-16940" y="41575"/>
                        <a:pt x="5742" y="57195"/>
                      </a:cubicBezTo>
                      <a:close/>
                    </a:path>
                  </a:pathLst>
                </a:custGeom>
                <a:solidFill>
                  <a:srgbClr val="753922"/>
                </a:solidFill>
                <a:ln w="2140" cap="flat">
                  <a:noFill/>
                  <a:prstDash val="solid"/>
                  <a:miter/>
                </a:ln>
              </p:spPr>
              <p:txBody>
                <a:bodyPr rtlCol="0" anchor="ctr"/>
                <a:lstStyle/>
                <a:p>
                  <a:endParaRPr lang="vi-VN"/>
                </a:p>
              </p:txBody>
            </p:sp>
            <p:sp>
              <p:nvSpPr>
                <p:cNvPr id="152" name="Hình tự do: Hình 151">
                  <a:extLst>
                    <a:ext uri="{FF2B5EF4-FFF2-40B4-BE49-F238E27FC236}">
                      <a16:creationId xmlns:a16="http://schemas.microsoft.com/office/drawing/2014/main" id="{4E0F481E-0500-AB32-718E-419CE6E8EBE9}"/>
                    </a:ext>
                  </a:extLst>
                </p:cNvPr>
                <p:cNvSpPr/>
                <p:nvPr/>
              </p:nvSpPr>
              <p:spPr>
                <a:xfrm>
                  <a:off x="7718737" y="3633986"/>
                  <a:ext cx="45999" cy="60910"/>
                </a:xfrm>
                <a:custGeom>
                  <a:avLst/>
                  <a:gdLst>
                    <a:gd name="connsiteX0" fmla="*/ 6063 w 45999"/>
                    <a:gd name="connsiteY0" fmla="*/ 58207 h 60910"/>
                    <a:gd name="connsiteX1" fmla="*/ 43296 w 45999"/>
                    <a:gd name="connsiteY1" fmla="*/ 647 h 60910"/>
                    <a:gd name="connsiteX2" fmla="*/ 6063 w 45999"/>
                    <a:gd name="connsiteY2" fmla="*/ 58207 h 60910"/>
                  </a:gdLst>
                  <a:ahLst/>
                  <a:cxnLst>
                    <a:cxn ang="0">
                      <a:pos x="connsiteX0" y="connsiteY0"/>
                    </a:cxn>
                    <a:cxn ang="0">
                      <a:pos x="connsiteX1" y="connsiteY1"/>
                    </a:cxn>
                    <a:cxn ang="0">
                      <a:pos x="connsiteX2" y="connsiteY2"/>
                    </a:cxn>
                  </a:cxnLst>
                  <a:rect l="l" t="t" r="r" b="b"/>
                  <a:pathLst>
                    <a:path w="45999" h="60910">
                      <a:moveTo>
                        <a:pt x="6063" y="58207"/>
                      </a:moveTo>
                      <a:cubicBezTo>
                        <a:pt x="32168" y="75111"/>
                        <a:pt x="53780" y="7494"/>
                        <a:pt x="43296" y="647"/>
                      </a:cubicBezTo>
                      <a:cubicBezTo>
                        <a:pt x="32597" y="-6200"/>
                        <a:pt x="-17047" y="43229"/>
                        <a:pt x="6063" y="58207"/>
                      </a:cubicBezTo>
                      <a:close/>
                    </a:path>
                  </a:pathLst>
                </a:custGeom>
                <a:solidFill>
                  <a:srgbClr val="753922"/>
                </a:solidFill>
                <a:ln w="2140" cap="flat">
                  <a:noFill/>
                  <a:prstDash val="solid"/>
                  <a:miter/>
                </a:ln>
              </p:spPr>
              <p:txBody>
                <a:bodyPr rtlCol="0" anchor="ctr"/>
                <a:lstStyle/>
                <a:p>
                  <a:endParaRPr lang="vi-VN"/>
                </a:p>
              </p:txBody>
            </p:sp>
            <p:sp>
              <p:nvSpPr>
                <p:cNvPr id="153" name="Hình tự do: Hình 152">
                  <a:extLst>
                    <a:ext uri="{FF2B5EF4-FFF2-40B4-BE49-F238E27FC236}">
                      <a16:creationId xmlns:a16="http://schemas.microsoft.com/office/drawing/2014/main" id="{42F33897-BED6-E706-B6BF-6C7806649AC6}"/>
                    </a:ext>
                  </a:extLst>
                </p:cNvPr>
                <p:cNvSpPr/>
                <p:nvPr/>
              </p:nvSpPr>
              <p:spPr>
                <a:xfrm>
                  <a:off x="7623198" y="3522783"/>
                  <a:ext cx="63279" cy="42627"/>
                </a:xfrm>
                <a:custGeom>
                  <a:avLst/>
                  <a:gdLst>
                    <a:gd name="connsiteX0" fmla="*/ 1460 w 63279"/>
                    <a:gd name="connsiteY0" fmla="*/ 33962 h 42627"/>
                    <a:gd name="connsiteX1" fmla="*/ 62873 w 63279"/>
                    <a:gd name="connsiteY1" fmla="*/ 3577 h 42627"/>
                    <a:gd name="connsiteX2" fmla="*/ 1460 w 63279"/>
                    <a:gd name="connsiteY2" fmla="*/ 33962 h 42627"/>
                  </a:gdLst>
                  <a:ahLst/>
                  <a:cxnLst>
                    <a:cxn ang="0">
                      <a:pos x="connsiteX0" y="connsiteY0"/>
                    </a:cxn>
                    <a:cxn ang="0">
                      <a:pos x="connsiteX1" y="connsiteY1"/>
                    </a:cxn>
                    <a:cxn ang="0">
                      <a:pos x="connsiteX2" y="connsiteY2"/>
                    </a:cxn>
                  </a:cxnLst>
                  <a:rect l="l" t="t" r="r" b="b"/>
                  <a:pathLst>
                    <a:path w="63279" h="42627">
                      <a:moveTo>
                        <a:pt x="1460" y="33962"/>
                      </a:moveTo>
                      <a:cubicBezTo>
                        <a:pt x="15369" y="61779"/>
                        <a:pt x="68436" y="14704"/>
                        <a:pt x="62873" y="3577"/>
                      </a:cubicBezTo>
                      <a:cubicBezTo>
                        <a:pt x="57309" y="-7764"/>
                        <a:pt x="-10736" y="9354"/>
                        <a:pt x="1460" y="33962"/>
                      </a:cubicBezTo>
                      <a:close/>
                    </a:path>
                  </a:pathLst>
                </a:custGeom>
                <a:solidFill>
                  <a:srgbClr val="753922"/>
                </a:solidFill>
                <a:ln w="2140" cap="flat">
                  <a:noFill/>
                  <a:prstDash val="solid"/>
                  <a:miter/>
                </a:ln>
              </p:spPr>
              <p:txBody>
                <a:bodyPr rtlCol="0" anchor="ctr"/>
                <a:lstStyle/>
                <a:p>
                  <a:endParaRPr lang="vi-VN"/>
                </a:p>
              </p:txBody>
            </p:sp>
          </p:grpSp>
          <p:grpSp>
            <p:nvGrpSpPr>
              <p:cNvPr id="154" name="Đồ họa 7">
                <a:extLst>
                  <a:ext uri="{FF2B5EF4-FFF2-40B4-BE49-F238E27FC236}">
                    <a16:creationId xmlns:a16="http://schemas.microsoft.com/office/drawing/2014/main" id="{25704AC6-D4FF-356F-5D5C-ADA11C95F88E}"/>
                  </a:ext>
                </a:extLst>
              </p:cNvPr>
              <p:cNvGrpSpPr/>
              <p:nvPr/>
            </p:nvGrpSpPr>
            <p:grpSpPr>
              <a:xfrm>
                <a:off x="7027231" y="3985693"/>
                <a:ext cx="1818602" cy="485661"/>
                <a:chOff x="7027231" y="3985693"/>
                <a:chExt cx="1818602" cy="485661"/>
              </a:xfrm>
            </p:grpSpPr>
            <p:sp>
              <p:nvSpPr>
                <p:cNvPr id="155" name="Hình tự do: Hình 154">
                  <a:extLst>
                    <a:ext uri="{FF2B5EF4-FFF2-40B4-BE49-F238E27FC236}">
                      <a16:creationId xmlns:a16="http://schemas.microsoft.com/office/drawing/2014/main" id="{8EFF4BF7-7903-EAAE-B63C-900071B70D55}"/>
                    </a:ext>
                  </a:extLst>
                </p:cNvPr>
                <p:cNvSpPr/>
                <p:nvPr/>
              </p:nvSpPr>
              <p:spPr>
                <a:xfrm>
                  <a:off x="7027231" y="4027847"/>
                  <a:ext cx="1818387" cy="443508"/>
                </a:xfrm>
                <a:custGeom>
                  <a:avLst/>
                  <a:gdLst>
                    <a:gd name="connsiteX0" fmla="*/ 1818387 w 1818387"/>
                    <a:gd name="connsiteY0" fmla="*/ 227322 h 443508"/>
                    <a:gd name="connsiteX1" fmla="*/ 907910 w 1818387"/>
                    <a:gd name="connsiteY1" fmla="*/ 443440 h 443508"/>
                    <a:gd name="connsiteX2" fmla="*/ 1 w 1818387"/>
                    <a:gd name="connsiteY2" fmla="*/ 216195 h 443508"/>
                    <a:gd name="connsiteX3" fmla="*/ 910478 w 1818387"/>
                    <a:gd name="connsiteY3" fmla="*/ 77 h 443508"/>
                    <a:gd name="connsiteX4" fmla="*/ 1818387 w 1818387"/>
                    <a:gd name="connsiteY4" fmla="*/ 227322 h 44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387" h="443508">
                      <a:moveTo>
                        <a:pt x="1818387" y="227322"/>
                      </a:moveTo>
                      <a:cubicBezTo>
                        <a:pt x="1817745" y="349718"/>
                        <a:pt x="1409903" y="446436"/>
                        <a:pt x="907910" y="443440"/>
                      </a:cubicBezTo>
                      <a:cubicBezTo>
                        <a:pt x="405704" y="440444"/>
                        <a:pt x="-641" y="338591"/>
                        <a:pt x="1" y="216195"/>
                      </a:cubicBezTo>
                      <a:cubicBezTo>
                        <a:pt x="643" y="93800"/>
                        <a:pt x="408485" y="-3132"/>
                        <a:pt x="910478" y="77"/>
                      </a:cubicBezTo>
                      <a:cubicBezTo>
                        <a:pt x="1412684" y="3287"/>
                        <a:pt x="1819029" y="104927"/>
                        <a:pt x="1818387" y="227322"/>
                      </a:cubicBezTo>
                      <a:close/>
                    </a:path>
                  </a:pathLst>
                </a:custGeom>
                <a:solidFill>
                  <a:srgbClr val="3A9BA0"/>
                </a:solidFill>
                <a:ln w="2140" cap="flat">
                  <a:noFill/>
                  <a:prstDash val="solid"/>
                  <a:miter/>
                </a:ln>
              </p:spPr>
              <p:txBody>
                <a:bodyPr rtlCol="0" anchor="ctr"/>
                <a:lstStyle/>
                <a:p>
                  <a:endParaRPr lang="vi-VN"/>
                </a:p>
              </p:txBody>
            </p:sp>
            <p:sp>
              <p:nvSpPr>
                <p:cNvPr id="156" name="Hình tự do: Hình 155">
                  <a:extLst>
                    <a:ext uri="{FF2B5EF4-FFF2-40B4-BE49-F238E27FC236}">
                      <a16:creationId xmlns:a16="http://schemas.microsoft.com/office/drawing/2014/main" id="{FCCC7440-3209-5286-2C07-EFC354DAE318}"/>
                    </a:ext>
                  </a:extLst>
                </p:cNvPr>
                <p:cNvSpPr/>
                <p:nvPr/>
              </p:nvSpPr>
              <p:spPr>
                <a:xfrm>
                  <a:off x="7027445" y="3985693"/>
                  <a:ext cx="1818387" cy="443507"/>
                </a:xfrm>
                <a:custGeom>
                  <a:avLst/>
                  <a:gdLst>
                    <a:gd name="connsiteX0" fmla="*/ 1818387 w 1818387"/>
                    <a:gd name="connsiteY0" fmla="*/ 227322 h 443507"/>
                    <a:gd name="connsiteX1" fmla="*/ 907910 w 1818387"/>
                    <a:gd name="connsiteY1" fmla="*/ 443440 h 443507"/>
                    <a:gd name="connsiteX2" fmla="*/ 1 w 1818387"/>
                    <a:gd name="connsiteY2" fmla="*/ 216195 h 443507"/>
                    <a:gd name="connsiteX3" fmla="*/ 910478 w 1818387"/>
                    <a:gd name="connsiteY3" fmla="*/ 77 h 443507"/>
                    <a:gd name="connsiteX4" fmla="*/ 1818387 w 1818387"/>
                    <a:gd name="connsiteY4" fmla="*/ 227322 h 44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387" h="443507">
                      <a:moveTo>
                        <a:pt x="1818387" y="227322"/>
                      </a:moveTo>
                      <a:cubicBezTo>
                        <a:pt x="1817531" y="349718"/>
                        <a:pt x="1409903" y="446436"/>
                        <a:pt x="907910" y="443440"/>
                      </a:cubicBezTo>
                      <a:cubicBezTo>
                        <a:pt x="405703" y="440445"/>
                        <a:pt x="-641" y="338591"/>
                        <a:pt x="1" y="216195"/>
                      </a:cubicBezTo>
                      <a:cubicBezTo>
                        <a:pt x="856" y="93800"/>
                        <a:pt x="408485" y="-3132"/>
                        <a:pt x="910478" y="77"/>
                      </a:cubicBezTo>
                      <a:cubicBezTo>
                        <a:pt x="1412684" y="3287"/>
                        <a:pt x="1819029" y="104927"/>
                        <a:pt x="1818387" y="227322"/>
                      </a:cubicBezTo>
                      <a:close/>
                    </a:path>
                  </a:pathLst>
                </a:custGeom>
                <a:solidFill>
                  <a:srgbClr val="8DE2DA"/>
                </a:solidFill>
                <a:ln w="2140" cap="flat">
                  <a:noFill/>
                  <a:prstDash val="solid"/>
                  <a:miter/>
                </a:ln>
              </p:spPr>
              <p:txBody>
                <a:bodyPr rtlCol="0" anchor="ctr"/>
                <a:lstStyle/>
                <a:p>
                  <a:endParaRPr lang="vi-VN"/>
                </a:p>
              </p:txBody>
            </p:sp>
            <p:sp>
              <p:nvSpPr>
                <p:cNvPr id="157" name="Hình tự do: Hình 156">
                  <a:extLst>
                    <a:ext uri="{FF2B5EF4-FFF2-40B4-BE49-F238E27FC236}">
                      <a16:creationId xmlns:a16="http://schemas.microsoft.com/office/drawing/2014/main" id="{B6078E19-68B0-4758-D46F-F060A281E374}"/>
                    </a:ext>
                  </a:extLst>
                </p:cNvPr>
                <p:cNvSpPr/>
                <p:nvPr/>
              </p:nvSpPr>
              <p:spPr>
                <a:xfrm>
                  <a:off x="7166103" y="4023431"/>
                  <a:ext cx="1541286" cy="352421"/>
                </a:xfrm>
                <a:custGeom>
                  <a:avLst/>
                  <a:gdLst>
                    <a:gd name="connsiteX0" fmla="*/ 789366 w 1541286"/>
                    <a:gd name="connsiteY0" fmla="*/ 352422 h 352421"/>
                    <a:gd name="connsiteX1" fmla="*/ 769680 w 1541286"/>
                    <a:gd name="connsiteY1" fmla="*/ 352422 h 352421"/>
                    <a:gd name="connsiteX2" fmla="*/ 1 w 1541286"/>
                    <a:gd name="connsiteY2" fmla="*/ 171610 h 352421"/>
                    <a:gd name="connsiteX3" fmla="*/ 230883 w 1541286"/>
                    <a:gd name="connsiteY3" fmla="*/ 46005 h 352421"/>
                    <a:gd name="connsiteX4" fmla="*/ 750208 w 1541286"/>
                    <a:gd name="connsiteY4" fmla="*/ 0 h 352421"/>
                    <a:gd name="connsiteX5" fmla="*/ 771606 w 1541286"/>
                    <a:gd name="connsiteY5" fmla="*/ 0 h 352421"/>
                    <a:gd name="connsiteX6" fmla="*/ 1541285 w 1541286"/>
                    <a:gd name="connsiteY6" fmla="*/ 180812 h 352421"/>
                    <a:gd name="connsiteX7" fmla="*/ 789366 w 1541286"/>
                    <a:gd name="connsiteY7" fmla="*/ 352422 h 352421"/>
                    <a:gd name="connsiteX8" fmla="*/ 750208 w 1541286"/>
                    <a:gd name="connsiteY8" fmla="*/ 17760 h 352421"/>
                    <a:gd name="connsiteX9" fmla="*/ 234521 w 1541286"/>
                    <a:gd name="connsiteY9" fmla="*/ 63337 h 352421"/>
                    <a:gd name="connsiteX10" fmla="*/ 17761 w 1541286"/>
                    <a:gd name="connsiteY10" fmla="*/ 171610 h 352421"/>
                    <a:gd name="connsiteX11" fmla="*/ 769680 w 1541286"/>
                    <a:gd name="connsiteY11" fmla="*/ 334662 h 352421"/>
                    <a:gd name="connsiteX12" fmla="*/ 791934 w 1541286"/>
                    <a:gd name="connsiteY12" fmla="*/ 334662 h 352421"/>
                    <a:gd name="connsiteX13" fmla="*/ 1523526 w 1541286"/>
                    <a:gd name="connsiteY13" fmla="*/ 180812 h 352421"/>
                    <a:gd name="connsiteX14" fmla="*/ 771606 w 1541286"/>
                    <a:gd name="connsiteY14" fmla="*/ 17760 h 352421"/>
                    <a:gd name="connsiteX15" fmla="*/ 750208 w 1541286"/>
                    <a:gd name="connsiteY15" fmla="*/ 17760 h 3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1286" h="352421">
                      <a:moveTo>
                        <a:pt x="789366" y="352422"/>
                      </a:moveTo>
                      <a:cubicBezTo>
                        <a:pt x="782733" y="352422"/>
                        <a:pt x="776100" y="352422"/>
                        <a:pt x="769680" y="352422"/>
                      </a:cubicBezTo>
                      <a:cubicBezTo>
                        <a:pt x="390725" y="350068"/>
                        <a:pt x="-641" y="281809"/>
                        <a:pt x="1" y="171610"/>
                      </a:cubicBezTo>
                      <a:cubicBezTo>
                        <a:pt x="429" y="108487"/>
                        <a:pt x="125820" y="68473"/>
                        <a:pt x="230883" y="46005"/>
                      </a:cubicBezTo>
                      <a:cubicBezTo>
                        <a:pt x="370611" y="16262"/>
                        <a:pt x="554418" y="0"/>
                        <a:pt x="750208" y="0"/>
                      </a:cubicBezTo>
                      <a:cubicBezTo>
                        <a:pt x="757484" y="0"/>
                        <a:pt x="764545" y="0"/>
                        <a:pt x="771606" y="0"/>
                      </a:cubicBezTo>
                      <a:cubicBezTo>
                        <a:pt x="1150562" y="2354"/>
                        <a:pt x="1541927" y="70613"/>
                        <a:pt x="1541285" y="180812"/>
                      </a:cubicBezTo>
                      <a:cubicBezTo>
                        <a:pt x="1540644" y="289298"/>
                        <a:pt x="1161688" y="352422"/>
                        <a:pt x="789366" y="352422"/>
                      </a:cubicBezTo>
                      <a:close/>
                      <a:moveTo>
                        <a:pt x="750208" y="17760"/>
                      </a:moveTo>
                      <a:cubicBezTo>
                        <a:pt x="555274" y="17760"/>
                        <a:pt x="372965" y="33808"/>
                        <a:pt x="234521" y="63337"/>
                      </a:cubicBezTo>
                      <a:cubicBezTo>
                        <a:pt x="99073" y="92225"/>
                        <a:pt x="17975" y="132666"/>
                        <a:pt x="17761" y="171610"/>
                      </a:cubicBezTo>
                      <a:cubicBezTo>
                        <a:pt x="17333" y="248000"/>
                        <a:pt x="319256" y="331880"/>
                        <a:pt x="769680" y="334662"/>
                      </a:cubicBezTo>
                      <a:cubicBezTo>
                        <a:pt x="777170" y="334662"/>
                        <a:pt x="784659" y="334662"/>
                        <a:pt x="791934" y="334662"/>
                      </a:cubicBezTo>
                      <a:cubicBezTo>
                        <a:pt x="1229947" y="334662"/>
                        <a:pt x="1522884" y="255918"/>
                        <a:pt x="1523526" y="180812"/>
                      </a:cubicBezTo>
                      <a:cubicBezTo>
                        <a:pt x="1523953" y="104421"/>
                        <a:pt x="1222030" y="20542"/>
                        <a:pt x="771606" y="17760"/>
                      </a:cubicBezTo>
                      <a:cubicBezTo>
                        <a:pt x="764331" y="17760"/>
                        <a:pt x="757270" y="17760"/>
                        <a:pt x="750208" y="17760"/>
                      </a:cubicBezTo>
                      <a:close/>
                    </a:path>
                  </a:pathLst>
                </a:custGeom>
                <a:solidFill>
                  <a:srgbClr val="FFFFFF"/>
                </a:solidFill>
                <a:ln w="2140" cap="flat">
                  <a:noFill/>
                  <a:prstDash val="solid"/>
                  <a:miter/>
                </a:ln>
              </p:spPr>
              <p:txBody>
                <a:bodyPr rtlCol="0" anchor="ctr"/>
                <a:lstStyle/>
                <a:p>
                  <a:endParaRPr lang="vi-VN"/>
                </a:p>
              </p:txBody>
            </p:sp>
          </p:grpSp>
          <p:grpSp>
            <p:nvGrpSpPr>
              <p:cNvPr id="158" name="Đồ họa 7">
                <a:extLst>
                  <a:ext uri="{FF2B5EF4-FFF2-40B4-BE49-F238E27FC236}">
                    <a16:creationId xmlns:a16="http://schemas.microsoft.com/office/drawing/2014/main" id="{7FE23ACD-981C-DF87-CFF8-83BB0D37E76F}"/>
                  </a:ext>
                </a:extLst>
              </p:cNvPr>
              <p:cNvGrpSpPr/>
              <p:nvPr/>
            </p:nvGrpSpPr>
            <p:grpSpPr>
              <a:xfrm>
                <a:off x="7675819" y="3687257"/>
                <a:ext cx="524421" cy="570279"/>
                <a:chOff x="7675819" y="3687257"/>
                <a:chExt cx="524421" cy="570279"/>
              </a:xfrm>
            </p:grpSpPr>
            <p:sp>
              <p:nvSpPr>
                <p:cNvPr id="159" name="Hình tự do: Hình 158">
                  <a:extLst>
                    <a:ext uri="{FF2B5EF4-FFF2-40B4-BE49-F238E27FC236}">
                      <a16:creationId xmlns:a16="http://schemas.microsoft.com/office/drawing/2014/main" id="{B740E3BB-24E1-A8D9-0C60-E8F1C684B31A}"/>
                    </a:ext>
                  </a:extLst>
                </p:cNvPr>
                <p:cNvSpPr/>
                <p:nvPr/>
              </p:nvSpPr>
              <p:spPr>
                <a:xfrm>
                  <a:off x="7675819" y="3687257"/>
                  <a:ext cx="524421" cy="570279"/>
                </a:xfrm>
                <a:custGeom>
                  <a:avLst/>
                  <a:gdLst>
                    <a:gd name="connsiteX0" fmla="*/ 20308 w 524421"/>
                    <a:gd name="connsiteY0" fmla="*/ 201153 h 570279"/>
                    <a:gd name="connsiteX1" fmla="*/ 168381 w 524421"/>
                    <a:gd name="connsiteY1" fmla="*/ 555501 h 570279"/>
                    <a:gd name="connsiteX2" fmla="*/ 504113 w 524421"/>
                    <a:gd name="connsiteY2" fmla="*/ 369126 h 570279"/>
                    <a:gd name="connsiteX3" fmla="*/ 356040 w 524421"/>
                    <a:gd name="connsiteY3" fmla="*/ 14778 h 570279"/>
                    <a:gd name="connsiteX4" fmla="*/ 20308 w 524421"/>
                    <a:gd name="connsiteY4" fmla="*/ 201153 h 570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21" h="570279">
                      <a:moveTo>
                        <a:pt x="20308" y="201153"/>
                      </a:moveTo>
                      <a:cubicBezTo>
                        <a:pt x="-36824" y="365916"/>
                        <a:pt x="31007" y="507784"/>
                        <a:pt x="168381" y="555501"/>
                      </a:cubicBezTo>
                      <a:cubicBezTo>
                        <a:pt x="305755" y="603218"/>
                        <a:pt x="446981" y="533889"/>
                        <a:pt x="504113" y="369126"/>
                      </a:cubicBezTo>
                      <a:cubicBezTo>
                        <a:pt x="561245" y="204363"/>
                        <a:pt x="493414" y="62496"/>
                        <a:pt x="356040" y="14778"/>
                      </a:cubicBezTo>
                      <a:cubicBezTo>
                        <a:pt x="218666" y="-32939"/>
                        <a:pt x="77440" y="36390"/>
                        <a:pt x="20308" y="201153"/>
                      </a:cubicBezTo>
                      <a:close/>
                    </a:path>
                  </a:pathLst>
                </a:custGeom>
                <a:solidFill>
                  <a:srgbClr val="A8801B"/>
                </a:solidFill>
                <a:ln w="2140" cap="flat">
                  <a:noFill/>
                  <a:prstDash val="solid"/>
                  <a:miter/>
                </a:ln>
              </p:spPr>
              <p:txBody>
                <a:bodyPr rtlCol="0" anchor="ctr"/>
                <a:lstStyle/>
                <a:p>
                  <a:endParaRPr lang="vi-VN"/>
                </a:p>
              </p:txBody>
            </p:sp>
            <p:sp>
              <p:nvSpPr>
                <p:cNvPr id="160" name="Hình tự do: Hình 159">
                  <a:extLst>
                    <a:ext uri="{FF2B5EF4-FFF2-40B4-BE49-F238E27FC236}">
                      <a16:creationId xmlns:a16="http://schemas.microsoft.com/office/drawing/2014/main" id="{E019C854-90C0-8D4E-ABAA-4F511013837C}"/>
                    </a:ext>
                  </a:extLst>
                </p:cNvPr>
                <p:cNvSpPr/>
                <p:nvPr/>
              </p:nvSpPr>
              <p:spPr>
                <a:xfrm>
                  <a:off x="7984164" y="3745280"/>
                  <a:ext cx="93038" cy="93038"/>
                </a:xfrm>
                <a:custGeom>
                  <a:avLst/>
                  <a:gdLst>
                    <a:gd name="connsiteX0" fmla="*/ 90491 w 93038"/>
                    <a:gd name="connsiteY0" fmla="*/ 61818 h 93038"/>
                    <a:gd name="connsiteX1" fmla="*/ 31220 w 93038"/>
                    <a:gd name="connsiteY1" fmla="*/ 90492 h 93038"/>
                    <a:gd name="connsiteX2" fmla="*/ 2547 w 93038"/>
                    <a:gd name="connsiteY2" fmla="*/ 31220 h 93038"/>
                    <a:gd name="connsiteX3" fmla="*/ 61819 w 93038"/>
                    <a:gd name="connsiteY3" fmla="*/ 2547 h 93038"/>
                    <a:gd name="connsiteX4" fmla="*/ 90491 w 93038"/>
                    <a:gd name="connsiteY4" fmla="*/ 61818 h 93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38" h="93038">
                      <a:moveTo>
                        <a:pt x="90491" y="61818"/>
                      </a:moveTo>
                      <a:cubicBezTo>
                        <a:pt x="82146" y="85998"/>
                        <a:pt x="55613" y="98837"/>
                        <a:pt x="31220" y="90492"/>
                      </a:cubicBezTo>
                      <a:cubicBezTo>
                        <a:pt x="7040" y="82146"/>
                        <a:pt x="-5799" y="55613"/>
                        <a:pt x="2547" y="31220"/>
                      </a:cubicBezTo>
                      <a:cubicBezTo>
                        <a:pt x="10892" y="7040"/>
                        <a:pt x="37425" y="-5799"/>
                        <a:pt x="61819" y="2547"/>
                      </a:cubicBezTo>
                      <a:cubicBezTo>
                        <a:pt x="85998" y="11106"/>
                        <a:pt x="98837" y="37639"/>
                        <a:pt x="90491" y="61818"/>
                      </a:cubicBezTo>
                      <a:close/>
                    </a:path>
                  </a:pathLst>
                </a:custGeom>
                <a:solidFill>
                  <a:srgbClr val="FFFFFF">
                    <a:alpha val="20000"/>
                  </a:srgbClr>
                </a:solidFill>
                <a:ln w="2140" cap="flat">
                  <a:noFill/>
                  <a:prstDash val="solid"/>
                  <a:miter/>
                </a:ln>
              </p:spPr>
              <p:txBody>
                <a:bodyPr rtlCol="0" anchor="ctr"/>
                <a:lstStyle/>
                <a:p>
                  <a:endParaRPr lang="vi-VN"/>
                </a:p>
              </p:txBody>
            </p:sp>
          </p:grpSp>
          <p:grpSp>
            <p:nvGrpSpPr>
              <p:cNvPr id="161" name="Đồ họa 7">
                <a:extLst>
                  <a:ext uri="{FF2B5EF4-FFF2-40B4-BE49-F238E27FC236}">
                    <a16:creationId xmlns:a16="http://schemas.microsoft.com/office/drawing/2014/main" id="{17385937-2FC0-64C3-4872-E20FF00006F7}"/>
                  </a:ext>
                </a:extLst>
              </p:cNvPr>
              <p:cNvGrpSpPr/>
              <p:nvPr/>
            </p:nvGrpSpPr>
            <p:grpSpPr>
              <a:xfrm>
                <a:off x="7746626" y="3566373"/>
                <a:ext cx="1143490" cy="786450"/>
                <a:chOff x="7746626" y="3566373"/>
                <a:chExt cx="1143490" cy="786450"/>
              </a:xfrm>
            </p:grpSpPr>
            <p:grpSp>
              <p:nvGrpSpPr>
                <p:cNvPr id="162" name="Đồ họa 7">
                  <a:extLst>
                    <a:ext uri="{FF2B5EF4-FFF2-40B4-BE49-F238E27FC236}">
                      <a16:creationId xmlns:a16="http://schemas.microsoft.com/office/drawing/2014/main" id="{46ECEE7E-A4B8-CC04-A914-1C0B98C8AC19}"/>
                    </a:ext>
                  </a:extLst>
                </p:cNvPr>
                <p:cNvGrpSpPr/>
                <p:nvPr/>
              </p:nvGrpSpPr>
              <p:grpSpPr>
                <a:xfrm>
                  <a:off x="7746626" y="3566373"/>
                  <a:ext cx="1021590" cy="619938"/>
                  <a:chOff x="7746626" y="3566373"/>
                  <a:chExt cx="1021590" cy="619938"/>
                </a:xfrm>
              </p:grpSpPr>
              <p:sp>
                <p:nvSpPr>
                  <p:cNvPr id="163" name="Hình tự do: Hình 162">
                    <a:extLst>
                      <a:ext uri="{FF2B5EF4-FFF2-40B4-BE49-F238E27FC236}">
                        <a16:creationId xmlns:a16="http://schemas.microsoft.com/office/drawing/2014/main" id="{113AE9A2-6533-4BCC-BB68-EF62445CAAD4}"/>
                      </a:ext>
                    </a:extLst>
                  </p:cNvPr>
                  <p:cNvSpPr/>
                  <p:nvPr/>
                </p:nvSpPr>
                <p:spPr>
                  <a:xfrm>
                    <a:off x="8656462" y="3566373"/>
                    <a:ext cx="111755" cy="94709"/>
                  </a:xfrm>
                  <a:custGeom>
                    <a:avLst/>
                    <a:gdLst>
                      <a:gd name="connsiteX0" fmla="*/ 102067 w 111755"/>
                      <a:gd name="connsiteY0" fmla="*/ 84521 h 94709"/>
                      <a:gd name="connsiteX1" fmla="*/ 0 w 111755"/>
                      <a:gd name="connsiteY1" fmla="*/ 31455 h 94709"/>
                      <a:gd name="connsiteX2" fmla="*/ 1284 w 111755"/>
                      <a:gd name="connsiteY2" fmla="*/ 0 h 94709"/>
                      <a:gd name="connsiteX3" fmla="*/ 91369 w 111755"/>
                      <a:gd name="connsiteY3" fmla="*/ 10057 h 94709"/>
                      <a:gd name="connsiteX4" fmla="*/ 102067 w 111755"/>
                      <a:gd name="connsiteY4" fmla="*/ 84521 h 94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55" h="94709">
                        <a:moveTo>
                          <a:pt x="102067" y="84521"/>
                        </a:moveTo>
                        <a:cubicBezTo>
                          <a:pt x="79600" y="113408"/>
                          <a:pt x="2140" y="76176"/>
                          <a:pt x="0" y="31455"/>
                        </a:cubicBezTo>
                        <a:cubicBezTo>
                          <a:pt x="4921" y="18616"/>
                          <a:pt x="-1926" y="10271"/>
                          <a:pt x="1284" y="0"/>
                        </a:cubicBezTo>
                        <a:cubicBezTo>
                          <a:pt x="14336" y="3424"/>
                          <a:pt x="52425" y="-3851"/>
                          <a:pt x="91369" y="10057"/>
                        </a:cubicBezTo>
                        <a:cubicBezTo>
                          <a:pt x="118544" y="19900"/>
                          <a:pt x="114692" y="45150"/>
                          <a:pt x="102067" y="84521"/>
                        </a:cubicBezTo>
                        <a:close/>
                      </a:path>
                    </a:pathLst>
                  </a:custGeom>
                  <a:solidFill>
                    <a:srgbClr val="CCA26A"/>
                  </a:solidFill>
                  <a:ln w="2140" cap="flat">
                    <a:noFill/>
                    <a:prstDash val="solid"/>
                    <a:miter/>
                  </a:ln>
                </p:spPr>
                <p:txBody>
                  <a:bodyPr rtlCol="0" anchor="ctr"/>
                  <a:lstStyle/>
                  <a:p>
                    <a:endParaRPr lang="vi-VN"/>
                  </a:p>
                </p:txBody>
              </p:sp>
              <p:sp>
                <p:nvSpPr>
                  <p:cNvPr id="164" name="Hình tự do: Hình 163">
                    <a:extLst>
                      <a:ext uri="{FF2B5EF4-FFF2-40B4-BE49-F238E27FC236}">
                        <a16:creationId xmlns:a16="http://schemas.microsoft.com/office/drawing/2014/main" id="{E8FAD49F-0741-40FC-AFD6-362C7FCDAE5D}"/>
                      </a:ext>
                    </a:extLst>
                  </p:cNvPr>
                  <p:cNvSpPr/>
                  <p:nvPr/>
                </p:nvSpPr>
                <p:spPr>
                  <a:xfrm>
                    <a:off x="7761819" y="3587343"/>
                    <a:ext cx="971077" cy="524626"/>
                  </a:xfrm>
                  <a:custGeom>
                    <a:avLst/>
                    <a:gdLst>
                      <a:gd name="connsiteX0" fmla="*/ 968679 w 971077"/>
                      <a:gd name="connsiteY0" fmla="*/ 12625 h 524626"/>
                      <a:gd name="connsiteX1" fmla="*/ 966967 w 971077"/>
                      <a:gd name="connsiteY1" fmla="*/ 193436 h 524626"/>
                      <a:gd name="connsiteX2" fmla="*/ 586086 w 971077"/>
                      <a:gd name="connsiteY2" fmla="*/ 490224 h 524626"/>
                      <a:gd name="connsiteX3" fmla="*/ 0 w 971077"/>
                      <a:gd name="connsiteY3" fmla="*/ 393934 h 524626"/>
                      <a:gd name="connsiteX4" fmla="*/ 20542 w 971077"/>
                      <a:gd name="connsiteY4" fmla="*/ 365261 h 524626"/>
                      <a:gd name="connsiteX5" fmla="*/ 506486 w 971077"/>
                      <a:gd name="connsiteY5" fmla="*/ 320325 h 524626"/>
                      <a:gd name="connsiteX6" fmla="*/ 891005 w 971077"/>
                      <a:gd name="connsiteY6" fmla="*/ 67189 h 524626"/>
                      <a:gd name="connsiteX7" fmla="*/ 888651 w 971077"/>
                      <a:gd name="connsiteY7" fmla="*/ 42796 h 524626"/>
                      <a:gd name="connsiteX8" fmla="*/ 895713 w 971077"/>
                      <a:gd name="connsiteY8" fmla="*/ 0 h 524626"/>
                      <a:gd name="connsiteX9" fmla="*/ 968679 w 971077"/>
                      <a:gd name="connsiteY9" fmla="*/ 12625 h 5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077" h="524626">
                        <a:moveTo>
                          <a:pt x="968679" y="12625"/>
                        </a:moveTo>
                        <a:cubicBezTo>
                          <a:pt x="975740" y="34023"/>
                          <a:pt x="886297" y="151711"/>
                          <a:pt x="966967" y="193436"/>
                        </a:cubicBezTo>
                        <a:cubicBezTo>
                          <a:pt x="996283" y="322037"/>
                          <a:pt x="868751" y="419611"/>
                          <a:pt x="586086" y="490224"/>
                        </a:cubicBezTo>
                        <a:cubicBezTo>
                          <a:pt x="280739" y="566614"/>
                          <a:pt x="88801" y="507556"/>
                          <a:pt x="0" y="393934"/>
                        </a:cubicBezTo>
                        <a:cubicBezTo>
                          <a:pt x="2995" y="382379"/>
                          <a:pt x="13909" y="369326"/>
                          <a:pt x="20542" y="365261"/>
                        </a:cubicBezTo>
                        <a:cubicBezTo>
                          <a:pt x="168615" y="370182"/>
                          <a:pt x="346645" y="361837"/>
                          <a:pt x="506486" y="320325"/>
                        </a:cubicBezTo>
                        <a:cubicBezTo>
                          <a:pt x="632091" y="287801"/>
                          <a:pt x="838580" y="183379"/>
                          <a:pt x="891005" y="67189"/>
                        </a:cubicBezTo>
                        <a:cubicBezTo>
                          <a:pt x="894001" y="60342"/>
                          <a:pt x="887154" y="50285"/>
                          <a:pt x="888651" y="42796"/>
                        </a:cubicBezTo>
                        <a:cubicBezTo>
                          <a:pt x="891219" y="29743"/>
                          <a:pt x="894429" y="14551"/>
                          <a:pt x="895713" y="0"/>
                        </a:cubicBezTo>
                        <a:cubicBezTo>
                          <a:pt x="920106" y="2782"/>
                          <a:pt x="962902" y="5563"/>
                          <a:pt x="968679" y="12625"/>
                        </a:cubicBezTo>
                        <a:close/>
                      </a:path>
                    </a:pathLst>
                  </a:custGeom>
                  <a:solidFill>
                    <a:srgbClr val="FFE527"/>
                  </a:solidFill>
                  <a:ln w="2140" cap="flat">
                    <a:noFill/>
                    <a:prstDash val="solid"/>
                    <a:miter/>
                  </a:ln>
                </p:spPr>
                <p:txBody>
                  <a:bodyPr rtlCol="0" anchor="ctr"/>
                  <a:lstStyle/>
                  <a:p>
                    <a:endParaRPr lang="vi-VN"/>
                  </a:p>
                </p:txBody>
              </p:sp>
              <p:sp>
                <p:nvSpPr>
                  <p:cNvPr id="165" name="Hình tự do: Hình 164">
                    <a:extLst>
                      <a:ext uri="{FF2B5EF4-FFF2-40B4-BE49-F238E27FC236}">
                        <a16:creationId xmlns:a16="http://schemas.microsoft.com/office/drawing/2014/main" id="{B8844B79-EF56-059B-5E5B-5D4D6837EB76}"/>
                      </a:ext>
                    </a:extLst>
                  </p:cNvPr>
                  <p:cNvSpPr/>
                  <p:nvPr/>
                </p:nvSpPr>
                <p:spPr>
                  <a:xfrm>
                    <a:off x="7746626" y="3593279"/>
                    <a:ext cx="1016118" cy="593032"/>
                  </a:xfrm>
                  <a:custGeom>
                    <a:avLst/>
                    <a:gdLst>
                      <a:gd name="connsiteX0" fmla="*/ 1015755 w 1016118"/>
                      <a:gd name="connsiteY0" fmla="*/ 40712 h 593032"/>
                      <a:gd name="connsiteX1" fmla="*/ 1004627 w 1016118"/>
                      <a:gd name="connsiteY1" fmla="*/ 205689 h 593032"/>
                      <a:gd name="connsiteX2" fmla="*/ 655415 w 1016118"/>
                      <a:gd name="connsiteY2" fmla="*/ 569238 h 593032"/>
                      <a:gd name="connsiteX3" fmla="*/ 0 w 1016118"/>
                      <a:gd name="connsiteY3" fmla="*/ 409824 h 593032"/>
                      <a:gd name="connsiteX4" fmla="*/ 20542 w 1016118"/>
                      <a:gd name="connsiteY4" fmla="*/ 381151 h 593032"/>
                      <a:gd name="connsiteX5" fmla="*/ 570252 w 1016118"/>
                      <a:gd name="connsiteY5" fmla="*/ 406828 h 593032"/>
                      <a:gd name="connsiteX6" fmla="*/ 963758 w 1016118"/>
                      <a:gd name="connsiteY6" fmla="*/ 270 h 593032"/>
                      <a:gd name="connsiteX7" fmla="*/ 1015755 w 1016118"/>
                      <a:gd name="connsiteY7" fmla="*/ 40712 h 59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118" h="593032">
                        <a:moveTo>
                          <a:pt x="1015755" y="40712"/>
                        </a:moveTo>
                        <a:cubicBezTo>
                          <a:pt x="1022816" y="62109"/>
                          <a:pt x="923744" y="164177"/>
                          <a:pt x="1004627" y="205689"/>
                        </a:cubicBezTo>
                        <a:cubicBezTo>
                          <a:pt x="1033943" y="334290"/>
                          <a:pt x="937866" y="498625"/>
                          <a:pt x="655415" y="569238"/>
                        </a:cubicBezTo>
                        <a:cubicBezTo>
                          <a:pt x="350068" y="645628"/>
                          <a:pt x="88801" y="523446"/>
                          <a:pt x="0" y="409824"/>
                        </a:cubicBezTo>
                        <a:cubicBezTo>
                          <a:pt x="2996" y="398269"/>
                          <a:pt x="13909" y="385216"/>
                          <a:pt x="20542" y="381151"/>
                        </a:cubicBezTo>
                        <a:cubicBezTo>
                          <a:pt x="155776" y="418811"/>
                          <a:pt x="385375" y="459895"/>
                          <a:pt x="570252" y="406828"/>
                        </a:cubicBezTo>
                        <a:cubicBezTo>
                          <a:pt x="840506" y="329582"/>
                          <a:pt x="946640" y="204405"/>
                          <a:pt x="963758" y="270"/>
                        </a:cubicBezTo>
                        <a:cubicBezTo>
                          <a:pt x="996497" y="-3796"/>
                          <a:pt x="989221" y="39428"/>
                          <a:pt x="1015755" y="40712"/>
                        </a:cubicBezTo>
                        <a:close/>
                      </a:path>
                    </a:pathLst>
                  </a:custGeom>
                  <a:solidFill>
                    <a:srgbClr val="FFC303"/>
                  </a:solidFill>
                  <a:ln w="2140" cap="flat">
                    <a:noFill/>
                    <a:prstDash val="solid"/>
                    <a:miter/>
                  </a:ln>
                </p:spPr>
                <p:txBody>
                  <a:bodyPr rtlCol="0" anchor="ctr"/>
                  <a:lstStyle/>
                  <a:p>
                    <a:endParaRPr lang="vi-VN"/>
                  </a:p>
                </p:txBody>
              </p:sp>
            </p:grpSp>
            <p:grpSp>
              <p:nvGrpSpPr>
                <p:cNvPr id="166" name="Đồ họa 7">
                  <a:extLst>
                    <a:ext uri="{FF2B5EF4-FFF2-40B4-BE49-F238E27FC236}">
                      <a16:creationId xmlns:a16="http://schemas.microsoft.com/office/drawing/2014/main" id="{4B85CC63-A1F6-D9C6-869D-D59B0E59EA73}"/>
                    </a:ext>
                  </a:extLst>
                </p:cNvPr>
                <p:cNvGrpSpPr/>
                <p:nvPr/>
              </p:nvGrpSpPr>
              <p:grpSpPr>
                <a:xfrm>
                  <a:off x="7956521" y="3586912"/>
                  <a:ext cx="933596" cy="765912"/>
                  <a:chOff x="7956521" y="3586912"/>
                  <a:chExt cx="933596" cy="765912"/>
                </a:xfrm>
              </p:grpSpPr>
              <p:sp>
                <p:nvSpPr>
                  <p:cNvPr id="167" name="Hình tự do: Hình 166">
                    <a:extLst>
                      <a:ext uri="{FF2B5EF4-FFF2-40B4-BE49-F238E27FC236}">
                        <a16:creationId xmlns:a16="http://schemas.microsoft.com/office/drawing/2014/main" id="{DDBD1183-1293-2FA3-00B8-923B6F713839}"/>
                      </a:ext>
                    </a:extLst>
                  </p:cNvPr>
                  <p:cNvSpPr/>
                  <p:nvPr/>
                </p:nvSpPr>
                <p:spPr>
                  <a:xfrm>
                    <a:off x="8709738" y="3586912"/>
                    <a:ext cx="120430" cy="87927"/>
                  </a:xfrm>
                  <a:custGeom>
                    <a:avLst/>
                    <a:gdLst>
                      <a:gd name="connsiteX0" fmla="*/ 120259 w 120430"/>
                      <a:gd name="connsiteY0" fmla="*/ 68904 h 87927"/>
                      <a:gd name="connsiteX1" fmla="*/ 7493 w 120430"/>
                      <a:gd name="connsiteY1" fmla="*/ 46436 h 87927"/>
                      <a:gd name="connsiteX2" fmla="*/ 4 w 120430"/>
                      <a:gd name="connsiteY2" fmla="*/ 15837 h 87927"/>
                      <a:gd name="connsiteX3" fmla="*/ 89233 w 120430"/>
                      <a:gd name="connsiteY3" fmla="*/ 217 h 87927"/>
                      <a:gd name="connsiteX4" fmla="*/ 120259 w 120430"/>
                      <a:gd name="connsiteY4" fmla="*/ 68904 h 8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30" h="87927">
                        <a:moveTo>
                          <a:pt x="120259" y="68904"/>
                        </a:moveTo>
                        <a:cubicBezTo>
                          <a:pt x="106779" y="102927"/>
                          <a:pt x="21830" y="88804"/>
                          <a:pt x="7493" y="46436"/>
                        </a:cubicBezTo>
                        <a:cubicBezTo>
                          <a:pt x="8563" y="32742"/>
                          <a:pt x="-210" y="26536"/>
                          <a:pt x="4" y="15837"/>
                        </a:cubicBezTo>
                        <a:cubicBezTo>
                          <a:pt x="13485" y="15410"/>
                          <a:pt x="47935" y="-2137"/>
                          <a:pt x="89233" y="217"/>
                        </a:cubicBezTo>
                        <a:cubicBezTo>
                          <a:pt x="118120" y="2143"/>
                          <a:pt x="121329" y="27606"/>
                          <a:pt x="120259" y="68904"/>
                        </a:cubicBezTo>
                        <a:close/>
                      </a:path>
                    </a:pathLst>
                  </a:custGeom>
                  <a:solidFill>
                    <a:srgbClr val="CCA26A"/>
                  </a:solidFill>
                  <a:ln w="2140" cap="flat">
                    <a:noFill/>
                    <a:prstDash val="solid"/>
                    <a:miter/>
                  </a:ln>
                </p:spPr>
                <p:txBody>
                  <a:bodyPr rtlCol="0" anchor="ctr"/>
                  <a:lstStyle/>
                  <a:p>
                    <a:endParaRPr lang="vi-VN"/>
                  </a:p>
                </p:txBody>
              </p:sp>
              <p:sp>
                <p:nvSpPr>
                  <p:cNvPr id="168" name="Hình tự do: Hình 167">
                    <a:extLst>
                      <a:ext uri="{FF2B5EF4-FFF2-40B4-BE49-F238E27FC236}">
                        <a16:creationId xmlns:a16="http://schemas.microsoft.com/office/drawing/2014/main" id="{718726DF-1A8F-F745-E9E8-782A467FDEA6}"/>
                      </a:ext>
                    </a:extLst>
                  </p:cNvPr>
                  <p:cNvSpPr/>
                  <p:nvPr/>
                </p:nvSpPr>
                <p:spPr>
                  <a:xfrm>
                    <a:off x="7965294" y="3613216"/>
                    <a:ext cx="891715" cy="695443"/>
                  </a:xfrm>
                  <a:custGeom>
                    <a:avLst/>
                    <a:gdLst>
                      <a:gd name="connsiteX0" fmla="*/ 823620 w 891715"/>
                      <a:gd name="connsiteY0" fmla="*/ 1517 h 695443"/>
                      <a:gd name="connsiteX1" fmla="*/ 872407 w 891715"/>
                      <a:gd name="connsiteY1" fmla="*/ 175481 h 695443"/>
                      <a:gd name="connsiteX2" fmla="*/ 589742 w 891715"/>
                      <a:gd name="connsiteY2" fmla="*/ 566847 h 695443"/>
                      <a:gd name="connsiteX3" fmla="*/ 19 w 891715"/>
                      <a:gd name="connsiteY3" fmla="*/ 638102 h 695443"/>
                      <a:gd name="connsiteX4" fmla="*/ 11787 w 891715"/>
                      <a:gd name="connsiteY4" fmla="*/ 604721 h 695443"/>
                      <a:gd name="connsiteX5" fmla="*/ 465849 w 891715"/>
                      <a:gd name="connsiteY5" fmla="*/ 426050 h 695443"/>
                      <a:gd name="connsiteX6" fmla="*/ 764348 w 891715"/>
                      <a:gd name="connsiteY6" fmla="*/ 75554 h 695443"/>
                      <a:gd name="connsiteX7" fmla="*/ 755362 w 891715"/>
                      <a:gd name="connsiteY7" fmla="*/ 52872 h 695443"/>
                      <a:gd name="connsiteX8" fmla="*/ 750226 w 891715"/>
                      <a:gd name="connsiteY8" fmla="*/ 9862 h 695443"/>
                      <a:gd name="connsiteX9" fmla="*/ 823620 w 891715"/>
                      <a:gd name="connsiteY9" fmla="*/ 1517 h 69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715" h="695443">
                        <a:moveTo>
                          <a:pt x="823620" y="1517"/>
                        </a:moveTo>
                        <a:cubicBezTo>
                          <a:pt x="836245" y="20133"/>
                          <a:pt x="783179" y="158149"/>
                          <a:pt x="872407" y="175481"/>
                        </a:cubicBezTo>
                        <a:cubicBezTo>
                          <a:pt x="936387" y="290815"/>
                          <a:pt x="841166" y="420058"/>
                          <a:pt x="589742" y="566847"/>
                        </a:cubicBezTo>
                        <a:cubicBezTo>
                          <a:pt x="317776" y="725619"/>
                          <a:pt x="117065" y="722409"/>
                          <a:pt x="19" y="638102"/>
                        </a:cubicBezTo>
                        <a:cubicBezTo>
                          <a:pt x="-410" y="626119"/>
                          <a:pt x="6652" y="610713"/>
                          <a:pt x="11787" y="604721"/>
                        </a:cubicBezTo>
                        <a:cubicBezTo>
                          <a:pt x="155366" y="568131"/>
                          <a:pt x="323981" y="510357"/>
                          <a:pt x="465849" y="426050"/>
                        </a:cubicBezTo>
                        <a:cubicBezTo>
                          <a:pt x="577331" y="359716"/>
                          <a:pt x="746374" y="201801"/>
                          <a:pt x="764348" y="75554"/>
                        </a:cubicBezTo>
                        <a:cubicBezTo>
                          <a:pt x="765418" y="68278"/>
                          <a:pt x="756003" y="60575"/>
                          <a:pt x="755362" y="52872"/>
                        </a:cubicBezTo>
                        <a:cubicBezTo>
                          <a:pt x="754292" y="39605"/>
                          <a:pt x="753008" y="24199"/>
                          <a:pt x="750226" y="9862"/>
                        </a:cubicBezTo>
                        <a:cubicBezTo>
                          <a:pt x="773978" y="5582"/>
                          <a:pt x="815917" y="-3618"/>
                          <a:pt x="823620" y="1517"/>
                        </a:cubicBezTo>
                        <a:close/>
                      </a:path>
                    </a:pathLst>
                  </a:custGeom>
                  <a:solidFill>
                    <a:srgbClr val="FFE527"/>
                  </a:solidFill>
                  <a:ln w="2140" cap="flat">
                    <a:noFill/>
                    <a:prstDash val="solid"/>
                    <a:miter/>
                  </a:ln>
                </p:spPr>
                <p:txBody>
                  <a:bodyPr rtlCol="0" anchor="ctr"/>
                  <a:lstStyle/>
                  <a:p>
                    <a:endParaRPr lang="vi-VN"/>
                  </a:p>
                </p:txBody>
              </p:sp>
              <p:sp>
                <p:nvSpPr>
                  <p:cNvPr id="169" name="Hình tự do: Hình 168">
                    <a:extLst>
                      <a:ext uri="{FF2B5EF4-FFF2-40B4-BE49-F238E27FC236}">
                        <a16:creationId xmlns:a16="http://schemas.microsoft.com/office/drawing/2014/main" id="{3BDEE52E-72F3-9079-3B80-CFCBF1ADA6C0}"/>
                      </a:ext>
                    </a:extLst>
                  </p:cNvPr>
                  <p:cNvSpPr/>
                  <p:nvPr/>
                </p:nvSpPr>
                <p:spPr>
                  <a:xfrm>
                    <a:off x="7956521" y="3611704"/>
                    <a:ext cx="933596" cy="741120"/>
                  </a:xfrm>
                  <a:custGeom>
                    <a:avLst/>
                    <a:gdLst>
                      <a:gd name="connsiteX0" fmla="*/ 872407 w 933596"/>
                      <a:gd name="connsiteY0" fmla="*/ 26780 h 741120"/>
                      <a:gd name="connsiteX1" fmla="*/ 907714 w 933596"/>
                      <a:gd name="connsiteY1" fmla="*/ 188334 h 741120"/>
                      <a:gd name="connsiteX2" fmla="*/ 673836 w 933596"/>
                      <a:gd name="connsiteY2" fmla="*/ 634906 h 741120"/>
                      <a:gd name="connsiteX3" fmla="*/ 19 w 933596"/>
                      <a:gd name="connsiteY3" fmla="*/ 664863 h 741120"/>
                      <a:gd name="connsiteX4" fmla="*/ 11787 w 933596"/>
                      <a:gd name="connsiteY4" fmla="*/ 631482 h 741120"/>
                      <a:gd name="connsiteX5" fmla="*/ 546733 w 933596"/>
                      <a:gd name="connsiteY5" fmla="*/ 502668 h 741120"/>
                      <a:gd name="connsiteX6" fmla="*/ 810996 w 933596"/>
                      <a:gd name="connsiteY6" fmla="*/ 2387 h 741120"/>
                      <a:gd name="connsiteX7" fmla="*/ 872407 w 933596"/>
                      <a:gd name="connsiteY7" fmla="*/ 26780 h 7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596" h="741120">
                        <a:moveTo>
                          <a:pt x="872407" y="26780"/>
                        </a:moveTo>
                        <a:cubicBezTo>
                          <a:pt x="885032" y="45396"/>
                          <a:pt x="818485" y="171001"/>
                          <a:pt x="907714" y="188334"/>
                        </a:cubicBezTo>
                        <a:cubicBezTo>
                          <a:pt x="971694" y="303668"/>
                          <a:pt x="925474" y="488117"/>
                          <a:pt x="673836" y="634906"/>
                        </a:cubicBezTo>
                        <a:cubicBezTo>
                          <a:pt x="401870" y="793678"/>
                          <a:pt x="116851" y="749170"/>
                          <a:pt x="19" y="664863"/>
                        </a:cubicBezTo>
                        <a:cubicBezTo>
                          <a:pt x="-409" y="652880"/>
                          <a:pt x="6652" y="637474"/>
                          <a:pt x="11787" y="631482"/>
                        </a:cubicBezTo>
                        <a:cubicBezTo>
                          <a:pt x="152157" y="629985"/>
                          <a:pt x="383895" y="605163"/>
                          <a:pt x="546733" y="502668"/>
                        </a:cubicBezTo>
                        <a:cubicBezTo>
                          <a:pt x="784676" y="353097"/>
                          <a:pt x="851652" y="203312"/>
                          <a:pt x="810996" y="2387"/>
                        </a:cubicBezTo>
                        <a:cubicBezTo>
                          <a:pt x="841381" y="-10452"/>
                          <a:pt x="846516" y="32986"/>
                          <a:pt x="872407" y="26780"/>
                        </a:cubicBezTo>
                        <a:close/>
                      </a:path>
                    </a:pathLst>
                  </a:custGeom>
                  <a:solidFill>
                    <a:srgbClr val="FFC303"/>
                  </a:solidFill>
                  <a:ln w="2140" cap="flat">
                    <a:noFill/>
                    <a:prstDash val="solid"/>
                    <a:miter/>
                  </a:ln>
                </p:spPr>
                <p:txBody>
                  <a:bodyPr rtlCol="0" anchor="ctr"/>
                  <a:lstStyle/>
                  <a:p>
                    <a:endParaRPr lang="vi-VN"/>
                  </a:p>
                </p:txBody>
              </p:sp>
            </p:grpSp>
          </p:grpSp>
          <p:grpSp>
            <p:nvGrpSpPr>
              <p:cNvPr id="170" name="Đồ họa 7">
                <a:extLst>
                  <a:ext uri="{FF2B5EF4-FFF2-40B4-BE49-F238E27FC236}">
                    <a16:creationId xmlns:a16="http://schemas.microsoft.com/office/drawing/2014/main" id="{BEC39AA2-9508-DEAE-8804-E726BFBDB552}"/>
                  </a:ext>
                </a:extLst>
              </p:cNvPr>
              <p:cNvGrpSpPr/>
              <p:nvPr/>
            </p:nvGrpSpPr>
            <p:grpSpPr>
              <a:xfrm>
                <a:off x="7192641" y="3828376"/>
                <a:ext cx="425562" cy="430870"/>
                <a:chOff x="7192641" y="3828376"/>
                <a:chExt cx="425562" cy="430870"/>
              </a:xfrm>
            </p:grpSpPr>
            <p:sp>
              <p:nvSpPr>
                <p:cNvPr id="171" name="Hình tự do: Hình 170">
                  <a:extLst>
                    <a:ext uri="{FF2B5EF4-FFF2-40B4-BE49-F238E27FC236}">
                      <a16:creationId xmlns:a16="http://schemas.microsoft.com/office/drawing/2014/main" id="{389AC9FD-12D8-0112-FDD7-7F12C5EA3C4C}"/>
                    </a:ext>
                  </a:extLst>
                </p:cNvPr>
                <p:cNvSpPr/>
                <p:nvPr/>
              </p:nvSpPr>
              <p:spPr>
                <a:xfrm>
                  <a:off x="7192641" y="3845648"/>
                  <a:ext cx="425562" cy="413598"/>
                </a:xfrm>
                <a:custGeom>
                  <a:avLst/>
                  <a:gdLst>
                    <a:gd name="connsiteX0" fmla="*/ 57128 w 425562"/>
                    <a:gd name="connsiteY0" fmla="*/ 336555 h 413598"/>
                    <a:gd name="connsiteX1" fmla="*/ 391148 w 425562"/>
                    <a:gd name="connsiteY1" fmla="*/ 411233 h 413598"/>
                    <a:gd name="connsiteX2" fmla="*/ 341505 w 425562"/>
                    <a:gd name="connsiteY2" fmla="*/ 61379 h 413598"/>
                    <a:gd name="connsiteX3" fmla="*/ 72107 w 425562"/>
                    <a:gd name="connsiteY3" fmla="*/ 67370 h 413598"/>
                    <a:gd name="connsiteX4" fmla="*/ 57128 w 425562"/>
                    <a:gd name="connsiteY4" fmla="*/ 336555 h 41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562" h="413598">
                      <a:moveTo>
                        <a:pt x="57128" y="336555"/>
                      </a:moveTo>
                      <a:cubicBezTo>
                        <a:pt x="148283" y="430919"/>
                        <a:pt x="285229" y="412731"/>
                        <a:pt x="391148" y="411233"/>
                      </a:cubicBezTo>
                      <a:cubicBezTo>
                        <a:pt x="450420" y="363088"/>
                        <a:pt x="432660" y="155744"/>
                        <a:pt x="341505" y="61379"/>
                      </a:cubicBezTo>
                      <a:cubicBezTo>
                        <a:pt x="250350" y="-32985"/>
                        <a:pt x="150637" y="-8592"/>
                        <a:pt x="72107" y="67370"/>
                      </a:cubicBezTo>
                      <a:cubicBezTo>
                        <a:pt x="-6423" y="143333"/>
                        <a:pt x="-34027" y="242191"/>
                        <a:pt x="57128" y="336555"/>
                      </a:cubicBezTo>
                      <a:close/>
                    </a:path>
                  </a:pathLst>
                </a:custGeom>
                <a:solidFill>
                  <a:srgbClr val="F43172"/>
                </a:solidFill>
                <a:ln w="2140" cap="flat">
                  <a:noFill/>
                  <a:prstDash val="solid"/>
                  <a:miter/>
                </a:ln>
              </p:spPr>
              <p:txBody>
                <a:bodyPr rtlCol="0" anchor="ctr"/>
                <a:lstStyle/>
                <a:p>
                  <a:endParaRPr lang="vi-VN"/>
                </a:p>
              </p:txBody>
            </p:sp>
            <p:sp>
              <p:nvSpPr>
                <p:cNvPr id="172" name="Hình tự do: Hình 171">
                  <a:extLst>
                    <a:ext uri="{FF2B5EF4-FFF2-40B4-BE49-F238E27FC236}">
                      <a16:creationId xmlns:a16="http://schemas.microsoft.com/office/drawing/2014/main" id="{48832CE9-53F7-6605-D6EA-2C72AAF98D4E}"/>
                    </a:ext>
                  </a:extLst>
                </p:cNvPr>
                <p:cNvSpPr/>
                <p:nvPr/>
              </p:nvSpPr>
              <p:spPr>
                <a:xfrm>
                  <a:off x="7196509" y="3828376"/>
                  <a:ext cx="188514" cy="178923"/>
                </a:xfrm>
                <a:custGeom>
                  <a:avLst/>
                  <a:gdLst>
                    <a:gd name="connsiteX0" fmla="*/ 2333 w 188514"/>
                    <a:gd name="connsiteY0" fmla="*/ 146482 h 178923"/>
                    <a:gd name="connsiteX1" fmla="*/ 29294 w 188514"/>
                    <a:gd name="connsiteY1" fmla="*/ 96839 h 178923"/>
                    <a:gd name="connsiteX2" fmla="*/ 75513 w 188514"/>
                    <a:gd name="connsiteY2" fmla="*/ 77153 h 178923"/>
                    <a:gd name="connsiteX3" fmla="*/ 86854 w 188514"/>
                    <a:gd name="connsiteY3" fmla="*/ 64100 h 178923"/>
                    <a:gd name="connsiteX4" fmla="*/ 89422 w 188514"/>
                    <a:gd name="connsiteY4" fmla="*/ 63459 h 178923"/>
                    <a:gd name="connsiteX5" fmla="*/ 119593 w 188514"/>
                    <a:gd name="connsiteY5" fmla="*/ 20021 h 178923"/>
                    <a:gd name="connsiteX6" fmla="*/ 179293 w 188514"/>
                    <a:gd name="connsiteY6" fmla="*/ 5256 h 178923"/>
                    <a:gd name="connsiteX7" fmla="*/ 154044 w 188514"/>
                    <a:gd name="connsiteY7" fmla="*/ 57895 h 178923"/>
                    <a:gd name="connsiteX8" fmla="*/ 188494 w 188514"/>
                    <a:gd name="connsiteY8" fmla="*/ 87852 h 178923"/>
                    <a:gd name="connsiteX9" fmla="*/ 139279 w 188514"/>
                    <a:gd name="connsiteY9" fmla="*/ 109464 h 178923"/>
                    <a:gd name="connsiteX10" fmla="*/ 131576 w 188514"/>
                    <a:gd name="connsiteY10" fmla="*/ 165312 h 178923"/>
                    <a:gd name="connsiteX11" fmla="*/ 89850 w 188514"/>
                    <a:gd name="connsiteY11" fmla="*/ 141133 h 178923"/>
                    <a:gd name="connsiteX12" fmla="*/ 56255 w 188514"/>
                    <a:gd name="connsiteY12" fmla="*/ 178365 h 178923"/>
                    <a:gd name="connsiteX13" fmla="*/ 42775 w 188514"/>
                    <a:gd name="connsiteY13" fmla="*/ 140705 h 178923"/>
                    <a:gd name="connsiteX14" fmla="*/ 2333 w 188514"/>
                    <a:gd name="connsiteY14" fmla="*/ 146482 h 17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514" h="178923">
                      <a:moveTo>
                        <a:pt x="2333" y="146482"/>
                      </a:moveTo>
                      <a:cubicBezTo>
                        <a:pt x="-5370" y="137067"/>
                        <a:pt x="6613" y="114813"/>
                        <a:pt x="29294" y="96839"/>
                      </a:cubicBezTo>
                      <a:cubicBezTo>
                        <a:pt x="46198" y="83359"/>
                        <a:pt x="64387" y="75869"/>
                        <a:pt x="75513" y="77153"/>
                      </a:cubicBezTo>
                      <a:cubicBezTo>
                        <a:pt x="77653" y="70734"/>
                        <a:pt x="81505" y="66026"/>
                        <a:pt x="86854" y="64100"/>
                      </a:cubicBezTo>
                      <a:lnTo>
                        <a:pt x="89422" y="63459"/>
                      </a:lnTo>
                      <a:cubicBezTo>
                        <a:pt x="90492" y="51048"/>
                        <a:pt x="101833" y="34144"/>
                        <a:pt x="119593" y="20021"/>
                      </a:cubicBezTo>
                      <a:cubicBezTo>
                        <a:pt x="143772" y="977"/>
                        <a:pt x="170520" y="-5656"/>
                        <a:pt x="179293" y="5256"/>
                      </a:cubicBezTo>
                      <a:cubicBezTo>
                        <a:pt x="187852" y="15741"/>
                        <a:pt x="176725" y="39065"/>
                        <a:pt x="154044" y="57895"/>
                      </a:cubicBezTo>
                      <a:cubicBezTo>
                        <a:pt x="174585" y="63459"/>
                        <a:pt x="189136" y="75655"/>
                        <a:pt x="188494" y="87852"/>
                      </a:cubicBezTo>
                      <a:cubicBezTo>
                        <a:pt x="187852" y="102403"/>
                        <a:pt x="166026" y="112032"/>
                        <a:pt x="139279" y="109464"/>
                      </a:cubicBezTo>
                      <a:cubicBezTo>
                        <a:pt x="149122" y="135355"/>
                        <a:pt x="145912" y="159749"/>
                        <a:pt x="131576" y="165312"/>
                      </a:cubicBezTo>
                      <a:cubicBezTo>
                        <a:pt x="119165" y="170020"/>
                        <a:pt x="102475" y="159749"/>
                        <a:pt x="89850" y="141133"/>
                      </a:cubicBezTo>
                      <a:cubicBezTo>
                        <a:pt x="82789" y="165740"/>
                        <a:pt x="68238" y="182217"/>
                        <a:pt x="56255" y="178365"/>
                      </a:cubicBezTo>
                      <a:cubicBezTo>
                        <a:pt x="46626" y="175369"/>
                        <a:pt x="41491" y="159963"/>
                        <a:pt x="42775" y="140705"/>
                      </a:cubicBezTo>
                      <a:cubicBezTo>
                        <a:pt x="25015" y="150976"/>
                        <a:pt x="8324" y="153757"/>
                        <a:pt x="2333" y="146482"/>
                      </a:cubicBezTo>
                      <a:close/>
                    </a:path>
                  </a:pathLst>
                </a:custGeom>
                <a:solidFill>
                  <a:srgbClr val="75C675"/>
                </a:solidFill>
                <a:ln w="2140" cap="flat">
                  <a:noFill/>
                  <a:prstDash val="solid"/>
                  <a:miter/>
                </a:ln>
              </p:spPr>
              <p:txBody>
                <a:bodyPr rtlCol="0" anchor="ctr"/>
                <a:lstStyle/>
                <a:p>
                  <a:endParaRPr lang="vi-VN"/>
                </a:p>
              </p:txBody>
            </p:sp>
            <p:grpSp>
              <p:nvGrpSpPr>
                <p:cNvPr id="173" name="Đồ họa 7">
                  <a:extLst>
                    <a:ext uri="{FF2B5EF4-FFF2-40B4-BE49-F238E27FC236}">
                      <a16:creationId xmlns:a16="http://schemas.microsoft.com/office/drawing/2014/main" id="{4F3B279B-3CFB-41E0-82BE-11A974DB1904}"/>
                    </a:ext>
                  </a:extLst>
                </p:cNvPr>
                <p:cNvGrpSpPr/>
                <p:nvPr/>
              </p:nvGrpSpPr>
              <p:grpSpPr>
                <a:xfrm>
                  <a:off x="7246724" y="3884826"/>
                  <a:ext cx="321557" cy="336721"/>
                  <a:chOff x="7246724" y="3884826"/>
                  <a:chExt cx="321557" cy="336721"/>
                </a:xfrm>
                <a:solidFill>
                  <a:srgbClr val="F4D5A4"/>
                </a:solidFill>
              </p:grpSpPr>
              <p:sp>
                <p:nvSpPr>
                  <p:cNvPr id="174" name="Hình tự do: Hình 173">
                    <a:extLst>
                      <a:ext uri="{FF2B5EF4-FFF2-40B4-BE49-F238E27FC236}">
                        <a16:creationId xmlns:a16="http://schemas.microsoft.com/office/drawing/2014/main" id="{BFABA05A-9078-6F2C-E268-24B0E37008A1}"/>
                      </a:ext>
                    </a:extLst>
                  </p:cNvPr>
                  <p:cNvSpPr/>
                  <p:nvPr/>
                </p:nvSpPr>
                <p:spPr>
                  <a:xfrm>
                    <a:off x="7343228" y="4067992"/>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5 w 33543"/>
                      <a:gd name="connsiteY3" fmla="*/ 31187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061"/>
                          <a:pt x="-2518" y="3584"/>
                          <a:pt x="691" y="589"/>
                        </a:cubicBezTo>
                        <a:cubicBezTo>
                          <a:pt x="3687" y="-2407"/>
                          <a:pt x="20164" y="6580"/>
                          <a:pt x="28295" y="15139"/>
                        </a:cubicBezTo>
                        <a:cubicBezTo>
                          <a:pt x="36426" y="23698"/>
                          <a:pt x="33430" y="28406"/>
                          <a:pt x="30435" y="31187"/>
                        </a:cubicBezTo>
                        <a:cubicBezTo>
                          <a:pt x="27011"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75" name="Hình tự do: Hình 174">
                    <a:extLst>
                      <a:ext uri="{FF2B5EF4-FFF2-40B4-BE49-F238E27FC236}">
                        <a16:creationId xmlns:a16="http://schemas.microsoft.com/office/drawing/2014/main" id="{73912C5E-57D6-D16C-1463-B3A33DD7C21E}"/>
                      </a:ext>
                    </a:extLst>
                  </p:cNvPr>
                  <p:cNvSpPr/>
                  <p:nvPr/>
                </p:nvSpPr>
                <p:spPr>
                  <a:xfrm>
                    <a:off x="7255497" y="4101372"/>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4 w 33543"/>
                      <a:gd name="connsiteY3" fmla="*/ 31188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061"/>
                          <a:pt x="-2518" y="3584"/>
                          <a:pt x="691" y="589"/>
                        </a:cubicBezTo>
                        <a:cubicBezTo>
                          <a:pt x="3687" y="-2407"/>
                          <a:pt x="20164" y="6580"/>
                          <a:pt x="28295" y="15139"/>
                        </a:cubicBezTo>
                        <a:cubicBezTo>
                          <a:pt x="36426" y="23698"/>
                          <a:pt x="33430" y="28406"/>
                          <a:pt x="30434" y="31188"/>
                        </a:cubicBezTo>
                        <a:cubicBezTo>
                          <a:pt x="27225"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76" name="Hình tự do: Hình 175">
                    <a:extLst>
                      <a:ext uri="{FF2B5EF4-FFF2-40B4-BE49-F238E27FC236}">
                        <a16:creationId xmlns:a16="http://schemas.microsoft.com/office/drawing/2014/main" id="{9749C305-F44E-1033-F672-C8B6EBBE383A}"/>
                      </a:ext>
                    </a:extLst>
                  </p:cNvPr>
                  <p:cNvSpPr/>
                  <p:nvPr/>
                </p:nvSpPr>
                <p:spPr>
                  <a:xfrm>
                    <a:off x="7371902" y="3963998"/>
                    <a:ext cx="33542" cy="34238"/>
                  </a:xfrm>
                  <a:custGeom>
                    <a:avLst/>
                    <a:gdLst>
                      <a:gd name="connsiteX0" fmla="*/ 14171 w 33542"/>
                      <a:gd name="connsiteY0" fmla="*/ 28620 h 34238"/>
                      <a:gd name="connsiteX1" fmla="*/ 691 w 33542"/>
                      <a:gd name="connsiteY1" fmla="*/ 589 h 34238"/>
                      <a:gd name="connsiteX2" fmla="*/ 28294 w 33542"/>
                      <a:gd name="connsiteY2" fmla="*/ 15139 h 34238"/>
                      <a:gd name="connsiteX3" fmla="*/ 30434 w 33542"/>
                      <a:gd name="connsiteY3" fmla="*/ 31187 h 34238"/>
                      <a:gd name="connsiteX4" fmla="*/ 14171 w 33542"/>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2" h="34238">
                        <a:moveTo>
                          <a:pt x="14171" y="28620"/>
                        </a:moveTo>
                        <a:cubicBezTo>
                          <a:pt x="6041" y="20061"/>
                          <a:pt x="-2518" y="3584"/>
                          <a:pt x="691" y="589"/>
                        </a:cubicBezTo>
                        <a:cubicBezTo>
                          <a:pt x="3687" y="-2407"/>
                          <a:pt x="20163" y="6580"/>
                          <a:pt x="28294" y="15139"/>
                        </a:cubicBezTo>
                        <a:cubicBezTo>
                          <a:pt x="36426" y="23484"/>
                          <a:pt x="33430" y="28406"/>
                          <a:pt x="30434" y="31187"/>
                        </a:cubicBezTo>
                        <a:cubicBezTo>
                          <a:pt x="27224" y="34183"/>
                          <a:pt x="22517" y="37179"/>
                          <a:pt x="14171" y="28620"/>
                        </a:cubicBezTo>
                        <a:close/>
                      </a:path>
                    </a:pathLst>
                  </a:custGeom>
                  <a:solidFill>
                    <a:srgbClr val="F4D5A4"/>
                  </a:solidFill>
                  <a:ln w="2140" cap="flat">
                    <a:noFill/>
                    <a:prstDash val="solid"/>
                    <a:miter/>
                  </a:ln>
                </p:spPr>
                <p:txBody>
                  <a:bodyPr rtlCol="0" anchor="ctr"/>
                  <a:lstStyle/>
                  <a:p>
                    <a:endParaRPr lang="vi-VN"/>
                  </a:p>
                </p:txBody>
              </p:sp>
              <p:sp>
                <p:nvSpPr>
                  <p:cNvPr id="177" name="Hình tự do: Hình 176">
                    <a:extLst>
                      <a:ext uri="{FF2B5EF4-FFF2-40B4-BE49-F238E27FC236}">
                        <a16:creationId xmlns:a16="http://schemas.microsoft.com/office/drawing/2014/main" id="{1C661F3A-B0E3-BD3A-7FBA-89F5B44CE956}"/>
                      </a:ext>
                    </a:extLst>
                  </p:cNvPr>
                  <p:cNvSpPr/>
                  <p:nvPr/>
                </p:nvSpPr>
                <p:spPr>
                  <a:xfrm>
                    <a:off x="7452999" y="4058790"/>
                    <a:ext cx="33542" cy="34238"/>
                  </a:xfrm>
                  <a:custGeom>
                    <a:avLst/>
                    <a:gdLst>
                      <a:gd name="connsiteX0" fmla="*/ 14172 w 33542"/>
                      <a:gd name="connsiteY0" fmla="*/ 28620 h 34238"/>
                      <a:gd name="connsiteX1" fmla="*/ 691 w 33542"/>
                      <a:gd name="connsiteY1" fmla="*/ 589 h 34238"/>
                      <a:gd name="connsiteX2" fmla="*/ 28294 w 33542"/>
                      <a:gd name="connsiteY2" fmla="*/ 15139 h 34238"/>
                      <a:gd name="connsiteX3" fmla="*/ 30434 w 33542"/>
                      <a:gd name="connsiteY3" fmla="*/ 31188 h 34238"/>
                      <a:gd name="connsiteX4" fmla="*/ 14172 w 33542"/>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2" h="34238">
                        <a:moveTo>
                          <a:pt x="14172" y="28620"/>
                        </a:moveTo>
                        <a:cubicBezTo>
                          <a:pt x="6041" y="20061"/>
                          <a:pt x="-2518" y="3584"/>
                          <a:pt x="691" y="589"/>
                        </a:cubicBezTo>
                        <a:cubicBezTo>
                          <a:pt x="3687" y="-2407"/>
                          <a:pt x="20164" y="6580"/>
                          <a:pt x="28294" y="15139"/>
                        </a:cubicBezTo>
                        <a:cubicBezTo>
                          <a:pt x="36426" y="23698"/>
                          <a:pt x="33430" y="28406"/>
                          <a:pt x="30434" y="31188"/>
                        </a:cubicBezTo>
                        <a:cubicBezTo>
                          <a:pt x="27224"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78" name="Hình tự do: Hình 177">
                    <a:extLst>
                      <a:ext uri="{FF2B5EF4-FFF2-40B4-BE49-F238E27FC236}">
                        <a16:creationId xmlns:a16="http://schemas.microsoft.com/office/drawing/2014/main" id="{4D613463-5293-490B-8EF5-4C15689352C7}"/>
                      </a:ext>
                    </a:extLst>
                  </p:cNvPr>
                  <p:cNvSpPr/>
                  <p:nvPr/>
                </p:nvSpPr>
                <p:spPr>
                  <a:xfrm>
                    <a:off x="7534739" y="4004654"/>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5 w 33543"/>
                      <a:gd name="connsiteY3" fmla="*/ 31187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275"/>
                          <a:pt x="-2518" y="3584"/>
                          <a:pt x="691" y="589"/>
                        </a:cubicBezTo>
                        <a:cubicBezTo>
                          <a:pt x="3687" y="-2407"/>
                          <a:pt x="20164" y="6580"/>
                          <a:pt x="28295" y="15139"/>
                        </a:cubicBezTo>
                        <a:cubicBezTo>
                          <a:pt x="36426" y="23698"/>
                          <a:pt x="33430" y="28406"/>
                          <a:pt x="30435" y="31187"/>
                        </a:cubicBezTo>
                        <a:cubicBezTo>
                          <a:pt x="27225" y="34183"/>
                          <a:pt x="22517" y="37179"/>
                          <a:pt x="14172" y="28620"/>
                        </a:cubicBezTo>
                        <a:close/>
                      </a:path>
                    </a:pathLst>
                  </a:custGeom>
                  <a:solidFill>
                    <a:srgbClr val="F4D5A4"/>
                  </a:solidFill>
                  <a:ln w="2140" cap="flat">
                    <a:noFill/>
                    <a:prstDash val="solid"/>
                    <a:miter/>
                  </a:ln>
                </p:spPr>
                <p:txBody>
                  <a:bodyPr rtlCol="0" anchor="ctr"/>
                  <a:lstStyle/>
                  <a:p>
                    <a:endParaRPr lang="vi-VN"/>
                  </a:p>
                </p:txBody>
              </p:sp>
              <p:sp>
                <p:nvSpPr>
                  <p:cNvPr id="179" name="Hình tự do: Hình 178">
                    <a:extLst>
                      <a:ext uri="{FF2B5EF4-FFF2-40B4-BE49-F238E27FC236}">
                        <a16:creationId xmlns:a16="http://schemas.microsoft.com/office/drawing/2014/main" id="{B7EA1C7C-0C38-4F43-313A-585F115B50D4}"/>
                      </a:ext>
                    </a:extLst>
                  </p:cNvPr>
                  <p:cNvSpPr/>
                  <p:nvPr/>
                </p:nvSpPr>
                <p:spPr>
                  <a:xfrm>
                    <a:off x="7441016" y="3884826"/>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5 w 33543"/>
                      <a:gd name="connsiteY3" fmla="*/ 31187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061"/>
                          <a:pt x="-2518" y="3584"/>
                          <a:pt x="691" y="589"/>
                        </a:cubicBezTo>
                        <a:cubicBezTo>
                          <a:pt x="3687" y="-2407"/>
                          <a:pt x="20164" y="6580"/>
                          <a:pt x="28295" y="15139"/>
                        </a:cubicBezTo>
                        <a:cubicBezTo>
                          <a:pt x="36426" y="23698"/>
                          <a:pt x="33430" y="28406"/>
                          <a:pt x="30435" y="31187"/>
                        </a:cubicBezTo>
                        <a:cubicBezTo>
                          <a:pt x="27225"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80" name="Hình tự do: Hình 179">
                    <a:extLst>
                      <a:ext uri="{FF2B5EF4-FFF2-40B4-BE49-F238E27FC236}">
                        <a16:creationId xmlns:a16="http://schemas.microsoft.com/office/drawing/2014/main" id="{5E196183-70EC-CC1F-3BCB-0413B71A1FDD}"/>
                      </a:ext>
                    </a:extLst>
                  </p:cNvPr>
                  <p:cNvSpPr/>
                  <p:nvPr/>
                </p:nvSpPr>
                <p:spPr>
                  <a:xfrm>
                    <a:off x="7351573" y="4186536"/>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4 w 33543"/>
                      <a:gd name="connsiteY3" fmla="*/ 31187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061"/>
                          <a:pt x="-2518" y="3584"/>
                          <a:pt x="691" y="589"/>
                        </a:cubicBezTo>
                        <a:cubicBezTo>
                          <a:pt x="3687" y="-2407"/>
                          <a:pt x="20163" y="6580"/>
                          <a:pt x="28295" y="15139"/>
                        </a:cubicBezTo>
                        <a:cubicBezTo>
                          <a:pt x="36426" y="23698"/>
                          <a:pt x="33430" y="28406"/>
                          <a:pt x="30434" y="31187"/>
                        </a:cubicBezTo>
                        <a:cubicBezTo>
                          <a:pt x="27225"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81" name="Hình tự do: Hình 180">
                    <a:extLst>
                      <a:ext uri="{FF2B5EF4-FFF2-40B4-BE49-F238E27FC236}">
                        <a16:creationId xmlns:a16="http://schemas.microsoft.com/office/drawing/2014/main" id="{480367DE-634B-BE16-7D24-5FEA8F49EC35}"/>
                      </a:ext>
                    </a:extLst>
                  </p:cNvPr>
                  <p:cNvSpPr/>
                  <p:nvPr/>
                </p:nvSpPr>
                <p:spPr>
                  <a:xfrm>
                    <a:off x="7458563" y="4187391"/>
                    <a:ext cx="33542" cy="34156"/>
                  </a:xfrm>
                  <a:custGeom>
                    <a:avLst/>
                    <a:gdLst>
                      <a:gd name="connsiteX0" fmla="*/ 14171 w 33542"/>
                      <a:gd name="connsiteY0" fmla="*/ 28620 h 34156"/>
                      <a:gd name="connsiteX1" fmla="*/ 691 w 33542"/>
                      <a:gd name="connsiteY1" fmla="*/ 589 h 34156"/>
                      <a:gd name="connsiteX2" fmla="*/ 28294 w 33542"/>
                      <a:gd name="connsiteY2" fmla="*/ 15139 h 34156"/>
                      <a:gd name="connsiteX3" fmla="*/ 30434 w 33542"/>
                      <a:gd name="connsiteY3" fmla="*/ 31188 h 34156"/>
                      <a:gd name="connsiteX4" fmla="*/ 14171 w 33542"/>
                      <a:gd name="connsiteY4" fmla="*/ 28620 h 34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2" h="34156">
                        <a:moveTo>
                          <a:pt x="14171" y="28620"/>
                        </a:moveTo>
                        <a:cubicBezTo>
                          <a:pt x="6041" y="20061"/>
                          <a:pt x="-2518" y="3584"/>
                          <a:pt x="691" y="589"/>
                        </a:cubicBezTo>
                        <a:cubicBezTo>
                          <a:pt x="3687" y="-2407"/>
                          <a:pt x="20163" y="6580"/>
                          <a:pt x="28294" y="15139"/>
                        </a:cubicBezTo>
                        <a:cubicBezTo>
                          <a:pt x="36426" y="23484"/>
                          <a:pt x="33430" y="28406"/>
                          <a:pt x="30434" y="31188"/>
                        </a:cubicBezTo>
                        <a:cubicBezTo>
                          <a:pt x="27224" y="34183"/>
                          <a:pt x="22303" y="36965"/>
                          <a:pt x="14171" y="28620"/>
                        </a:cubicBezTo>
                        <a:close/>
                      </a:path>
                    </a:pathLst>
                  </a:custGeom>
                  <a:solidFill>
                    <a:srgbClr val="F4D5A4"/>
                  </a:solidFill>
                  <a:ln w="2140" cap="flat">
                    <a:noFill/>
                    <a:prstDash val="solid"/>
                    <a:miter/>
                  </a:ln>
                </p:spPr>
                <p:txBody>
                  <a:bodyPr rtlCol="0" anchor="ctr"/>
                  <a:lstStyle/>
                  <a:p>
                    <a:endParaRPr lang="vi-VN"/>
                  </a:p>
                </p:txBody>
              </p:sp>
              <p:sp>
                <p:nvSpPr>
                  <p:cNvPr id="182" name="Hình tự do: Hình 181">
                    <a:extLst>
                      <a:ext uri="{FF2B5EF4-FFF2-40B4-BE49-F238E27FC236}">
                        <a16:creationId xmlns:a16="http://schemas.microsoft.com/office/drawing/2014/main" id="{D55FAFBF-FC27-7DCC-63A1-29913EB1AF36}"/>
                      </a:ext>
                    </a:extLst>
                  </p:cNvPr>
                  <p:cNvSpPr/>
                  <p:nvPr/>
                </p:nvSpPr>
                <p:spPr>
                  <a:xfrm>
                    <a:off x="7246724" y="4018563"/>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4 w 33543"/>
                      <a:gd name="connsiteY3" fmla="*/ 31187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275"/>
                          <a:pt x="-2518" y="3584"/>
                          <a:pt x="691" y="589"/>
                        </a:cubicBezTo>
                        <a:cubicBezTo>
                          <a:pt x="3687" y="-2407"/>
                          <a:pt x="20163" y="6580"/>
                          <a:pt x="28295" y="15139"/>
                        </a:cubicBezTo>
                        <a:cubicBezTo>
                          <a:pt x="36426" y="23698"/>
                          <a:pt x="33430" y="28406"/>
                          <a:pt x="30434" y="31187"/>
                        </a:cubicBezTo>
                        <a:cubicBezTo>
                          <a:pt x="27225"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83" name="Hình tự do: Hình 182">
                    <a:extLst>
                      <a:ext uri="{FF2B5EF4-FFF2-40B4-BE49-F238E27FC236}">
                        <a16:creationId xmlns:a16="http://schemas.microsoft.com/office/drawing/2014/main" id="{0CE2BB9C-50A6-2AC3-7CB2-19B8D8395124}"/>
                      </a:ext>
                    </a:extLst>
                  </p:cNvPr>
                  <p:cNvSpPr/>
                  <p:nvPr/>
                </p:nvSpPr>
                <p:spPr>
                  <a:xfrm>
                    <a:off x="7532171" y="4126622"/>
                    <a:ext cx="33542" cy="34238"/>
                  </a:xfrm>
                  <a:custGeom>
                    <a:avLst/>
                    <a:gdLst>
                      <a:gd name="connsiteX0" fmla="*/ 14172 w 33542"/>
                      <a:gd name="connsiteY0" fmla="*/ 28620 h 34238"/>
                      <a:gd name="connsiteX1" fmla="*/ 691 w 33542"/>
                      <a:gd name="connsiteY1" fmla="*/ 589 h 34238"/>
                      <a:gd name="connsiteX2" fmla="*/ 28294 w 33542"/>
                      <a:gd name="connsiteY2" fmla="*/ 15139 h 34238"/>
                      <a:gd name="connsiteX3" fmla="*/ 30434 w 33542"/>
                      <a:gd name="connsiteY3" fmla="*/ 31187 h 34238"/>
                      <a:gd name="connsiteX4" fmla="*/ 14172 w 33542"/>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2" h="34238">
                        <a:moveTo>
                          <a:pt x="14172" y="28620"/>
                        </a:moveTo>
                        <a:cubicBezTo>
                          <a:pt x="6041" y="20275"/>
                          <a:pt x="-2518" y="3584"/>
                          <a:pt x="691" y="589"/>
                        </a:cubicBezTo>
                        <a:cubicBezTo>
                          <a:pt x="3687" y="-2407"/>
                          <a:pt x="20164" y="6580"/>
                          <a:pt x="28294" y="15139"/>
                        </a:cubicBezTo>
                        <a:cubicBezTo>
                          <a:pt x="36426" y="23698"/>
                          <a:pt x="33430" y="28406"/>
                          <a:pt x="30434" y="31187"/>
                        </a:cubicBezTo>
                        <a:cubicBezTo>
                          <a:pt x="27224" y="34183"/>
                          <a:pt x="22517" y="37179"/>
                          <a:pt x="14172" y="28620"/>
                        </a:cubicBezTo>
                        <a:close/>
                      </a:path>
                    </a:pathLst>
                  </a:custGeom>
                  <a:solidFill>
                    <a:srgbClr val="F4D5A4"/>
                  </a:solidFill>
                  <a:ln w="2140" cap="flat">
                    <a:noFill/>
                    <a:prstDash val="solid"/>
                    <a:miter/>
                  </a:ln>
                </p:spPr>
                <p:txBody>
                  <a:bodyPr rtlCol="0" anchor="ctr"/>
                  <a:lstStyle/>
                  <a:p>
                    <a:endParaRPr lang="vi-VN"/>
                  </a:p>
                </p:txBody>
              </p:sp>
            </p:grpSp>
          </p:grpSp>
          <p:sp>
            <p:nvSpPr>
              <p:cNvPr id="184" name="Hình tự do: Hình 183">
                <a:extLst>
                  <a:ext uri="{FF2B5EF4-FFF2-40B4-BE49-F238E27FC236}">
                    <a16:creationId xmlns:a16="http://schemas.microsoft.com/office/drawing/2014/main" id="{10F62E41-7B8E-0204-4721-D7581C586920}"/>
                  </a:ext>
                </a:extLst>
              </p:cNvPr>
              <p:cNvSpPr/>
              <p:nvPr/>
            </p:nvSpPr>
            <p:spPr>
              <a:xfrm>
                <a:off x="7462681" y="3932490"/>
                <a:ext cx="155186" cy="326435"/>
              </a:xfrm>
              <a:custGeom>
                <a:avLst/>
                <a:gdLst>
                  <a:gd name="connsiteX0" fmla="*/ 90724 w 155186"/>
                  <a:gd name="connsiteY0" fmla="*/ 0 h 326435"/>
                  <a:gd name="connsiteX1" fmla="*/ 60767 w 155186"/>
                  <a:gd name="connsiteY1" fmla="*/ 34022 h 326435"/>
                  <a:gd name="connsiteX2" fmla="*/ 5346 w 155186"/>
                  <a:gd name="connsiteY2" fmla="*/ 326317 h 326435"/>
                  <a:gd name="connsiteX3" fmla="*/ 121108 w 155186"/>
                  <a:gd name="connsiteY3" fmla="*/ 324391 h 326435"/>
                  <a:gd name="connsiteX4" fmla="*/ 90724 w 155186"/>
                  <a:gd name="connsiteY4" fmla="*/ 0 h 326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86" h="326435">
                    <a:moveTo>
                      <a:pt x="90724" y="0"/>
                    </a:moveTo>
                    <a:cubicBezTo>
                      <a:pt x="80453" y="10271"/>
                      <a:pt x="70182" y="20542"/>
                      <a:pt x="60767" y="34022"/>
                    </a:cubicBezTo>
                    <a:cubicBezTo>
                      <a:pt x="5560" y="111269"/>
                      <a:pt x="-9418" y="233664"/>
                      <a:pt x="5346" y="326317"/>
                    </a:cubicBezTo>
                    <a:cubicBezTo>
                      <a:pt x="45574" y="326958"/>
                      <a:pt x="85160" y="324819"/>
                      <a:pt x="121108" y="324391"/>
                    </a:cubicBezTo>
                    <a:cubicBezTo>
                      <a:pt x="175673" y="280097"/>
                      <a:pt x="164118" y="101640"/>
                      <a:pt x="90724" y="0"/>
                    </a:cubicBezTo>
                    <a:close/>
                  </a:path>
                </a:pathLst>
              </a:custGeom>
              <a:solidFill>
                <a:srgbClr val="383838">
                  <a:alpha val="26000"/>
                </a:srgbClr>
              </a:solidFill>
              <a:ln w="2140" cap="flat">
                <a:noFill/>
                <a:prstDash val="solid"/>
                <a:miter/>
              </a:ln>
            </p:spPr>
            <p:txBody>
              <a:bodyPr rtlCol="0" anchor="ctr"/>
              <a:lstStyle/>
              <a:p>
                <a:endParaRPr lang="vi-VN"/>
              </a:p>
            </p:txBody>
          </p:sp>
          <p:grpSp>
            <p:nvGrpSpPr>
              <p:cNvPr id="185" name="Đồ họa 7">
                <a:extLst>
                  <a:ext uri="{FF2B5EF4-FFF2-40B4-BE49-F238E27FC236}">
                    <a16:creationId xmlns:a16="http://schemas.microsoft.com/office/drawing/2014/main" id="{DE42E00E-6F24-536A-29A4-0B6667C8985C}"/>
                  </a:ext>
                </a:extLst>
              </p:cNvPr>
              <p:cNvGrpSpPr/>
              <p:nvPr/>
            </p:nvGrpSpPr>
            <p:grpSpPr>
              <a:xfrm>
                <a:off x="7502686" y="3885092"/>
                <a:ext cx="405989" cy="474498"/>
                <a:chOff x="7502686" y="3885092"/>
                <a:chExt cx="405989" cy="474498"/>
              </a:xfrm>
            </p:grpSpPr>
            <p:sp>
              <p:nvSpPr>
                <p:cNvPr id="186" name="Hình tự do: Hình 185">
                  <a:extLst>
                    <a:ext uri="{FF2B5EF4-FFF2-40B4-BE49-F238E27FC236}">
                      <a16:creationId xmlns:a16="http://schemas.microsoft.com/office/drawing/2014/main" id="{E5F7568A-3C1B-2752-DB7D-7F7A2B1C2896}"/>
                    </a:ext>
                  </a:extLst>
                </p:cNvPr>
                <p:cNvSpPr/>
                <p:nvPr/>
              </p:nvSpPr>
              <p:spPr>
                <a:xfrm>
                  <a:off x="7502686" y="3910208"/>
                  <a:ext cx="405989" cy="449382"/>
                </a:xfrm>
                <a:custGeom>
                  <a:avLst/>
                  <a:gdLst>
                    <a:gd name="connsiteX0" fmla="*/ 379175 w 405989"/>
                    <a:gd name="connsiteY0" fmla="*/ 287187 h 449382"/>
                    <a:gd name="connsiteX1" fmla="*/ 77894 w 405989"/>
                    <a:gd name="connsiteY1" fmla="*/ 449382 h 449382"/>
                    <a:gd name="connsiteX2" fmla="*/ 31246 w 405989"/>
                    <a:gd name="connsiteY2" fmla="*/ 99100 h 449382"/>
                    <a:gd name="connsiteX3" fmla="*/ 292300 w 405989"/>
                    <a:gd name="connsiteY3" fmla="*/ 32125 h 449382"/>
                    <a:gd name="connsiteX4" fmla="*/ 379175 w 405989"/>
                    <a:gd name="connsiteY4" fmla="*/ 287187 h 44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89" h="449382">
                      <a:moveTo>
                        <a:pt x="379175" y="287187"/>
                      </a:moveTo>
                      <a:cubicBezTo>
                        <a:pt x="316693" y="402521"/>
                        <a:pt x="180175" y="422207"/>
                        <a:pt x="77894" y="449382"/>
                      </a:cubicBezTo>
                      <a:cubicBezTo>
                        <a:pt x="7709" y="419211"/>
                        <a:pt x="-31022" y="214648"/>
                        <a:pt x="31246" y="99100"/>
                      </a:cubicBezTo>
                      <a:cubicBezTo>
                        <a:pt x="93728" y="-16234"/>
                        <a:pt x="196224" y="-19872"/>
                        <a:pt x="292300" y="32125"/>
                      </a:cubicBezTo>
                      <a:cubicBezTo>
                        <a:pt x="388162" y="84121"/>
                        <a:pt x="441442" y="171638"/>
                        <a:pt x="379175" y="287187"/>
                      </a:cubicBezTo>
                      <a:close/>
                    </a:path>
                  </a:pathLst>
                </a:custGeom>
                <a:solidFill>
                  <a:srgbClr val="F43172"/>
                </a:solidFill>
                <a:ln w="2140" cap="flat">
                  <a:noFill/>
                  <a:prstDash val="solid"/>
                  <a:miter/>
                </a:ln>
              </p:spPr>
              <p:txBody>
                <a:bodyPr rtlCol="0" anchor="ctr"/>
                <a:lstStyle/>
                <a:p>
                  <a:endParaRPr lang="vi-VN"/>
                </a:p>
              </p:txBody>
            </p:sp>
            <p:sp>
              <p:nvSpPr>
                <p:cNvPr id="187" name="Hình tự do: Hình 186">
                  <a:extLst>
                    <a:ext uri="{FF2B5EF4-FFF2-40B4-BE49-F238E27FC236}">
                      <a16:creationId xmlns:a16="http://schemas.microsoft.com/office/drawing/2014/main" id="{F4C4F3B1-9CD1-DB82-1FE5-A21268D5F201}"/>
                    </a:ext>
                  </a:extLst>
                </p:cNvPr>
                <p:cNvSpPr/>
                <p:nvPr/>
              </p:nvSpPr>
              <p:spPr>
                <a:xfrm>
                  <a:off x="7665193" y="3885092"/>
                  <a:ext cx="210426" cy="151684"/>
                </a:xfrm>
                <a:custGeom>
                  <a:avLst/>
                  <a:gdLst>
                    <a:gd name="connsiteX0" fmla="*/ 209607 w 210426"/>
                    <a:gd name="connsiteY0" fmla="*/ 98753 h 151684"/>
                    <a:gd name="connsiteX1" fmla="*/ 170235 w 210426"/>
                    <a:gd name="connsiteY1" fmla="*/ 58311 h 151684"/>
                    <a:gd name="connsiteX2" fmla="*/ 120378 w 210426"/>
                    <a:gd name="connsiteY2" fmla="*/ 51678 h 151684"/>
                    <a:gd name="connsiteX3" fmla="*/ 106041 w 210426"/>
                    <a:gd name="connsiteY3" fmla="*/ 42049 h 151684"/>
                    <a:gd name="connsiteX4" fmla="*/ 103260 w 210426"/>
                    <a:gd name="connsiteY4" fmla="*/ 42049 h 151684"/>
                    <a:gd name="connsiteX5" fmla="*/ 62390 w 210426"/>
                    <a:gd name="connsiteY5" fmla="*/ 8454 h 151684"/>
                    <a:gd name="connsiteX6" fmla="*/ 978 w 210426"/>
                    <a:gd name="connsiteY6" fmla="*/ 10380 h 151684"/>
                    <a:gd name="connsiteX7" fmla="*/ 39494 w 210426"/>
                    <a:gd name="connsiteY7" fmla="*/ 54246 h 151684"/>
                    <a:gd name="connsiteX8" fmla="*/ 14245 w 210426"/>
                    <a:gd name="connsiteY8" fmla="*/ 92334 h 151684"/>
                    <a:gd name="connsiteX9" fmla="*/ 67525 w 210426"/>
                    <a:gd name="connsiteY9" fmla="*/ 100037 h 151684"/>
                    <a:gd name="connsiteX10" fmla="*/ 89993 w 210426"/>
                    <a:gd name="connsiteY10" fmla="*/ 151606 h 151684"/>
                    <a:gd name="connsiteX11" fmla="*/ 123801 w 210426"/>
                    <a:gd name="connsiteY11" fmla="*/ 116941 h 151684"/>
                    <a:gd name="connsiteX12" fmla="*/ 166169 w 210426"/>
                    <a:gd name="connsiteY12" fmla="*/ 143903 h 151684"/>
                    <a:gd name="connsiteX13" fmla="*/ 168951 w 210426"/>
                    <a:gd name="connsiteY13" fmla="*/ 104103 h 151684"/>
                    <a:gd name="connsiteX14" fmla="*/ 209607 w 210426"/>
                    <a:gd name="connsiteY14" fmla="*/ 98753 h 15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426" h="151684">
                      <a:moveTo>
                        <a:pt x="209607" y="98753"/>
                      </a:moveTo>
                      <a:cubicBezTo>
                        <a:pt x="214528" y="87626"/>
                        <a:pt x="196768" y="69438"/>
                        <a:pt x="170235" y="58311"/>
                      </a:cubicBezTo>
                      <a:cubicBezTo>
                        <a:pt x="150335" y="49752"/>
                        <a:pt x="130863" y="47612"/>
                        <a:pt x="120378" y="51678"/>
                      </a:cubicBezTo>
                      <a:cubicBezTo>
                        <a:pt x="116526" y="46114"/>
                        <a:pt x="111605" y="42691"/>
                        <a:pt x="106041" y="42049"/>
                      </a:cubicBezTo>
                      <a:lnTo>
                        <a:pt x="103260" y="42049"/>
                      </a:lnTo>
                      <a:cubicBezTo>
                        <a:pt x="98766" y="30494"/>
                        <a:pt x="83360" y="17227"/>
                        <a:pt x="62390" y="8454"/>
                      </a:cubicBezTo>
                      <a:cubicBezTo>
                        <a:pt x="33931" y="-3528"/>
                        <a:pt x="6541" y="-2672"/>
                        <a:pt x="978" y="10380"/>
                      </a:cubicBezTo>
                      <a:cubicBezTo>
                        <a:pt x="-4371" y="22791"/>
                        <a:pt x="12747" y="42263"/>
                        <a:pt x="39494" y="54246"/>
                      </a:cubicBezTo>
                      <a:cubicBezTo>
                        <a:pt x="21306" y="65159"/>
                        <a:pt x="10607" y="80779"/>
                        <a:pt x="14245" y="92334"/>
                      </a:cubicBezTo>
                      <a:cubicBezTo>
                        <a:pt x="18738" y="106242"/>
                        <a:pt x="42276" y="109452"/>
                        <a:pt x="67525" y="100037"/>
                      </a:cubicBezTo>
                      <a:cubicBezTo>
                        <a:pt x="65172" y="127640"/>
                        <a:pt x="74801" y="150108"/>
                        <a:pt x="89993" y="151606"/>
                      </a:cubicBezTo>
                      <a:cubicBezTo>
                        <a:pt x="103260" y="152890"/>
                        <a:pt x="116526" y="138339"/>
                        <a:pt x="123801" y="116941"/>
                      </a:cubicBezTo>
                      <a:cubicBezTo>
                        <a:pt x="137282" y="138767"/>
                        <a:pt x="155684" y="150750"/>
                        <a:pt x="166169" y="143903"/>
                      </a:cubicBezTo>
                      <a:cubicBezTo>
                        <a:pt x="174728" y="138339"/>
                        <a:pt x="175370" y="122077"/>
                        <a:pt x="168951" y="104103"/>
                      </a:cubicBezTo>
                      <a:cubicBezTo>
                        <a:pt x="189065" y="109452"/>
                        <a:pt x="205755" y="107740"/>
                        <a:pt x="209607" y="98753"/>
                      </a:cubicBezTo>
                      <a:close/>
                    </a:path>
                  </a:pathLst>
                </a:custGeom>
                <a:solidFill>
                  <a:srgbClr val="75C675"/>
                </a:solidFill>
                <a:ln w="2140" cap="flat">
                  <a:noFill/>
                  <a:prstDash val="solid"/>
                  <a:miter/>
                </a:ln>
              </p:spPr>
              <p:txBody>
                <a:bodyPr rtlCol="0" anchor="ctr"/>
                <a:lstStyle/>
                <a:p>
                  <a:endParaRPr lang="vi-VN"/>
                </a:p>
              </p:txBody>
            </p:sp>
            <p:grpSp>
              <p:nvGrpSpPr>
                <p:cNvPr id="188" name="Đồ họa 7">
                  <a:extLst>
                    <a:ext uri="{FF2B5EF4-FFF2-40B4-BE49-F238E27FC236}">
                      <a16:creationId xmlns:a16="http://schemas.microsoft.com/office/drawing/2014/main" id="{B6F30DED-5382-9F24-85AF-E8EAE0FBB935}"/>
                    </a:ext>
                  </a:extLst>
                </p:cNvPr>
                <p:cNvGrpSpPr/>
                <p:nvPr/>
              </p:nvGrpSpPr>
              <p:grpSpPr>
                <a:xfrm>
                  <a:off x="7533612" y="3963326"/>
                  <a:ext cx="321893" cy="335107"/>
                  <a:chOff x="7533612" y="3963326"/>
                  <a:chExt cx="321893" cy="335107"/>
                </a:xfrm>
                <a:solidFill>
                  <a:srgbClr val="F4D5A4"/>
                </a:solidFill>
              </p:grpSpPr>
              <p:sp>
                <p:nvSpPr>
                  <p:cNvPr id="189" name="Hình tự do: Hình 188">
                    <a:extLst>
                      <a:ext uri="{FF2B5EF4-FFF2-40B4-BE49-F238E27FC236}">
                        <a16:creationId xmlns:a16="http://schemas.microsoft.com/office/drawing/2014/main" id="{97E4FAB7-F8A2-EE97-1818-C7DD20EA68BF}"/>
                      </a:ext>
                    </a:extLst>
                  </p:cNvPr>
                  <p:cNvSpPr/>
                  <p:nvPr/>
                </p:nvSpPr>
                <p:spPr>
                  <a:xfrm>
                    <a:off x="7735393" y="4113325"/>
                    <a:ext cx="26817" cy="39024"/>
                  </a:xfrm>
                  <a:custGeom>
                    <a:avLst/>
                    <a:gdLst>
                      <a:gd name="connsiteX0" fmla="*/ 19792 w 26817"/>
                      <a:gd name="connsiteY0" fmla="*/ 30789 h 39024"/>
                      <a:gd name="connsiteX1" fmla="*/ 25356 w 26817"/>
                      <a:gd name="connsiteY1" fmla="*/ 191 h 39024"/>
                      <a:gd name="connsiteX2" fmla="*/ 2674 w 26817"/>
                      <a:gd name="connsiteY2" fmla="*/ 21589 h 39024"/>
                      <a:gd name="connsiteX3" fmla="*/ 5028 w 26817"/>
                      <a:gd name="connsiteY3" fmla="*/ 37637 h 39024"/>
                      <a:gd name="connsiteX4" fmla="*/ 19792 w 26817"/>
                      <a:gd name="connsiteY4" fmla="*/ 30789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89"/>
                        </a:moveTo>
                        <a:cubicBezTo>
                          <a:pt x="25356" y="20519"/>
                          <a:pt x="28993" y="2117"/>
                          <a:pt x="25356" y="191"/>
                        </a:cubicBezTo>
                        <a:cubicBezTo>
                          <a:pt x="21718" y="-1735"/>
                          <a:pt x="8237" y="11317"/>
                          <a:pt x="2674" y="21589"/>
                        </a:cubicBezTo>
                        <a:cubicBezTo>
                          <a:pt x="-2889" y="31859"/>
                          <a:pt x="1390" y="35711"/>
                          <a:pt x="5028" y="37637"/>
                        </a:cubicBezTo>
                        <a:cubicBezTo>
                          <a:pt x="8880" y="39563"/>
                          <a:pt x="14229" y="41061"/>
                          <a:pt x="19792" y="30789"/>
                        </a:cubicBezTo>
                        <a:close/>
                      </a:path>
                    </a:pathLst>
                  </a:custGeom>
                  <a:solidFill>
                    <a:srgbClr val="F4D5A4"/>
                  </a:solidFill>
                  <a:ln w="2140" cap="flat">
                    <a:noFill/>
                    <a:prstDash val="solid"/>
                    <a:miter/>
                  </a:ln>
                </p:spPr>
                <p:txBody>
                  <a:bodyPr rtlCol="0" anchor="ctr"/>
                  <a:lstStyle/>
                  <a:p>
                    <a:endParaRPr lang="vi-VN"/>
                  </a:p>
                </p:txBody>
              </p:sp>
              <p:sp>
                <p:nvSpPr>
                  <p:cNvPr id="190" name="Hình tự do: Hình 189">
                    <a:extLst>
                      <a:ext uri="{FF2B5EF4-FFF2-40B4-BE49-F238E27FC236}">
                        <a16:creationId xmlns:a16="http://schemas.microsoft.com/office/drawing/2014/main" id="{9C0BA514-DE54-66A8-8817-247D90CB3A49}"/>
                      </a:ext>
                    </a:extLst>
                  </p:cNvPr>
                  <p:cNvSpPr/>
                  <p:nvPr/>
                </p:nvSpPr>
                <p:spPr>
                  <a:xfrm>
                    <a:off x="7828688" y="4121670"/>
                    <a:ext cx="26817" cy="39175"/>
                  </a:xfrm>
                  <a:custGeom>
                    <a:avLst/>
                    <a:gdLst>
                      <a:gd name="connsiteX0" fmla="*/ 19792 w 26817"/>
                      <a:gd name="connsiteY0" fmla="*/ 30789 h 39175"/>
                      <a:gd name="connsiteX1" fmla="*/ 25356 w 26817"/>
                      <a:gd name="connsiteY1" fmla="*/ 191 h 39175"/>
                      <a:gd name="connsiteX2" fmla="*/ 2674 w 26817"/>
                      <a:gd name="connsiteY2" fmla="*/ 21589 h 39175"/>
                      <a:gd name="connsiteX3" fmla="*/ 5028 w 26817"/>
                      <a:gd name="connsiteY3" fmla="*/ 37637 h 39175"/>
                      <a:gd name="connsiteX4" fmla="*/ 19792 w 26817"/>
                      <a:gd name="connsiteY4" fmla="*/ 30789 h 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175">
                        <a:moveTo>
                          <a:pt x="19792" y="30789"/>
                        </a:moveTo>
                        <a:cubicBezTo>
                          <a:pt x="25356" y="20519"/>
                          <a:pt x="28994" y="2116"/>
                          <a:pt x="25356" y="191"/>
                        </a:cubicBezTo>
                        <a:cubicBezTo>
                          <a:pt x="21718" y="-1735"/>
                          <a:pt x="8238" y="11317"/>
                          <a:pt x="2674" y="21589"/>
                        </a:cubicBezTo>
                        <a:cubicBezTo>
                          <a:pt x="-2889" y="31859"/>
                          <a:pt x="1390" y="35711"/>
                          <a:pt x="5028" y="37637"/>
                        </a:cubicBezTo>
                        <a:cubicBezTo>
                          <a:pt x="8879" y="39777"/>
                          <a:pt x="14229" y="41274"/>
                          <a:pt x="19792" y="30789"/>
                        </a:cubicBezTo>
                        <a:close/>
                      </a:path>
                    </a:pathLst>
                  </a:custGeom>
                  <a:solidFill>
                    <a:srgbClr val="F4D5A4"/>
                  </a:solidFill>
                  <a:ln w="2140" cap="flat">
                    <a:noFill/>
                    <a:prstDash val="solid"/>
                    <a:miter/>
                  </a:ln>
                </p:spPr>
                <p:txBody>
                  <a:bodyPr rtlCol="0" anchor="ctr"/>
                  <a:lstStyle/>
                  <a:p>
                    <a:endParaRPr lang="vi-VN"/>
                  </a:p>
                </p:txBody>
              </p:sp>
              <p:sp>
                <p:nvSpPr>
                  <p:cNvPr id="191" name="Hình tự do: Hình 190">
                    <a:extLst>
                      <a:ext uri="{FF2B5EF4-FFF2-40B4-BE49-F238E27FC236}">
                        <a16:creationId xmlns:a16="http://schemas.microsoft.com/office/drawing/2014/main" id="{90A91DA9-317C-6A91-B6DB-54245CE996C0}"/>
                      </a:ext>
                    </a:extLst>
                  </p:cNvPr>
                  <p:cNvSpPr/>
                  <p:nvPr/>
                </p:nvSpPr>
                <p:spPr>
                  <a:xfrm>
                    <a:off x="7679545" y="4020886"/>
                    <a:ext cx="26817" cy="39175"/>
                  </a:xfrm>
                  <a:custGeom>
                    <a:avLst/>
                    <a:gdLst>
                      <a:gd name="connsiteX0" fmla="*/ 19792 w 26817"/>
                      <a:gd name="connsiteY0" fmla="*/ 30790 h 39175"/>
                      <a:gd name="connsiteX1" fmla="*/ 25356 w 26817"/>
                      <a:gd name="connsiteY1" fmla="*/ 191 h 39175"/>
                      <a:gd name="connsiteX2" fmla="*/ 2674 w 26817"/>
                      <a:gd name="connsiteY2" fmla="*/ 21588 h 39175"/>
                      <a:gd name="connsiteX3" fmla="*/ 5028 w 26817"/>
                      <a:gd name="connsiteY3" fmla="*/ 37637 h 39175"/>
                      <a:gd name="connsiteX4" fmla="*/ 19792 w 26817"/>
                      <a:gd name="connsiteY4" fmla="*/ 30790 h 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175">
                        <a:moveTo>
                          <a:pt x="19792" y="30790"/>
                        </a:moveTo>
                        <a:cubicBezTo>
                          <a:pt x="25356" y="20519"/>
                          <a:pt x="28994" y="2117"/>
                          <a:pt x="25356" y="191"/>
                        </a:cubicBezTo>
                        <a:cubicBezTo>
                          <a:pt x="21718" y="-1735"/>
                          <a:pt x="8237" y="11318"/>
                          <a:pt x="2674" y="21588"/>
                        </a:cubicBezTo>
                        <a:cubicBezTo>
                          <a:pt x="-2889" y="31860"/>
                          <a:pt x="1390" y="35711"/>
                          <a:pt x="5028" y="37637"/>
                        </a:cubicBezTo>
                        <a:cubicBezTo>
                          <a:pt x="8879" y="39777"/>
                          <a:pt x="14229" y="41275"/>
                          <a:pt x="19792" y="30790"/>
                        </a:cubicBezTo>
                        <a:close/>
                      </a:path>
                    </a:pathLst>
                  </a:custGeom>
                  <a:solidFill>
                    <a:srgbClr val="F4D5A4"/>
                  </a:solidFill>
                  <a:ln w="2140" cap="flat">
                    <a:noFill/>
                    <a:prstDash val="solid"/>
                    <a:miter/>
                  </a:ln>
                </p:spPr>
                <p:txBody>
                  <a:bodyPr rtlCol="0" anchor="ctr"/>
                  <a:lstStyle/>
                  <a:p>
                    <a:endParaRPr lang="vi-VN"/>
                  </a:p>
                </p:txBody>
              </p:sp>
              <p:sp>
                <p:nvSpPr>
                  <p:cNvPr id="192" name="Hình tự do: Hình 191">
                    <a:extLst>
                      <a:ext uri="{FF2B5EF4-FFF2-40B4-BE49-F238E27FC236}">
                        <a16:creationId xmlns:a16="http://schemas.microsoft.com/office/drawing/2014/main" id="{0F276B35-44DC-8BBD-4E1A-41B55F4D2E66}"/>
                      </a:ext>
                    </a:extLst>
                  </p:cNvPr>
                  <p:cNvSpPr/>
                  <p:nvPr/>
                </p:nvSpPr>
                <p:spPr>
                  <a:xfrm>
                    <a:off x="7627120" y="4134081"/>
                    <a:ext cx="26817" cy="39024"/>
                  </a:xfrm>
                  <a:custGeom>
                    <a:avLst/>
                    <a:gdLst>
                      <a:gd name="connsiteX0" fmla="*/ 19792 w 26817"/>
                      <a:gd name="connsiteY0" fmla="*/ 30790 h 39024"/>
                      <a:gd name="connsiteX1" fmla="*/ 25356 w 26817"/>
                      <a:gd name="connsiteY1" fmla="*/ 191 h 39024"/>
                      <a:gd name="connsiteX2" fmla="*/ 2674 w 26817"/>
                      <a:gd name="connsiteY2" fmla="*/ 21589 h 39024"/>
                      <a:gd name="connsiteX3" fmla="*/ 5028 w 26817"/>
                      <a:gd name="connsiteY3" fmla="*/ 37637 h 39024"/>
                      <a:gd name="connsiteX4" fmla="*/ 19792 w 26817"/>
                      <a:gd name="connsiteY4" fmla="*/ 30790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90"/>
                        </a:moveTo>
                        <a:cubicBezTo>
                          <a:pt x="25356" y="20519"/>
                          <a:pt x="28994" y="2117"/>
                          <a:pt x="25356" y="191"/>
                        </a:cubicBezTo>
                        <a:cubicBezTo>
                          <a:pt x="21718" y="-1735"/>
                          <a:pt x="8237" y="11318"/>
                          <a:pt x="2674" y="21589"/>
                        </a:cubicBezTo>
                        <a:cubicBezTo>
                          <a:pt x="-2889" y="31860"/>
                          <a:pt x="1390" y="35711"/>
                          <a:pt x="5028" y="37637"/>
                        </a:cubicBezTo>
                        <a:cubicBezTo>
                          <a:pt x="8879" y="39563"/>
                          <a:pt x="14229" y="41060"/>
                          <a:pt x="19792" y="30790"/>
                        </a:cubicBezTo>
                        <a:close/>
                      </a:path>
                    </a:pathLst>
                  </a:custGeom>
                  <a:solidFill>
                    <a:srgbClr val="F4D5A4"/>
                  </a:solidFill>
                  <a:ln w="2140" cap="flat">
                    <a:noFill/>
                    <a:prstDash val="solid"/>
                    <a:miter/>
                  </a:ln>
                </p:spPr>
                <p:txBody>
                  <a:bodyPr rtlCol="0" anchor="ctr"/>
                  <a:lstStyle/>
                  <a:p>
                    <a:endParaRPr lang="vi-VN"/>
                  </a:p>
                </p:txBody>
              </p:sp>
              <p:sp>
                <p:nvSpPr>
                  <p:cNvPr id="193" name="Hình tự do: Hình 192">
                    <a:extLst>
                      <a:ext uri="{FF2B5EF4-FFF2-40B4-BE49-F238E27FC236}">
                        <a16:creationId xmlns:a16="http://schemas.microsoft.com/office/drawing/2014/main" id="{AF0C1F15-474D-467A-1E4D-D7621C2FBF5E}"/>
                      </a:ext>
                    </a:extLst>
                  </p:cNvPr>
                  <p:cNvSpPr/>
                  <p:nvPr/>
                </p:nvSpPr>
                <p:spPr>
                  <a:xfrm>
                    <a:off x="7533612" y="4104124"/>
                    <a:ext cx="26817" cy="39024"/>
                  </a:xfrm>
                  <a:custGeom>
                    <a:avLst/>
                    <a:gdLst>
                      <a:gd name="connsiteX0" fmla="*/ 19792 w 26817"/>
                      <a:gd name="connsiteY0" fmla="*/ 30790 h 39024"/>
                      <a:gd name="connsiteX1" fmla="*/ 25356 w 26817"/>
                      <a:gd name="connsiteY1" fmla="*/ 191 h 39024"/>
                      <a:gd name="connsiteX2" fmla="*/ 2674 w 26817"/>
                      <a:gd name="connsiteY2" fmla="*/ 21589 h 39024"/>
                      <a:gd name="connsiteX3" fmla="*/ 5028 w 26817"/>
                      <a:gd name="connsiteY3" fmla="*/ 37637 h 39024"/>
                      <a:gd name="connsiteX4" fmla="*/ 19792 w 26817"/>
                      <a:gd name="connsiteY4" fmla="*/ 30790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90"/>
                        </a:moveTo>
                        <a:cubicBezTo>
                          <a:pt x="25356" y="20519"/>
                          <a:pt x="28993" y="2117"/>
                          <a:pt x="25356" y="191"/>
                        </a:cubicBezTo>
                        <a:cubicBezTo>
                          <a:pt x="21718" y="-1735"/>
                          <a:pt x="8237" y="11318"/>
                          <a:pt x="2674" y="21589"/>
                        </a:cubicBezTo>
                        <a:cubicBezTo>
                          <a:pt x="-2889" y="31860"/>
                          <a:pt x="1390" y="35711"/>
                          <a:pt x="5028" y="37637"/>
                        </a:cubicBezTo>
                        <a:cubicBezTo>
                          <a:pt x="8879" y="39563"/>
                          <a:pt x="14229" y="41060"/>
                          <a:pt x="19792" y="30790"/>
                        </a:cubicBezTo>
                        <a:close/>
                      </a:path>
                    </a:pathLst>
                  </a:custGeom>
                  <a:solidFill>
                    <a:srgbClr val="F4D5A4"/>
                  </a:solidFill>
                  <a:ln w="2140" cap="flat">
                    <a:noFill/>
                    <a:prstDash val="solid"/>
                    <a:miter/>
                  </a:ln>
                </p:spPr>
                <p:txBody>
                  <a:bodyPr rtlCol="0" anchor="ctr"/>
                  <a:lstStyle/>
                  <a:p>
                    <a:endParaRPr lang="vi-VN"/>
                  </a:p>
                </p:txBody>
              </p:sp>
              <p:sp>
                <p:nvSpPr>
                  <p:cNvPr id="194" name="Hình tự do: Hình 193">
                    <a:extLst>
                      <a:ext uri="{FF2B5EF4-FFF2-40B4-BE49-F238E27FC236}">
                        <a16:creationId xmlns:a16="http://schemas.microsoft.com/office/drawing/2014/main" id="{AED0BA6A-9923-00CA-A4DA-816AD26024BF}"/>
                      </a:ext>
                    </a:extLst>
                  </p:cNvPr>
                  <p:cNvSpPr/>
                  <p:nvPr/>
                </p:nvSpPr>
                <p:spPr>
                  <a:xfrm>
                    <a:off x="7591814" y="3963326"/>
                    <a:ext cx="26817" cy="39175"/>
                  </a:xfrm>
                  <a:custGeom>
                    <a:avLst/>
                    <a:gdLst>
                      <a:gd name="connsiteX0" fmla="*/ 19792 w 26817"/>
                      <a:gd name="connsiteY0" fmla="*/ 30789 h 39175"/>
                      <a:gd name="connsiteX1" fmla="*/ 25356 w 26817"/>
                      <a:gd name="connsiteY1" fmla="*/ 191 h 39175"/>
                      <a:gd name="connsiteX2" fmla="*/ 2674 w 26817"/>
                      <a:gd name="connsiteY2" fmla="*/ 21589 h 39175"/>
                      <a:gd name="connsiteX3" fmla="*/ 5028 w 26817"/>
                      <a:gd name="connsiteY3" fmla="*/ 37637 h 39175"/>
                      <a:gd name="connsiteX4" fmla="*/ 19792 w 26817"/>
                      <a:gd name="connsiteY4" fmla="*/ 30789 h 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175">
                        <a:moveTo>
                          <a:pt x="19792" y="30789"/>
                        </a:moveTo>
                        <a:cubicBezTo>
                          <a:pt x="25356" y="20519"/>
                          <a:pt x="28994" y="2116"/>
                          <a:pt x="25356" y="191"/>
                        </a:cubicBezTo>
                        <a:cubicBezTo>
                          <a:pt x="21718" y="-1735"/>
                          <a:pt x="8237" y="11317"/>
                          <a:pt x="2674" y="21589"/>
                        </a:cubicBezTo>
                        <a:cubicBezTo>
                          <a:pt x="-2889" y="31859"/>
                          <a:pt x="1390" y="35711"/>
                          <a:pt x="5028" y="37637"/>
                        </a:cubicBezTo>
                        <a:cubicBezTo>
                          <a:pt x="8666" y="39777"/>
                          <a:pt x="14229" y="41274"/>
                          <a:pt x="19792" y="30789"/>
                        </a:cubicBezTo>
                        <a:close/>
                      </a:path>
                    </a:pathLst>
                  </a:custGeom>
                  <a:solidFill>
                    <a:srgbClr val="F4D5A4"/>
                  </a:solidFill>
                  <a:ln w="2140" cap="flat">
                    <a:noFill/>
                    <a:prstDash val="solid"/>
                    <a:miter/>
                  </a:ln>
                </p:spPr>
                <p:txBody>
                  <a:bodyPr rtlCol="0" anchor="ctr"/>
                  <a:lstStyle/>
                  <a:p>
                    <a:endParaRPr lang="vi-VN"/>
                  </a:p>
                </p:txBody>
              </p:sp>
              <p:sp>
                <p:nvSpPr>
                  <p:cNvPr id="195" name="Hình tự do: Hình 194">
                    <a:extLst>
                      <a:ext uri="{FF2B5EF4-FFF2-40B4-BE49-F238E27FC236}">
                        <a16:creationId xmlns:a16="http://schemas.microsoft.com/office/drawing/2014/main" id="{DAA971BE-3344-D1BF-5CD5-8AD7D99AD0F1}"/>
                      </a:ext>
                    </a:extLst>
                  </p:cNvPr>
                  <p:cNvSpPr/>
                  <p:nvPr/>
                </p:nvSpPr>
                <p:spPr>
                  <a:xfrm>
                    <a:off x="7759359" y="4229729"/>
                    <a:ext cx="26817" cy="39024"/>
                  </a:xfrm>
                  <a:custGeom>
                    <a:avLst/>
                    <a:gdLst>
                      <a:gd name="connsiteX0" fmla="*/ 19792 w 26817"/>
                      <a:gd name="connsiteY0" fmla="*/ 30789 h 39024"/>
                      <a:gd name="connsiteX1" fmla="*/ 25356 w 26817"/>
                      <a:gd name="connsiteY1" fmla="*/ 191 h 39024"/>
                      <a:gd name="connsiteX2" fmla="*/ 2674 w 26817"/>
                      <a:gd name="connsiteY2" fmla="*/ 21589 h 39024"/>
                      <a:gd name="connsiteX3" fmla="*/ 5028 w 26817"/>
                      <a:gd name="connsiteY3" fmla="*/ 37637 h 39024"/>
                      <a:gd name="connsiteX4" fmla="*/ 19792 w 26817"/>
                      <a:gd name="connsiteY4" fmla="*/ 30789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89"/>
                        </a:moveTo>
                        <a:cubicBezTo>
                          <a:pt x="25356" y="20519"/>
                          <a:pt x="28993" y="2116"/>
                          <a:pt x="25356" y="191"/>
                        </a:cubicBezTo>
                        <a:cubicBezTo>
                          <a:pt x="21718" y="-1735"/>
                          <a:pt x="8237" y="11317"/>
                          <a:pt x="2674" y="21589"/>
                        </a:cubicBezTo>
                        <a:cubicBezTo>
                          <a:pt x="-2889" y="31859"/>
                          <a:pt x="1390" y="35711"/>
                          <a:pt x="5028" y="37637"/>
                        </a:cubicBezTo>
                        <a:cubicBezTo>
                          <a:pt x="8665" y="39562"/>
                          <a:pt x="14229" y="41061"/>
                          <a:pt x="19792" y="30789"/>
                        </a:cubicBezTo>
                        <a:close/>
                      </a:path>
                    </a:pathLst>
                  </a:custGeom>
                  <a:solidFill>
                    <a:srgbClr val="F4D5A4"/>
                  </a:solidFill>
                  <a:ln w="2140" cap="flat">
                    <a:noFill/>
                    <a:prstDash val="solid"/>
                    <a:miter/>
                  </a:ln>
                </p:spPr>
                <p:txBody>
                  <a:bodyPr rtlCol="0" anchor="ctr"/>
                  <a:lstStyle/>
                  <a:p>
                    <a:endParaRPr lang="vi-VN"/>
                  </a:p>
                </p:txBody>
              </p:sp>
              <p:sp>
                <p:nvSpPr>
                  <p:cNvPr id="196" name="Hình tự do: Hình 195">
                    <a:extLst>
                      <a:ext uri="{FF2B5EF4-FFF2-40B4-BE49-F238E27FC236}">
                        <a16:creationId xmlns:a16="http://schemas.microsoft.com/office/drawing/2014/main" id="{5F1D3057-2C63-8E91-435C-1CC081EF6652}"/>
                      </a:ext>
                    </a:extLst>
                  </p:cNvPr>
                  <p:cNvSpPr/>
                  <p:nvPr/>
                </p:nvSpPr>
                <p:spPr>
                  <a:xfrm>
                    <a:off x="7656435" y="4259258"/>
                    <a:ext cx="26817" cy="39175"/>
                  </a:xfrm>
                  <a:custGeom>
                    <a:avLst/>
                    <a:gdLst>
                      <a:gd name="connsiteX0" fmla="*/ 19792 w 26817"/>
                      <a:gd name="connsiteY0" fmla="*/ 30790 h 39175"/>
                      <a:gd name="connsiteX1" fmla="*/ 25356 w 26817"/>
                      <a:gd name="connsiteY1" fmla="*/ 191 h 39175"/>
                      <a:gd name="connsiteX2" fmla="*/ 2674 w 26817"/>
                      <a:gd name="connsiteY2" fmla="*/ 21589 h 39175"/>
                      <a:gd name="connsiteX3" fmla="*/ 5028 w 26817"/>
                      <a:gd name="connsiteY3" fmla="*/ 37637 h 39175"/>
                      <a:gd name="connsiteX4" fmla="*/ 19792 w 26817"/>
                      <a:gd name="connsiteY4" fmla="*/ 30790 h 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175">
                        <a:moveTo>
                          <a:pt x="19792" y="30790"/>
                        </a:moveTo>
                        <a:cubicBezTo>
                          <a:pt x="25356" y="20519"/>
                          <a:pt x="28994" y="2117"/>
                          <a:pt x="25356" y="191"/>
                        </a:cubicBezTo>
                        <a:cubicBezTo>
                          <a:pt x="21718" y="-1735"/>
                          <a:pt x="8238" y="11318"/>
                          <a:pt x="2674" y="21589"/>
                        </a:cubicBezTo>
                        <a:cubicBezTo>
                          <a:pt x="-2889" y="31860"/>
                          <a:pt x="1390" y="35711"/>
                          <a:pt x="5028" y="37637"/>
                        </a:cubicBezTo>
                        <a:cubicBezTo>
                          <a:pt x="8879" y="39777"/>
                          <a:pt x="14229" y="41275"/>
                          <a:pt x="19792" y="30790"/>
                        </a:cubicBezTo>
                        <a:close/>
                      </a:path>
                    </a:pathLst>
                  </a:custGeom>
                  <a:solidFill>
                    <a:srgbClr val="F4D5A4"/>
                  </a:solidFill>
                  <a:ln w="2140" cap="flat">
                    <a:noFill/>
                    <a:prstDash val="solid"/>
                    <a:miter/>
                  </a:ln>
                </p:spPr>
                <p:txBody>
                  <a:bodyPr rtlCol="0" anchor="ctr"/>
                  <a:lstStyle/>
                  <a:p>
                    <a:endParaRPr lang="vi-VN"/>
                  </a:p>
                </p:txBody>
              </p:sp>
              <p:sp>
                <p:nvSpPr>
                  <p:cNvPr id="197" name="Hình tự do: Hình 196">
                    <a:extLst>
                      <a:ext uri="{FF2B5EF4-FFF2-40B4-BE49-F238E27FC236}">
                        <a16:creationId xmlns:a16="http://schemas.microsoft.com/office/drawing/2014/main" id="{0A6EE3A5-C0A8-6969-A834-2AFBA7A46D12}"/>
                      </a:ext>
                    </a:extLst>
                  </p:cNvPr>
                  <p:cNvSpPr/>
                  <p:nvPr/>
                </p:nvSpPr>
                <p:spPr>
                  <a:xfrm>
                    <a:off x="7814993" y="4039716"/>
                    <a:ext cx="26817" cy="39024"/>
                  </a:xfrm>
                  <a:custGeom>
                    <a:avLst/>
                    <a:gdLst>
                      <a:gd name="connsiteX0" fmla="*/ 19792 w 26817"/>
                      <a:gd name="connsiteY0" fmla="*/ 30790 h 39024"/>
                      <a:gd name="connsiteX1" fmla="*/ 25356 w 26817"/>
                      <a:gd name="connsiteY1" fmla="*/ 191 h 39024"/>
                      <a:gd name="connsiteX2" fmla="*/ 2674 w 26817"/>
                      <a:gd name="connsiteY2" fmla="*/ 21589 h 39024"/>
                      <a:gd name="connsiteX3" fmla="*/ 5028 w 26817"/>
                      <a:gd name="connsiteY3" fmla="*/ 37637 h 39024"/>
                      <a:gd name="connsiteX4" fmla="*/ 19792 w 26817"/>
                      <a:gd name="connsiteY4" fmla="*/ 30790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90"/>
                        </a:moveTo>
                        <a:cubicBezTo>
                          <a:pt x="25356" y="20519"/>
                          <a:pt x="28993" y="2117"/>
                          <a:pt x="25356" y="191"/>
                        </a:cubicBezTo>
                        <a:cubicBezTo>
                          <a:pt x="21718" y="-1735"/>
                          <a:pt x="8237" y="11317"/>
                          <a:pt x="2674" y="21589"/>
                        </a:cubicBezTo>
                        <a:cubicBezTo>
                          <a:pt x="-2889" y="31860"/>
                          <a:pt x="1390" y="35711"/>
                          <a:pt x="5028" y="37637"/>
                        </a:cubicBezTo>
                        <a:cubicBezTo>
                          <a:pt x="8665" y="39563"/>
                          <a:pt x="14015" y="41061"/>
                          <a:pt x="19792" y="30790"/>
                        </a:cubicBezTo>
                        <a:close/>
                      </a:path>
                    </a:pathLst>
                  </a:custGeom>
                  <a:solidFill>
                    <a:srgbClr val="F4D5A4"/>
                  </a:solidFill>
                  <a:ln w="2140" cap="flat">
                    <a:noFill/>
                    <a:prstDash val="solid"/>
                    <a:miter/>
                  </a:ln>
                </p:spPr>
                <p:txBody>
                  <a:bodyPr rtlCol="0" anchor="ctr"/>
                  <a:lstStyle/>
                  <a:p>
                    <a:endParaRPr lang="vi-VN"/>
                  </a:p>
                </p:txBody>
              </p:sp>
              <p:sp>
                <p:nvSpPr>
                  <p:cNvPr id="198" name="Hình tự do: Hình 197">
                    <a:extLst>
                      <a:ext uri="{FF2B5EF4-FFF2-40B4-BE49-F238E27FC236}">
                        <a16:creationId xmlns:a16="http://schemas.microsoft.com/office/drawing/2014/main" id="{355AF99B-A9E6-16CF-71AE-5E96ED9D1222}"/>
                      </a:ext>
                    </a:extLst>
                  </p:cNvPr>
                  <p:cNvSpPr/>
                  <p:nvPr/>
                </p:nvSpPr>
                <p:spPr>
                  <a:xfrm>
                    <a:off x="7569132" y="4220956"/>
                    <a:ext cx="26817" cy="39024"/>
                  </a:xfrm>
                  <a:custGeom>
                    <a:avLst/>
                    <a:gdLst>
                      <a:gd name="connsiteX0" fmla="*/ 19792 w 26817"/>
                      <a:gd name="connsiteY0" fmla="*/ 30790 h 39024"/>
                      <a:gd name="connsiteX1" fmla="*/ 25356 w 26817"/>
                      <a:gd name="connsiteY1" fmla="*/ 191 h 39024"/>
                      <a:gd name="connsiteX2" fmla="*/ 2674 w 26817"/>
                      <a:gd name="connsiteY2" fmla="*/ 21588 h 39024"/>
                      <a:gd name="connsiteX3" fmla="*/ 5028 w 26817"/>
                      <a:gd name="connsiteY3" fmla="*/ 37637 h 39024"/>
                      <a:gd name="connsiteX4" fmla="*/ 19792 w 26817"/>
                      <a:gd name="connsiteY4" fmla="*/ 30790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90"/>
                        </a:moveTo>
                        <a:cubicBezTo>
                          <a:pt x="25356" y="20519"/>
                          <a:pt x="28993" y="2117"/>
                          <a:pt x="25356" y="191"/>
                        </a:cubicBezTo>
                        <a:cubicBezTo>
                          <a:pt x="21718" y="-1735"/>
                          <a:pt x="8237" y="11318"/>
                          <a:pt x="2674" y="21588"/>
                        </a:cubicBezTo>
                        <a:cubicBezTo>
                          <a:pt x="-2889" y="31860"/>
                          <a:pt x="1390" y="35711"/>
                          <a:pt x="5028" y="37637"/>
                        </a:cubicBezTo>
                        <a:cubicBezTo>
                          <a:pt x="8880" y="39563"/>
                          <a:pt x="14229" y="41061"/>
                          <a:pt x="19792" y="30790"/>
                        </a:cubicBezTo>
                        <a:close/>
                      </a:path>
                    </a:pathLst>
                  </a:custGeom>
                  <a:solidFill>
                    <a:srgbClr val="F4D5A4"/>
                  </a:solidFill>
                  <a:ln w="2140" cap="flat">
                    <a:noFill/>
                    <a:prstDash val="solid"/>
                    <a:miter/>
                  </a:ln>
                </p:spPr>
                <p:txBody>
                  <a:bodyPr rtlCol="0" anchor="ctr"/>
                  <a:lstStyle/>
                  <a:p>
                    <a:endParaRPr lang="vi-VN"/>
                  </a:p>
                </p:txBody>
              </p:sp>
            </p:grpSp>
          </p:grpSp>
        </p:grpSp>
      </p:grpSp>
    </p:spTree>
    <p:extLst>
      <p:ext uri="{BB962C8B-B14F-4D97-AF65-F5344CB8AC3E}">
        <p14:creationId xmlns:p14="http://schemas.microsoft.com/office/powerpoint/2010/main" val="22127612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p:cTn id="7" dur="500" fill="hold"/>
                                        <p:tgtEl>
                                          <p:spTgt spid="221"/>
                                        </p:tgtEl>
                                        <p:attrNameLst>
                                          <p:attrName>ppt_w</p:attrName>
                                        </p:attrNameLst>
                                      </p:cBhvr>
                                      <p:tavLst>
                                        <p:tav tm="0">
                                          <p:val>
                                            <p:fltVal val="0"/>
                                          </p:val>
                                        </p:tav>
                                        <p:tav tm="100000">
                                          <p:val>
                                            <p:strVal val="#ppt_w"/>
                                          </p:val>
                                        </p:tav>
                                      </p:tavLst>
                                    </p:anim>
                                    <p:anim calcmode="lin" valueType="num">
                                      <p:cBhvr>
                                        <p:cTn id="8" dur="500" fill="hold"/>
                                        <p:tgtEl>
                                          <p:spTgt spid="221"/>
                                        </p:tgtEl>
                                        <p:attrNameLst>
                                          <p:attrName>ppt_h</p:attrName>
                                        </p:attrNameLst>
                                      </p:cBhvr>
                                      <p:tavLst>
                                        <p:tav tm="0">
                                          <p:val>
                                            <p:fltVal val="0"/>
                                          </p:val>
                                        </p:tav>
                                        <p:tav tm="100000">
                                          <p:val>
                                            <p:strVal val="#ppt_h"/>
                                          </p:val>
                                        </p:tav>
                                      </p:tavLst>
                                    </p:anim>
                                    <p:animEffect transition="in" filter="fade">
                                      <p:cBhvr>
                                        <p:cTn id="9"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Hình ảnh 43">
            <a:extLst>
              <a:ext uri="{FF2B5EF4-FFF2-40B4-BE49-F238E27FC236}">
                <a16:creationId xmlns:a16="http://schemas.microsoft.com/office/drawing/2014/main" id="{C9773B9D-F8B1-190F-E0EA-D115694FE82B}"/>
              </a:ext>
            </a:extLst>
          </p:cNvPr>
          <p:cNvPicPr>
            <a:picLocks noChangeAspect="1"/>
          </p:cNvPicPr>
          <p:nvPr/>
        </p:nvPicPr>
        <p:blipFill>
          <a:blip r:embed="rId2"/>
          <a:srcRect l="7868" t="44263" r="5321" b="41460"/>
          <a:stretch>
            <a:fillRect/>
          </a:stretch>
        </p:blipFill>
        <p:spPr>
          <a:xfrm>
            <a:off x="2772356" y="409929"/>
            <a:ext cx="7155396" cy="838200"/>
          </a:xfrm>
          <a:custGeom>
            <a:avLst/>
            <a:gdLst/>
            <a:ahLst/>
            <a:cxnLst/>
            <a:rect l="l" t="t" r="r" b="b"/>
            <a:pathLst>
              <a:path w="7155396" h="838200">
                <a:moveTo>
                  <a:pt x="5991969" y="688814"/>
                </a:moveTo>
                <a:cubicBezTo>
                  <a:pt x="6001246" y="688814"/>
                  <a:pt x="6009909" y="690587"/>
                  <a:pt x="6017958" y="694134"/>
                </a:cubicBezTo>
                <a:cubicBezTo>
                  <a:pt x="6026007" y="697682"/>
                  <a:pt x="6033102" y="702525"/>
                  <a:pt x="6039240" y="708664"/>
                </a:cubicBezTo>
                <a:cubicBezTo>
                  <a:pt x="6045380" y="714803"/>
                  <a:pt x="6050222" y="721897"/>
                  <a:pt x="6053770" y="729946"/>
                </a:cubicBezTo>
                <a:cubicBezTo>
                  <a:pt x="6057317" y="737995"/>
                  <a:pt x="6059090" y="746658"/>
                  <a:pt x="6059090" y="755935"/>
                </a:cubicBezTo>
                <a:cubicBezTo>
                  <a:pt x="6059090" y="765212"/>
                  <a:pt x="6057317" y="773875"/>
                  <a:pt x="6053770" y="781924"/>
                </a:cubicBezTo>
                <a:cubicBezTo>
                  <a:pt x="6050222" y="789974"/>
                  <a:pt x="6045380" y="797000"/>
                  <a:pt x="6039240" y="803002"/>
                </a:cubicBezTo>
                <a:cubicBezTo>
                  <a:pt x="6033102" y="809005"/>
                  <a:pt x="6026007" y="813712"/>
                  <a:pt x="6017958" y="817122"/>
                </a:cubicBezTo>
                <a:cubicBezTo>
                  <a:pt x="6009909" y="820533"/>
                  <a:pt x="6001246" y="822238"/>
                  <a:pt x="5991969" y="822238"/>
                </a:cubicBezTo>
                <a:cubicBezTo>
                  <a:pt x="5982692" y="822238"/>
                  <a:pt x="5974029" y="820533"/>
                  <a:pt x="5965980" y="817122"/>
                </a:cubicBezTo>
                <a:cubicBezTo>
                  <a:pt x="5957930" y="813712"/>
                  <a:pt x="5950905" y="809005"/>
                  <a:pt x="5944902" y="803002"/>
                </a:cubicBezTo>
                <a:cubicBezTo>
                  <a:pt x="5938899" y="797000"/>
                  <a:pt x="5934192" y="789974"/>
                  <a:pt x="5930782" y="781924"/>
                </a:cubicBezTo>
                <a:cubicBezTo>
                  <a:pt x="5927372" y="773875"/>
                  <a:pt x="5925666" y="765212"/>
                  <a:pt x="5925666" y="755935"/>
                </a:cubicBezTo>
                <a:cubicBezTo>
                  <a:pt x="5925666" y="746658"/>
                  <a:pt x="5927372" y="737995"/>
                  <a:pt x="5930782" y="729946"/>
                </a:cubicBezTo>
                <a:cubicBezTo>
                  <a:pt x="5934192" y="721897"/>
                  <a:pt x="5938899" y="714803"/>
                  <a:pt x="5944902" y="708664"/>
                </a:cubicBezTo>
                <a:cubicBezTo>
                  <a:pt x="5950905" y="702525"/>
                  <a:pt x="5957930" y="697682"/>
                  <a:pt x="5965980" y="694134"/>
                </a:cubicBezTo>
                <a:cubicBezTo>
                  <a:pt x="5974029" y="690587"/>
                  <a:pt x="5982692" y="688814"/>
                  <a:pt x="5991969" y="688814"/>
                </a:cubicBezTo>
                <a:close/>
                <a:moveTo>
                  <a:pt x="6877906" y="674080"/>
                </a:moveTo>
                <a:cubicBezTo>
                  <a:pt x="6866992" y="678173"/>
                  <a:pt x="6856624" y="682606"/>
                  <a:pt x="6846800" y="687381"/>
                </a:cubicBezTo>
                <a:cubicBezTo>
                  <a:pt x="6836978" y="692156"/>
                  <a:pt x="6828315" y="697409"/>
                  <a:pt x="6820812" y="703139"/>
                </a:cubicBezTo>
                <a:cubicBezTo>
                  <a:pt x="6813308" y="708868"/>
                  <a:pt x="6807306" y="715212"/>
                  <a:pt x="6802804" y="722170"/>
                </a:cubicBezTo>
                <a:cubicBezTo>
                  <a:pt x="6798302" y="729128"/>
                  <a:pt x="6796050" y="736836"/>
                  <a:pt x="6796050" y="745294"/>
                </a:cubicBezTo>
                <a:cubicBezTo>
                  <a:pt x="6796050" y="748296"/>
                  <a:pt x="6796596" y="751433"/>
                  <a:pt x="6797688" y="754708"/>
                </a:cubicBezTo>
                <a:cubicBezTo>
                  <a:pt x="6798778" y="757982"/>
                  <a:pt x="6800484" y="760983"/>
                  <a:pt x="6802804" y="763712"/>
                </a:cubicBezTo>
                <a:cubicBezTo>
                  <a:pt x="6805122" y="766440"/>
                  <a:pt x="6808056" y="768623"/>
                  <a:pt x="6811603" y="770260"/>
                </a:cubicBezTo>
                <a:cubicBezTo>
                  <a:pt x="6815150" y="771897"/>
                  <a:pt x="6819379" y="772716"/>
                  <a:pt x="6824290" y="772716"/>
                </a:cubicBezTo>
                <a:cubicBezTo>
                  <a:pt x="6833022" y="772716"/>
                  <a:pt x="6841958" y="766645"/>
                  <a:pt x="6851098" y="754503"/>
                </a:cubicBezTo>
                <a:cubicBezTo>
                  <a:pt x="6860239" y="742361"/>
                  <a:pt x="6867537" y="723602"/>
                  <a:pt x="6872994" y="698227"/>
                </a:cubicBezTo>
                <a:close/>
                <a:moveTo>
                  <a:pt x="4820506" y="674080"/>
                </a:moveTo>
                <a:cubicBezTo>
                  <a:pt x="4809592" y="678173"/>
                  <a:pt x="4799224" y="682606"/>
                  <a:pt x="4789401" y="687381"/>
                </a:cubicBezTo>
                <a:cubicBezTo>
                  <a:pt x="4779578" y="692156"/>
                  <a:pt x="4770915" y="697409"/>
                  <a:pt x="4763412" y="703139"/>
                </a:cubicBezTo>
                <a:cubicBezTo>
                  <a:pt x="4755908" y="708868"/>
                  <a:pt x="4749906" y="715212"/>
                  <a:pt x="4745404" y="722170"/>
                </a:cubicBezTo>
                <a:cubicBezTo>
                  <a:pt x="4740902" y="729128"/>
                  <a:pt x="4738651" y="736836"/>
                  <a:pt x="4738651" y="745294"/>
                </a:cubicBezTo>
                <a:cubicBezTo>
                  <a:pt x="4738651" y="748296"/>
                  <a:pt x="4739196" y="751433"/>
                  <a:pt x="4740288" y="754708"/>
                </a:cubicBezTo>
                <a:cubicBezTo>
                  <a:pt x="4741379" y="757982"/>
                  <a:pt x="4743085" y="760983"/>
                  <a:pt x="4745404" y="763712"/>
                </a:cubicBezTo>
                <a:cubicBezTo>
                  <a:pt x="4747723" y="766440"/>
                  <a:pt x="4750656" y="768623"/>
                  <a:pt x="4754203" y="770260"/>
                </a:cubicBezTo>
                <a:cubicBezTo>
                  <a:pt x="4757750" y="771897"/>
                  <a:pt x="4761979" y="772716"/>
                  <a:pt x="4766891" y="772716"/>
                </a:cubicBezTo>
                <a:cubicBezTo>
                  <a:pt x="4775622" y="772716"/>
                  <a:pt x="4784558" y="766645"/>
                  <a:pt x="4793698" y="754503"/>
                </a:cubicBezTo>
                <a:cubicBezTo>
                  <a:pt x="4802839" y="742361"/>
                  <a:pt x="4810137" y="723602"/>
                  <a:pt x="4815595" y="698227"/>
                </a:cubicBezTo>
                <a:close/>
                <a:moveTo>
                  <a:pt x="2934556" y="674080"/>
                </a:moveTo>
                <a:cubicBezTo>
                  <a:pt x="2923642" y="678173"/>
                  <a:pt x="2913273" y="682606"/>
                  <a:pt x="2903451" y="687381"/>
                </a:cubicBezTo>
                <a:cubicBezTo>
                  <a:pt x="2893628" y="692156"/>
                  <a:pt x="2884965" y="697409"/>
                  <a:pt x="2877462" y="703139"/>
                </a:cubicBezTo>
                <a:cubicBezTo>
                  <a:pt x="2869958" y="708868"/>
                  <a:pt x="2863956" y="715212"/>
                  <a:pt x="2859454" y="722170"/>
                </a:cubicBezTo>
                <a:cubicBezTo>
                  <a:pt x="2854951" y="729128"/>
                  <a:pt x="2852700" y="736836"/>
                  <a:pt x="2852700" y="745294"/>
                </a:cubicBezTo>
                <a:cubicBezTo>
                  <a:pt x="2852700" y="748296"/>
                  <a:pt x="2853246" y="751433"/>
                  <a:pt x="2854338" y="754708"/>
                </a:cubicBezTo>
                <a:cubicBezTo>
                  <a:pt x="2855429" y="757982"/>
                  <a:pt x="2857134" y="760983"/>
                  <a:pt x="2859454" y="763712"/>
                </a:cubicBezTo>
                <a:cubicBezTo>
                  <a:pt x="2861773" y="766440"/>
                  <a:pt x="2864706" y="768623"/>
                  <a:pt x="2868253" y="770260"/>
                </a:cubicBezTo>
                <a:cubicBezTo>
                  <a:pt x="2871800" y="771897"/>
                  <a:pt x="2876029" y="772716"/>
                  <a:pt x="2880941" y="772716"/>
                </a:cubicBezTo>
                <a:cubicBezTo>
                  <a:pt x="2889672" y="772716"/>
                  <a:pt x="2898608" y="766645"/>
                  <a:pt x="2907748" y="754503"/>
                </a:cubicBezTo>
                <a:cubicBezTo>
                  <a:pt x="2916889" y="742361"/>
                  <a:pt x="2924187" y="723602"/>
                  <a:pt x="2929645" y="698227"/>
                </a:cubicBezTo>
                <a:close/>
                <a:moveTo>
                  <a:pt x="1696566" y="290996"/>
                </a:moveTo>
                <a:cubicBezTo>
                  <a:pt x="1688108" y="318281"/>
                  <a:pt x="1678149" y="344748"/>
                  <a:pt x="1666689" y="370396"/>
                </a:cubicBezTo>
                <a:cubicBezTo>
                  <a:pt x="1655229" y="396044"/>
                  <a:pt x="1642542" y="422374"/>
                  <a:pt x="1628626" y="449387"/>
                </a:cubicBezTo>
                <a:cubicBezTo>
                  <a:pt x="1634083" y="452388"/>
                  <a:pt x="1638654" y="456208"/>
                  <a:pt x="1642337" y="460846"/>
                </a:cubicBezTo>
                <a:cubicBezTo>
                  <a:pt x="1646021" y="465485"/>
                  <a:pt x="1647862" y="471351"/>
                  <a:pt x="1647862" y="478445"/>
                </a:cubicBezTo>
                <a:cubicBezTo>
                  <a:pt x="1647862" y="483629"/>
                  <a:pt x="1647044" y="488677"/>
                  <a:pt x="1645407" y="493589"/>
                </a:cubicBezTo>
                <a:cubicBezTo>
                  <a:pt x="1643770" y="498500"/>
                  <a:pt x="1641314" y="502934"/>
                  <a:pt x="1638040" y="506890"/>
                </a:cubicBezTo>
                <a:cubicBezTo>
                  <a:pt x="1634766" y="510846"/>
                  <a:pt x="1630877" y="513984"/>
                  <a:pt x="1626375" y="516303"/>
                </a:cubicBezTo>
                <a:cubicBezTo>
                  <a:pt x="1621873" y="518623"/>
                  <a:pt x="1616757" y="519782"/>
                  <a:pt x="1611027" y="519782"/>
                </a:cubicBezTo>
                <a:cubicBezTo>
                  <a:pt x="1606389" y="519782"/>
                  <a:pt x="1602023" y="519100"/>
                  <a:pt x="1597930" y="517736"/>
                </a:cubicBezTo>
                <a:cubicBezTo>
                  <a:pt x="1593838" y="516372"/>
                  <a:pt x="1590700" y="513370"/>
                  <a:pt x="1588517" y="508732"/>
                </a:cubicBezTo>
                <a:cubicBezTo>
                  <a:pt x="1588517" y="528377"/>
                  <a:pt x="1592405" y="543043"/>
                  <a:pt x="1600182" y="552729"/>
                </a:cubicBezTo>
                <a:cubicBezTo>
                  <a:pt x="1607958" y="562415"/>
                  <a:pt x="1621123" y="567258"/>
                  <a:pt x="1639677" y="567258"/>
                </a:cubicBezTo>
                <a:cubicBezTo>
                  <a:pt x="1648954" y="567258"/>
                  <a:pt x="1657958" y="565962"/>
                  <a:pt x="1666689" y="563370"/>
                </a:cubicBezTo>
                <a:cubicBezTo>
                  <a:pt x="1675420" y="560778"/>
                  <a:pt x="1683197" y="556413"/>
                  <a:pt x="1690018" y="550274"/>
                </a:cubicBezTo>
                <a:cubicBezTo>
                  <a:pt x="1696839" y="544134"/>
                  <a:pt x="1702296" y="536153"/>
                  <a:pt x="1706389" y="526331"/>
                </a:cubicBezTo>
                <a:cubicBezTo>
                  <a:pt x="1710482" y="516508"/>
                  <a:pt x="1712528" y="504230"/>
                  <a:pt x="1712528" y="489496"/>
                </a:cubicBezTo>
                <a:cubicBezTo>
                  <a:pt x="1712528" y="482402"/>
                  <a:pt x="1712324" y="475512"/>
                  <a:pt x="1711914" y="468827"/>
                </a:cubicBezTo>
                <a:cubicBezTo>
                  <a:pt x="1711505" y="462142"/>
                  <a:pt x="1711027" y="455048"/>
                  <a:pt x="1710482" y="447545"/>
                </a:cubicBezTo>
                <a:cubicBezTo>
                  <a:pt x="1709936" y="440041"/>
                  <a:pt x="1709186" y="431651"/>
                  <a:pt x="1708231" y="422374"/>
                </a:cubicBezTo>
                <a:cubicBezTo>
                  <a:pt x="1707276" y="413097"/>
                  <a:pt x="1706184" y="402320"/>
                  <a:pt x="1704957" y="390041"/>
                </a:cubicBezTo>
                <a:cubicBezTo>
                  <a:pt x="1703729" y="377763"/>
                  <a:pt x="1702433" y="363575"/>
                  <a:pt x="1701068" y="347476"/>
                </a:cubicBezTo>
                <a:cubicBezTo>
                  <a:pt x="1699704" y="331378"/>
                  <a:pt x="1698203" y="312552"/>
                  <a:pt x="1696566" y="290996"/>
                </a:cubicBezTo>
                <a:close/>
                <a:moveTo>
                  <a:pt x="6925791" y="257436"/>
                </a:moveTo>
                <a:cubicBezTo>
                  <a:pt x="6914059" y="257436"/>
                  <a:pt x="6902940" y="261256"/>
                  <a:pt x="6892435" y="268895"/>
                </a:cubicBezTo>
                <a:cubicBezTo>
                  <a:pt x="6881930" y="276535"/>
                  <a:pt x="6872312" y="286699"/>
                  <a:pt x="6863581" y="299387"/>
                </a:cubicBezTo>
                <a:cubicBezTo>
                  <a:pt x="6854850" y="312074"/>
                  <a:pt x="6847074" y="326467"/>
                  <a:pt x="6840252" y="342565"/>
                </a:cubicBezTo>
                <a:cubicBezTo>
                  <a:pt x="6833431" y="358663"/>
                  <a:pt x="6827632" y="375239"/>
                  <a:pt x="6822858" y="392292"/>
                </a:cubicBezTo>
                <a:cubicBezTo>
                  <a:pt x="6818084" y="409346"/>
                  <a:pt x="6814468" y="426126"/>
                  <a:pt x="6812012" y="442634"/>
                </a:cubicBezTo>
                <a:cubicBezTo>
                  <a:pt x="6809556" y="459141"/>
                  <a:pt x="6808328" y="473943"/>
                  <a:pt x="6808328" y="487040"/>
                </a:cubicBezTo>
                <a:cubicBezTo>
                  <a:pt x="6808328" y="503138"/>
                  <a:pt x="6809829" y="515553"/>
                  <a:pt x="6812830" y="524284"/>
                </a:cubicBezTo>
                <a:cubicBezTo>
                  <a:pt x="6815832" y="533016"/>
                  <a:pt x="6819447" y="539496"/>
                  <a:pt x="6823676" y="543725"/>
                </a:cubicBezTo>
                <a:cubicBezTo>
                  <a:pt x="6827906" y="547954"/>
                  <a:pt x="6832476" y="550478"/>
                  <a:pt x="6837388" y="551297"/>
                </a:cubicBezTo>
                <a:cubicBezTo>
                  <a:pt x="6842298" y="552115"/>
                  <a:pt x="6846664" y="552524"/>
                  <a:pt x="6850484" y="552524"/>
                </a:cubicBezTo>
                <a:cubicBezTo>
                  <a:pt x="6856214" y="552524"/>
                  <a:pt x="6862353" y="551092"/>
                  <a:pt x="6868902" y="548227"/>
                </a:cubicBezTo>
                <a:cubicBezTo>
                  <a:pt x="6875450" y="545362"/>
                  <a:pt x="6881930" y="541201"/>
                  <a:pt x="6888342" y="535744"/>
                </a:cubicBezTo>
                <a:cubicBezTo>
                  <a:pt x="6894754" y="530287"/>
                  <a:pt x="6900552" y="523466"/>
                  <a:pt x="6905736" y="515280"/>
                </a:cubicBezTo>
                <a:cubicBezTo>
                  <a:pt x="6910920" y="507095"/>
                  <a:pt x="6914878" y="497681"/>
                  <a:pt x="6917606" y="487040"/>
                </a:cubicBezTo>
                <a:lnTo>
                  <a:pt x="6960170" y="288541"/>
                </a:lnTo>
                <a:cubicBezTo>
                  <a:pt x="6960170" y="286085"/>
                  <a:pt x="6959624" y="283084"/>
                  <a:pt x="6958534" y="279536"/>
                </a:cubicBezTo>
                <a:cubicBezTo>
                  <a:pt x="6957442" y="275989"/>
                  <a:pt x="6955600" y="272579"/>
                  <a:pt x="6953008" y="269305"/>
                </a:cubicBezTo>
                <a:cubicBezTo>
                  <a:pt x="6950416" y="266030"/>
                  <a:pt x="6946937" y="263234"/>
                  <a:pt x="6942572" y="260914"/>
                </a:cubicBezTo>
                <a:cubicBezTo>
                  <a:pt x="6938206" y="258595"/>
                  <a:pt x="6932612" y="257436"/>
                  <a:pt x="6925791" y="257436"/>
                </a:cubicBezTo>
                <a:close/>
                <a:moveTo>
                  <a:pt x="4868391" y="257436"/>
                </a:moveTo>
                <a:cubicBezTo>
                  <a:pt x="4856658" y="257436"/>
                  <a:pt x="4845540" y="261256"/>
                  <a:pt x="4835035" y="268895"/>
                </a:cubicBezTo>
                <a:cubicBezTo>
                  <a:pt x="4824530" y="276535"/>
                  <a:pt x="4814913" y="286699"/>
                  <a:pt x="4806181" y="299387"/>
                </a:cubicBezTo>
                <a:cubicBezTo>
                  <a:pt x="4797450" y="312074"/>
                  <a:pt x="4789674" y="326467"/>
                  <a:pt x="4782853" y="342565"/>
                </a:cubicBezTo>
                <a:cubicBezTo>
                  <a:pt x="4776031" y="358663"/>
                  <a:pt x="4770233" y="375239"/>
                  <a:pt x="4765458" y="392292"/>
                </a:cubicBezTo>
                <a:cubicBezTo>
                  <a:pt x="4760683" y="409346"/>
                  <a:pt x="4757068" y="426126"/>
                  <a:pt x="4754612" y="442634"/>
                </a:cubicBezTo>
                <a:cubicBezTo>
                  <a:pt x="4752157" y="459141"/>
                  <a:pt x="4750929" y="473943"/>
                  <a:pt x="4750929" y="487040"/>
                </a:cubicBezTo>
                <a:cubicBezTo>
                  <a:pt x="4750929" y="503138"/>
                  <a:pt x="4752429" y="515553"/>
                  <a:pt x="4755431" y="524284"/>
                </a:cubicBezTo>
                <a:cubicBezTo>
                  <a:pt x="4758432" y="533016"/>
                  <a:pt x="4762047" y="539496"/>
                  <a:pt x="4766277" y="543725"/>
                </a:cubicBezTo>
                <a:cubicBezTo>
                  <a:pt x="4770506" y="547954"/>
                  <a:pt x="4775076" y="550478"/>
                  <a:pt x="4779988" y="551297"/>
                </a:cubicBezTo>
                <a:cubicBezTo>
                  <a:pt x="4784899" y="552115"/>
                  <a:pt x="4789264" y="552524"/>
                  <a:pt x="4793084" y="552524"/>
                </a:cubicBezTo>
                <a:cubicBezTo>
                  <a:pt x="4798814" y="552524"/>
                  <a:pt x="4804953" y="551092"/>
                  <a:pt x="4811502" y="548227"/>
                </a:cubicBezTo>
                <a:cubicBezTo>
                  <a:pt x="4818050" y="545362"/>
                  <a:pt x="4824531" y="541201"/>
                  <a:pt x="4830943" y="535744"/>
                </a:cubicBezTo>
                <a:cubicBezTo>
                  <a:pt x="4837354" y="530287"/>
                  <a:pt x="4843153" y="523466"/>
                  <a:pt x="4848337" y="515280"/>
                </a:cubicBezTo>
                <a:cubicBezTo>
                  <a:pt x="4853521" y="507095"/>
                  <a:pt x="4857478" y="497681"/>
                  <a:pt x="4860206" y="487040"/>
                </a:cubicBezTo>
                <a:lnTo>
                  <a:pt x="4902771" y="288541"/>
                </a:lnTo>
                <a:cubicBezTo>
                  <a:pt x="4902771" y="286085"/>
                  <a:pt x="4902225" y="283084"/>
                  <a:pt x="4901134" y="279536"/>
                </a:cubicBezTo>
                <a:cubicBezTo>
                  <a:pt x="4900042" y="275989"/>
                  <a:pt x="4898201" y="272579"/>
                  <a:pt x="4895608" y="269305"/>
                </a:cubicBezTo>
                <a:cubicBezTo>
                  <a:pt x="4893016" y="266030"/>
                  <a:pt x="4889537" y="263234"/>
                  <a:pt x="4885172" y="260914"/>
                </a:cubicBezTo>
                <a:cubicBezTo>
                  <a:pt x="4880806" y="258595"/>
                  <a:pt x="4875213" y="257436"/>
                  <a:pt x="4868391" y="257436"/>
                </a:cubicBezTo>
                <a:close/>
                <a:moveTo>
                  <a:pt x="4011141" y="257436"/>
                </a:moveTo>
                <a:cubicBezTo>
                  <a:pt x="3999409" y="257436"/>
                  <a:pt x="3988290" y="261256"/>
                  <a:pt x="3977785" y="268895"/>
                </a:cubicBezTo>
                <a:cubicBezTo>
                  <a:pt x="3967280" y="276535"/>
                  <a:pt x="3957662" y="286699"/>
                  <a:pt x="3948931" y="299387"/>
                </a:cubicBezTo>
                <a:cubicBezTo>
                  <a:pt x="3940200" y="312074"/>
                  <a:pt x="3932424" y="326467"/>
                  <a:pt x="3925603" y="342565"/>
                </a:cubicBezTo>
                <a:cubicBezTo>
                  <a:pt x="3918781" y="358663"/>
                  <a:pt x="3912983" y="375239"/>
                  <a:pt x="3908208" y="392292"/>
                </a:cubicBezTo>
                <a:cubicBezTo>
                  <a:pt x="3903433" y="409346"/>
                  <a:pt x="3899818" y="426126"/>
                  <a:pt x="3897362" y="442634"/>
                </a:cubicBezTo>
                <a:cubicBezTo>
                  <a:pt x="3894907" y="459141"/>
                  <a:pt x="3893679" y="473943"/>
                  <a:pt x="3893679" y="487040"/>
                </a:cubicBezTo>
                <a:cubicBezTo>
                  <a:pt x="3893679" y="503138"/>
                  <a:pt x="3895179" y="515553"/>
                  <a:pt x="3898181" y="524284"/>
                </a:cubicBezTo>
                <a:cubicBezTo>
                  <a:pt x="3901182" y="533016"/>
                  <a:pt x="3904797" y="539496"/>
                  <a:pt x="3909027" y="543725"/>
                </a:cubicBezTo>
                <a:cubicBezTo>
                  <a:pt x="3913256" y="547954"/>
                  <a:pt x="3917826" y="550478"/>
                  <a:pt x="3922738" y="551297"/>
                </a:cubicBezTo>
                <a:cubicBezTo>
                  <a:pt x="3927649" y="552115"/>
                  <a:pt x="3932014" y="552524"/>
                  <a:pt x="3935834" y="552524"/>
                </a:cubicBezTo>
                <a:cubicBezTo>
                  <a:pt x="3942110" y="552524"/>
                  <a:pt x="3948727" y="550956"/>
                  <a:pt x="3955684" y="547818"/>
                </a:cubicBezTo>
                <a:cubicBezTo>
                  <a:pt x="3962642" y="544680"/>
                  <a:pt x="3969327" y="540042"/>
                  <a:pt x="3975739" y="533902"/>
                </a:cubicBezTo>
                <a:cubicBezTo>
                  <a:pt x="3982151" y="527763"/>
                  <a:pt x="3988017" y="520055"/>
                  <a:pt x="3993338" y="510778"/>
                </a:cubicBezTo>
                <a:cubicBezTo>
                  <a:pt x="3998659" y="501501"/>
                  <a:pt x="4002683" y="490724"/>
                  <a:pt x="4005412" y="478445"/>
                </a:cubicBezTo>
                <a:lnTo>
                  <a:pt x="4045521" y="289359"/>
                </a:lnTo>
                <a:cubicBezTo>
                  <a:pt x="4045521" y="286903"/>
                  <a:pt x="4044975" y="283834"/>
                  <a:pt x="4043884" y="280151"/>
                </a:cubicBezTo>
                <a:cubicBezTo>
                  <a:pt x="4042792" y="276467"/>
                  <a:pt x="4040950" y="272920"/>
                  <a:pt x="4038358" y="269509"/>
                </a:cubicBezTo>
                <a:cubicBezTo>
                  <a:pt x="4035766" y="266099"/>
                  <a:pt x="4032287" y="263234"/>
                  <a:pt x="4027922" y="260914"/>
                </a:cubicBezTo>
                <a:cubicBezTo>
                  <a:pt x="4023556" y="258595"/>
                  <a:pt x="4017963" y="257436"/>
                  <a:pt x="4011141" y="257436"/>
                </a:cubicBezTo>
                <a:close/>
                <a:moveTo>
                  <a:pt x="2982441" y="257436"/>
                </a:moveTo>
                <a:cubicBezTo>
                  <a:pt x="2970709" y="257436"/>
                  <a:pt x="2959590" y="261256"/>
                  <a:pt x="2949085" y="268895"/>
                </a:cubicBezTo>
                <a:cubicBezTo>
                  <a:pt x="2938580" y="276535"/>
                  <a:pt x="2928962" y="286699"/>
                  <a:pt x="2920231" y="299387"/>
                </a:cubicBezTo>
                <a:cubicBezTo>
                  <a:pt x="2911500" y="312074"/>
                  <a:pt x="2903723" y="326467"/>
                  <a:pt x="2896902" y="342565"/>
                </a:cubicBezTo>
                <a:cubicBezTo>
                  <a:pt x="2890081" y="358663"/>
                  <a:pt x="2884283" y="375239"/>
                  <a:pt x="2879508" y="392292"/>
                </a:cubicBezTo>
                <a:cubicBezTo>
                  <a:pt x="2874733" y="409346"/>
                  <a:pt x="2871118" y="426126"/>
                  <a:pt x="2868662" y="442634"/>
                </a:cubicBezTo>
                <a:cubicBezTo>
                  <a:pt x="2866207" y="459141"/>
                  <a:pt x="2864979" y="473943"/>
                  <a:pt x="2864979" y="487040"/>
                </a:cubicBezTo>
                <a:cubicBezTo>
                  <a:pt x="2864979" y="503138"/>
                  <a:pt x="2866479" y="515553"/>
                  <a:pt x="2869481" y="524284"/>
                </a:cubicBezTo>
                <a:cubicBezTo>
                  <a:pt x="2872482" y="533016"/>
                  <a:pt x="2876097" y="539496"/>
                  <a:pt x="2880327" y="543725"/>
                </a:cubicBezTo>
                <a:cubicBezTo>
                  <a:pt x="2884556" y="547954"/>
                  <a:pt x="2889126" y="550478"/>
                  <a:pt x="2894037" y="551297"/>
                </a:cubicBezTo>
                <a:cubicBezTo>
                  <a:pt x="2898949" y="552115"/>
                  <a:pt x="2903314" y="552524"/>
                  <a:pt x="2907134" y="552524"/>
                </a:cubicBezTo>
                <a:cubicBezTo>
                  <a:pt x="2912864" y="552524"/>
                  <a:pt x="2919003" y="551092"/>
                  <a:pt x="2925552" y="548227"/>
                </a:cubicBezTo>
                <a:cubicBezTo>
                  <a:pt x="2932100" y="545362"/>
                  <a:pt x="2938580" y="541201"/>
                  <a:pt x="2944992" y="535744"/>
                </a:cubicBezTo>
                <a:cubicBezTo>
                  <a:pt x="2951404" y="530287"/>
                  <a:pt x="2957202" y="523466"/>
                  <a:pt x="2962387" y="515280"/>
                </a:cubicBezTo>
                <a:cubicBezTo>
                  <a:pt x="2967571" y="507095"/>
                  <a:pt x="2971527" y="497681"/>
                  <a:pt x="2974256" y="487040"/>
                </a:cubicBezTo>
                <a:lnTo>
                  <a:pt x="3016821" y="288541"/>
                </a:lnTo>
                <a:cubicBezTo>
                  <a:pt x="3016821" y="286085"/>
                  <a:pt x="3016275" y="283084"/>
                  <a:pt x="3015184" y="279536"/>
                </a:cubicBezTo>
                <a:cubicBezTo>
                  <a:pt x="3014092" y="275989"/>
                  <a:pt x="3012250" y="272579"/>
                  <a:pt x="3009658" y="269305"/>
                </a:cubicBezTo>
                <a:cubicBezTo>
                  <a:pt x="3007066" y="266030"/>
                  <a:pt x="3003587" y="263234"/>
                  <a:pt x="2999222" y="260914"/>
                </a:cubicBezTo>
                <a:cubicBezTo>
                  <a:pt x="2994856" y="258595"/>
                  <a:pt x="2989262" y="257436"/>
                  <a:pt x="2982441" y="257436"/>
                </a:cubicBezTo>
                <a:close/>
                <a:moveTo>
                  <a:pt x="2125191" y="257436"/>
                </a:moveTo>
                <a:cubicBezTo>
                  <a:pt x="2113459" y="257436"/>
                  <a:pt x="2102340" y="261256"/>
                  <a:pt x="2091835" y="268895"/>
                </a:cubicBezTo>
                <a:cubicBezTo>
                  <a:pt x="2081330" y="276535"/>
                  <a:pt x="2071712" y="286699"/>
                  <a:pt x="2062981" y="299387"/>
                </a:cubicBezTo>
                <a:cubicBezTo>
                  <a:pt x="2054250" y="312074"/>
                  <a:pt x="2046474" y="326467"/>
                  <a:pt x="2039652" y="342565"/>
                </a:cubicBezTo>
                <a:cubicBezTo>
                  <a:pt x="2032831" y="358663"/>
                  <a:pt x="2027033" y="375239"/>
                  <a:pt x="2022258" y="392292"/>
                </a:cubicBezTo>
                <a:cubicBezTo>
                  <a:pt x="2017483" y="409346"/>
                  <a:pt x="2013868" y="426126"/>
                  <a:pt x="2011412" y="442634"/>
                </a:cubicBezTo>
                <a:cubicBezTo>
                  <a:pt x="2008956" y="459141"/>
                  <a:pt x="2007729" y="473943"/>
                  <a:pt x="2007729" y="487040"/>
                </a:cubicBezTo>
                <a:cubicBezTo>
                  <a:pt x="2007729" y="503138"/>
                  <a:pt x="2009229" y="515553"/>
                  <a:pt x="2012231" y="524284"/>
                </a:cubicBezTo>
                <a:cubicBezTo>
                  <a:pt x="2015232" y="533016"/>
                  <a:pt x="2018847" y="539496"/>
                  <a:pt x="2023077" y="543725"/>
                </a:cubicBezTo>
                <a:cubicBezTo>
                  <a:pt x="2027306" y="547954"/>
                  <a:pt x="2031876" y="550478"/>
                  <a:pt x="2036787" y="551297"/>
                </a:cubicBezTo>
                <a:cubicBezTo>
                  <a:pt x="2041699" y="552115"/>
                  <a:pt x="2046064" y="552524"/>
                  <a:pt x="2049884" y="552524"/>
                </a:cubicBezTo>
                <a:cubicBezTo>
                  <a:pt x="2056160" y="552524"/>
                  <a:pt x="2062777" y="550956"/>
                  <a:pt x="2069734" y="547818"/>
                </a:cubicBezTo>
                <a:cubicBezTo>
                  <a:pt x="2076692" y="544680"/>
                  <a:pt x="2083377" y="540042"/>
                  <a:pt x="2089789" y="533902"/>
                </a:cubicBezTo>
                <a:cubicBezTo>
                  <a:pt x="2096201" y="527763"/>
                  <a:pt x="2102067" y="520055"/>
                  <a:pt x="2107388" y="510778"/>
                </a:cubicBezTo>
                <a:cubicBezTo>
                  <a:pt x="2112708" y="501501"/>
                  <a:pt x="2116733" y="490724"/>
                  <a:pt x="2119461" y="478445"/>
                </a:cubicBezTo>
                <a:lnTo>
                  <a:pt x="2159571" y="289359"/>
                </a:lnTo>
                <a:cubicBezTo>
                  <a:pt x="2159571" y="286903"/>
                  <a:pt x="2159025" y="283834"/>
                  <a:pt x="2157934" y="280151"/>
                </a:cubicBezTo>
                <a:cubicBezTo>
                  <a:pt x="2156842" y="276467"/>
                  <a:pt x="2155000" y="272920"/>
                  <a:pt x="2152408" y="269509"/>
                </a:cubicBezTo>
                <a:cubicBezTo>
                  <a:pt x="2149816" y="266099"/>
                  <a:pt x="2146337" y="263234"/>
                  <a:pt x="2141972" y="260914"/>
                </a:cubicBezTo>
                <a:cubicBezTo>
                  <a:pt x="2137606" y="258595"/>
                  <a:pt x="2132013" y="257436"/>
                  <a:pt x="2125191" y="257436"/>
                </a:cubicBezTo>
                <a:close/>
                <a:moveTo>
                  <a:pt x="1172691" y="257436"/>
                </a:moveTo>
                <a:cubicBezTo>
                  <a:pt x="1160959" y="257436"/>
                  <a:pt x="1149840" y="261256"/>
                  <a:pt x="1139335" y="268895"/>
                </a:cubicBezTo>
                <a:cubicBezTo>
                  <a:pt x="1128831" y="276535"/>
                  <a:pt x="1119213" y="286699"/>
                  <a:pt x="1110482" y="299387"/>
                </a:cubicBezTo>
                <a:cubicBezTo>
                  <a:pt x="1101750" y="312074"/>
                  <a:pt x="1093974" y="326467"/>
                  <a:pt x="1087152" y="342565"/>
                </a:cubicBezTo>
                <a:cubicBezTo>
                  <a:pt x="1080331" y="358663"/>
                  <a:pt x="1074533" y="375239"/>
                  <a:pt x="1069758" y="392292"/>
                </a:cubicBezTo>
                <a:cubicBezTo>
                  <a:pt x="1064983" y="409346"/>
                  <a:pt x="1061368" y="426126"/>
                  <a:pt x="1058912" y="442634"/>
                </a:cubicBezTo>
                <a:cubicBezTo>
                  <a:pt x="1056457" y="459141"/>
                  <a:pt x="1055229" y="473943"/>
                  <a:pt x="1055229" y="487040"/>
                </a:cubicBezTo>
                <a:cubicBezTo>
                  <a:pt x="1055229" y="503138"/>
                  <a:pt x="1056730" y="515553"/>
                  <a:pt x="1059731" y="524284"/>
                </a:cubicBezTo>
                <a:cubicBezTo>
                  <a:pt x="1062732" y="533016"/>
                  <a:pt x="1066347" y="539496"/>
                  <a:pt x="1070577" y="543725"/>
                </a:cubicBezTo>
                <a:cubicBezTo>
                  <a:pt x="1074806" y="547954"/>
                  <a:pt x="1079376" y="550478"/>
                  <a:pt x="1084287" y="551297"/>
                </a:cubicBezTo>
                <a:cubicBezTo>
                  <a:pt x="1089199" y="552115"/>
                  <a:pt x="1093565" y="552524"/>
                  <a:pt x="1097385" y="552524"/>
                </a:cubicBezTo>
                <a:cubicBezTo>
                  <a:pt x="1103660" y="552524"/>
                  <a:pt x="1110277" y="550956"/>
                  <a:pt x="1117234" y="547818"/>
                </a:cubicBezTo>
                <a:cubicBezTo>
                  <a:pt x="1124192" y="544680"/>
                  <a:pt x="1130877" y="540042"/>
                  <a:pt x="1137289" y="533902"/>
                </a:cubicBezTo>
                <a:cubicBezTo>
                  <a:pt x="1143701" y="527763"/>
                  <a:pt x="1149567" y="520055"/>
                  <a:pt x="1154888" y="510778"/>
                </a:cubicBezTo>
                <a:cubicBezTo>
                  <a:pt x="1160208" y="501501"/>
                  <a:pt x="1164233" y="490724"/>
                  <a:pt x="1166962" y="478445"/>
                </a:cubicBezTo>
                <a:lnTo>
                  <a:pt x="1207071" y="289359"/>
                </a:lnTo>
                <a:cubicBezTo>
                  <a:pt x="1207071" y="286903"/>
                  <a:pt x="1206525" y="283834"/>
                  <a:pt x="1205434" y="280151"/>
                </a:cubicBezTo>
                <a:cubicBezTo>
                  <a:pt x="1204342" y="276467"/>
                  <a:pt x="1202500" y="272920"/>
                  <a:pt x="1199909" y="269509"/>
                </a:cubicBezTo>
                <a:cubicBezTo>
                  <a:pt x="1197316" y="266099"/>
                  <a:pt x="1193837" y="263234"/>
                  <a:pt x="1189472" y="260914"/>
                </a:cubicBezTo>
                <a:cubicBezTo>
                  <a:pt x="1185106" y="258595"/>
                  <a:pt x="1179513" y="257436"/>
                  <a:pt x="1172691" y="257436"/>
                </a:cubicBezTo>
                <a:close/>
                <a:moveTo>
                  <a:pt x="6131532" y="249250"/>
                </a:moveTo>
                <a:cubicBezTo>
                  <a:pt x="6122802" y="249250"/>
                  <a:pt x="6114002" y="252592"/>
                  <a:pt x="6105134" y="259277"/>
                </a:cubicBezTo>
                <a:cubicBezTo>
                  <a:pt x="6096266" y="265962"/>
                  <a:pt x="6087672" y="275103"/>
                  <a:pt x="6079350" y="286699"/>
                </a:cubicBezTo>
                <a:cubicBezTo>
                  <a:pt x="6071028" y="298295"/>
                  <a:pt x="6063184" y="311801"/>
                  <a:pt x="6055816" y="327217"/>
                </a:cubicBezTo>
                <a:cubicBezTo>
                  <a:pt x="6048450" y="342633"/>
                  <a:pt x="6042038" y="359209"/>
                  <a:pt x="6036580" y="376944"/>
                </a:cubicBezTo>
                <a:cubicBezTo>
                  <a:pt x="6031123" y="394680"/>
                  <a:pt x="6026826" y="412961"/>
                  <a:pt x="6023688" y="431788"/>
                </a:cubicBezTo>
                <a:cubicBezTo>
                  <a:pt x="6020550" y="450614"/>
                  <a:pt x="6018982" y="469168"/>
                  <a:pt x="6018982" y="487449"/>
                </a:cubicBezTo>
                <a:cubicBezTo>
                  <a:pt x="6018982" y="510369"/>
                  <a:pt x="6021573" y="527013"/>
                  <a:pt x="6026758" y="537381"/>
                </a:cubicBezTo>
                <a:cubicBezTo>
                  <a:pt x="6031942" y="547750"/>
                  <a:pt x="6040264" y="552934"/>
                  <a:pt x="6051724" y="552934"/>
                </a:cubicBezTo>
                <a:cubicBezTo>
                  <a:pt x="6060728" y="552934"/>
                  <a:pt x="6069800" y="549796"/>
                  <a:pt x="6078940" y="543520"/>
                </a:cubicBezTo>
                <a:cubicBezTo>
                  <a:pt x="6088080" y="537245"/>
                  <a:pt x="6096744" y="528514"/>
                  <a:pt x="6104930" y="517327"/>
                </a:cubicBezTo>
                <a:cubicBezTo>
                  <a:pt x="6113116" y="506140"/>
                  <a:pt x="6120824" y="492975"/>
                  <a:pt x="6128054" y="477831"/>
                </a:cubicBezTo>
                <a:cubicBezTo>
                  <a:pt x="6135284" y="462688"/>
                  <a:pt x="6141492" y="446385"/>
                  <a:pt x="6146676" y="428923"/>
                </a:cubicBezTo>
                <a:cubicBezTo>
                  <a:pt x="6151860" y="411460"/>
                  <a:pt x="6155953" y="393043"/>
                  <a:pt x="6158954" y="373670"/>
                </a:cubicBezTo>
                <a:cubicBezTo>
                  <a:pt x="6161956" y="354298"/>
                  <a:pt x="6163456" y="334925"/>
                  <a:pt x="6163456" y="315553"/>
                </a:cubicBezTo>
                <a:cubicBezTo>
                  <a:pt x="6163456" y="294543"/>
                  <a:pt x="6160660" y="278240"/>
                  <a:pt x="6155066" y="266644"/>
                </a:cubicBezTo>
                <a:cubicBezTo>
                  <a:pt x="6149472" y="255048"/>
                  <a:pt x="6141628" y="249250"/>
                  <a:pt x="6131532" y="249250"/>
                </a:cubicBezTo>
                <a:close/>
                <a:moveTo>
                  <a:pt x="6900007" y="205457"/>
                </a:moveTo>
                <a:cubicBezTo>
                  <a:pt x="6923745" y="205457"/>
                  <a:pt x="6941002" y="209550"/>
                  <a:pt x="6951780" y="217736"/>
                </a:cubicBezTo>
                <a:cubicBezTo>
                  <a:pt x="6962558" y="225921"/>
                  <a:pt x="6967947" y="236017"/>
                  <a:pt x="6967947" y="248022"/>
                </a:cubicBezTo>
                <a:lnTo>
                  <a:pt x="6967947" y="252934"/>
                </a:lnTo>
                <a:lnTo>
                  <a:pt x="6976951" y="209550"/>
                </a:lnTo>
                <a:lnTo>
                  <a:pt x="7097688" y="209550"/>
                </a:lnTo>
                <a:lnTo>
                  <a:pt x="7014604" y="598364"/>
                </a:lnTo>
                <a:cubicBezTo>
                  <a:pt x="7027428" y="593998"/>
                  <a:pt x="7039024" y="588746"/>
                  <a:pt x="7049393" y="582606"/>
                </a:cubicBezTo>
                <a:cubicBezTo>
                  <a:pt x="7059762" y="576467"/>
                  <a:pt x="7069243" y="568691"/>
                  <a:pt x="7077838" y="559278"/>
                </a:cubicBezTo>
                <a:cubicBezTo>
                  <a:pt x="7086432" y="549864"/>
                  <a:pt x="7094209" y="538609"/>
                  <a:pt x="7101166" y="525512"/>
                </a:cubicBezTo>
                <a:cubicBezTo>
                  <a:pt x="7108124" y="512415"/>
                  <a:pt x="7114468" y="496726"/>
                  <a:pt x="7120198" y="478445"/>
                </a:cubicBezTo>
                <a:lnTo>
                  <a:pt x="7155396" y="478445"/>
                </a:lnTo>
                <a:cubicBezTo>
                  <a:pt x="7146938" y="506276"/>
                  <a:pt x="7136910" y="529468"/>
                  <a:pt x="7125314" y="548022"/>
                </a:cubicBezTo>
                <a:cubicBezTo>
                  <a:pt x="7113718" y="566576"/>
                  <a:pt x="7101371" y="581788"/>
                  <a:pt x="7088274" y="593657"/>
                </a:cubicBezTo>
                <a:cubicBezTo>
                  <a:pt x="7075178" y="605526"/>
                  <a:pt x="7061672" y="614598"/>
                  <a:pt x="7047756" y="620874"/>
                </a:cubicBezTo>
                <a:cubicBezTo>
                  <a:pt x="7033840" y="627149"/>
                  <a:pt x="7020334" y="631924"/>
                  <a:pt x="7007238" y="635199"/>
                </a:cubicBezTo>
                <a:lnTo>
                  <a:pt x="6994550" y="695772"/>
                </a:lnTo>
                <a:cubicBezTo>
                  <a:pt x="6988548" y="725785"/>
                  <a:pt x="6979884" y="750069"/>
                  <a:pt x="6968560" y="768623"/>
                </a:cubicBezTo>
                <a:cubicBezTo>
                  <a:pt x="6957238" y="787177"/>
                  <a:pt x="6944618" y="801638"/>
                  <a:pt x="6930702" y="812006"/>
                </a:cubicBezTo>
                <a:cubicBezTo>
                  <a:pt x="6916787" y="822375"/>
                  <a:pt x="6902258" y="829332"/>
                  <a:pt x="6887114" y="832879"/>
                </a:cubicBezTo>
                <a:cubicBezTo>
                  <a:pt x="6871972" y="836427"/>
                  <a:pt x="6857442" y="838200"/>
                  <a:pt x="6843526" y="838200"/>
                </a:cubicBezTo>
                <a:cubicBezTo>
                  <a:pt x="6830702" y="838200"/>
                  <a:pt x="6818628" y="836495"/>
                  <a:pt x="6807306" y="833084"/>
                </a:cubicBezTo>
                <a:cubicBezTo>
                  <a:pt x="6795982" y="829673"/>
                  <a:pt x="6786091" y="824626"/>
                  <a:pt x="6777633" y="817941"/>
                </a:cubicBezTo>
                <a:cubicBezTo>
                  <a:pt x="6769174" y="811256"/>
                  <a:pt x="6762422" y="802798"/>
                  <a:pt x="6757374" y="792566"/>
                </a:cubicBezTo>
                <a:cubicBezTo>
                  <a:pt x="6752326" y="782334"/>
                  <a:pt x="6749802" y="770396"/>
                  <a:pt x="6749802" y="756754"/>
                </a:cubicBezTo>
                <a:cubicBezTo>
                  <a:pt x="6749802" y="739291"/>
                  <a:pt x="6753963" y="723875"/>
                  <a:pt x="6762285" y="710506"/>
                </a:cubicBezTo>
                <a:cubicBezTo>
                  <a:pt x="6770607" y="697136"/>
                  <a:pt x="6781316" y="685471"/>
                  <a:pt x="6794413" y="675512"/>
                </a:cubicBezTo>
                <a:cubicBezTo>
                  <a:pt x="6807510" y="665553"/>
                  <a:pt x="6822176" y="657027"/>
                  <a:pt x="6838410" y="649933"/>
                </a:cubicBezTo>
                <a:cubicBezTo>
                  <a:pt x="6854645" y="642838"/>
                  <a:pt x="6870676" y="636836"/>
                  <a:pt x="6886500" y="631924"/>
                </a:cubicBezTo>
                <a:lnTo>
                  <a:pt x="6896732" y="587722"/>
                </a:lnTo>
                <a:cubicBezTo>
                  <a:pt x="6884454" y="600819"/>
                  <a:pt x="6870062" y="611733"/>
                  <a:pt x="6853554" y="620465"/>
                </a:cubicBezTo>
                <a:cubicBezTo>
                  <a:pt x="6837046" y="629196"/>
                  <a:pt x="6817878" y="633561"/>
                  <a:pt x="6796050" y="633561"/>
                </a:cubicBezTo>
                <a:cubicBezTo>
                  <a:pt x="6781589" y="633561"/>
                  <a:pt x="6767674" y="631242"/>
                  <a:pt x="6754304" y="626604"/>
                </a:cubicBezTo>
                <a:cubicBezTo>
                  <a:pt x="6740934" y="621965"/>
                  <a:pt x="6729066" y="614325"/>
                  <a:pt x="6718697" y="603684"/>
                </a:cubicBezTo>
                <a:cubicBezTo>
                  <a:pt x="6713512" y="598364"/>
                  <a:pt x="6708840" y="592224"/>
                  <a:pt x="6704679" y="585267"/>
                </a:cubicBezTo>
                <a:lnTo>
                  <a:pt x="6694614" y="563819"/>
                </a:lnTo>
                <a:lnTo>
                  <a:pt x="6686646" y="575150"/>
                </a:lnTo>
                <a:cubicBezTo>
                  <a:pt x="6676464" y="588682"/>
                  <a:pt x="6666207" y="599489"/>
                  <a:pt x="6655873" y="607572"/>
                </a:cubicBezTo>
                <a:cubicBezTo>
                  <a:pt x="6642094" y="618350"/>
                  <a:pt x="6628588" y="625376"/>
                  <a:pt x="6615354" y="628650"/>
                </a:cubicBezTo>
                <a:cubicBezTo>
                  <a:pt x="6602121" y="631924"/>
                  <a:pt x="6589911" y="633561"/>
                  <a:pt x="6578724" y="633561"/>
                </a:cubicBezTo>
                <a:cubicBezTo>
                  <a:pt x="6560170" y="633561"/>
                  <a:pt x="6544618" y="630901"/>
                  <a:pt x="6532066" y="625581"/>
                </a:cubicBezTo>
                <a:cubicBezTo>
                  <a:pt x="6519516" y="620260"/>
                  <a:pt x="6509420" y="613166"/>
                  <a:pt x="6501780" y="604298"/>
                </a:cubicBezTo>
                <a:cubicBezTo>
                  <a:pt x="6494140" y="595430"/>
                  <a:pt x="6488615" y="585335"/>
                  <a:pt x="6485204" y="574012"/>
                </a:cubicBezTo>
                <a:cubicBezTo>
                  <a:pt x="6481794" y="562688"/>
                  <a:pt x="6480088" y="551024"/>
                  <a:pt x="6480088" y="539018"/>
                </a:cubicBezTo>
                <a:cubicBezTo>
                  <a:pt x="6480088" y="524830"/>
                  <a:pt x="6482066" y="508254"/>
                  <a:pt x="6486022" y="489291"/>
                </a:cubicBezTo>
                <a:cubicBezTo>
                  <a:pt x="6489979" y="470328"/>
                  <a:pt x="6494276" y="450887"/>
                  <a:pt x="6498915" y="430969"/>
                </a:cubicBezTo>
                <a:cubicBezTo>
                  <a:pt x="6503554" y="411051"/>
                  <a:pt x="6507851" y="391815"/>
                  <a:pt x="6511807" y="373261"/>
                </a:cubicBezTo>
                <a:cubicBezTo>
                  <a:pt x="6515764" y="354707"/>
                  <a:pt x="6517742" y="338745"/>
                  <a:pt x="6517742" y="325376"/>
                </a:cubicBezTo>
                <a:cubicBezTo>
                  <a:pt x="6517742" y="296726"/>
                  <a:pt x="6507646" y="282401"/>
                  <a:pt x="6487455" y="282401"/>
                </a:cubicBezTo>
                <a:cubicBezTo>
                  <a:pt x="6479816" y="282401"/>
                  <a:pt x="6472721" y="284448"/>
                  <a:pt x="6466173" y="288541"/>
                </a:cubicBezTo>
                <a:cubicBezTo>
                  <a:pt x="6459624" y="292633"/>
                  <a:pt x="6453621" y="298159"/>
                  <a:pt x="6448164" y="305116"/>
                </a:cubicBezTo>
                <a:cubicBezTo>
                  <a:pt x="6442708" y="312074"/>
                  <a:pt x="6437796" y="320260"/>
                  <a:pt x="6433430" y="329673"/>
                </a:cubicBezTo>
                <a:cubicBezTo>
                  <a:pt x="6429064" y="339086"/>
                  <a:pt x="6425245" y="349114"/>
                  <a:pt x="6421971" y="359755"/>
                </a:cubicBezTo>
                <a:lnTo>
                  <a:pt x="6365082" y="628650"/>
                </a:lnTo>
                <a:lnTo>
                  <a:pt x="6244344" y="628650"/>
                </a:lnTo>
                <a:lnTo>
                  <a:pt x="6333158" y="209550"/>
                </a:lnTo>
                <a:lnTo>
                  <a:pt x="6453894" y="209550"/>
                </a:lnTo>
                <a:lnTo>
                  <a:pt x="6444890" y="252934"/>
                </a:lnTo>
                <a:cubicBezTo>
                  <a:pt x="6453894" y="242838"/>
                  <a:pt x="6462830" y="234721"/>
                  <a:pt x="6471698" y="228582"/>
                </a:cubicBezTo>
                <a:cubicBezTo>
                  <a:pt x="6480566" y="222442"/>
                  <a:pt x="6489229" y="217736"/>
                  <a:pt x="6497687" y="214461"/>
                </a:cubicBezTo>
                <a:cubicBezTo>
                  <a:pt x="6506146" y="211187"/>
                  <a:pt x="6514126" y="209004"/>
                  <a:pt x="6521630" y="207913"/>
                </a:cubicBezTo>
                <a:cubicBezTo>
                  <a:pt x="6529134" y="206822"/>
                  <a:pt x="6536159" y="206276"/>
                  <a:pt x="6542708" y="206276"/>
                </a:cubicBezTo>
                <a:cubicBezTo>
                  <a:pt x="6556077" y="206276"/>
                  <a:pt x="6568492" y="208049"/>
                  <a:pt x="6579952" y="211596"/>
                </a:cubicBezTo>
                <a:cubicBezTo>
                  <a:pt x="6591412" y="215144"/>
                  <a:pt x="6601302" y="220737"/>
                  <a:pt x="6609624" y="228377"/>
                </a:cubicBezTo>
                <a:cubicBezTo>
                  <a:pt x="6617946" y="236017"/>
                  <a:pt x="6624426" y="245839"/>
                  <a:pt x="6629065" y="257845"/>
                </a:cubicBezTo>
                <a:cubicBezTo>
                  <a:pt x="6633704" y="269850"/>
                  <a:pt x="6636023" y="284175"/>
                  <a:pt x="6636023" y="300819"/>
                </a:cubicBezTo>
                <a:cubicBezTo>
                  <a:pt x="6636023" y="312006"/>
                  <a:pt x="6635000" y="324080"/>
                  <a:pt x="6632954" y="337040"/>
                </a:cubicBezTo>
                <a:cubicBezTo>
                  <a:pt x="6630907" y="350000"/>
                  <a:pt x="6628383" y="363234"/>
                  <a:pt x="6625382" y="376740"/>
                </a:cubicBezTo>
                <a:cubicBezTo>
                  <a:pt x="6622380" y="390246"/>
                  <a:pt x="6619174" y="403684"/>
                  <a:pt x="6615764" y="417054"/>
                </a:cubicBezTo>
                <a:cubicBezTo>
                  <a:pt x="6612353" y="430423"/>
                  <a:pt x="6609147" y="443247"/>
                  <a:pt x="6606146" y="455526"/>
                </a:cubicBezTo>
                <a:cubicBezTo>
                  <a:pt x="6603144" y="467804"/>
                  <a:pt x="6600620" y="479196"/>
                  <a:pt x="6598574" y="489700"/>
                </a:cubicBezTo>
                <a:cubicBezTo>
                  <a:pt x="6596528" y="500205"/>
                  <a:pt x="6595504" y="509414"/>
                  <a:pt x="6595504" y="517327"/>
                </a:cubicBezTo>
                <a:cubicBezTo>
                  <a:pt x="6595504" y="527695"/>
                  <a:pt x="6597892" y="536153"/>
                  <a:pt x="6602667" y="542702"/>
                </a:cubicBezTo>
                <a:cubicBezTo>
                  <a:pt x="6607442" y="549250"/>
                  <a:pt x="6616241" y="552524"/>
                  <a:pt x="6629065" y="552524"/>
                </a:cubicBezTo>
                <a:cubicBezTo>
                  <a:pt x="6638070" y="552524"/>
                  <a:pt x="6645982" y="550751"/>
                  <a:pt x="6652803" y="547204"/>
                </a:cubicBezTo>
                <a:cubicBezTo>
                  <a:pt x="6659624" y="543657"/>
                  <a:pt x="6665764" y="538609"/>
                  <a:pt x="6671220" y="532061"/>
                </a:cubicBezTo>
                <a:cubicBezTo>
                  <a:pt x="6673949" y="528786"/>
                  <a:pt x="6676558" y="525188"/>
                  <a:pt x="6679048" y="521266"/>
                </a:cubicBezTo>
                <a:lnTo>
                  <a:pt x="6685106" y="510415"/>
                </a:lnTo>
                <a:lnTo>
                  <a:pt x="6684318" y="498909"/>
                </a:lnTo>
                <a:cubicBezTo>
                  <a:pt x="6684318" y="479810"/>
                  <a:pt x="6686228" y="459346"/>
                  <a:pt x="6690048" y="437518"/>
                </a:cubicBezTo>
                <a:cubicBezTo>
                  <a:pt x="6693868" y="415689"/>
                  <a:pt x="6699734" y="393861"/>
                  <a:pt x="6707646" y="372033"/>
                </a:cubicBezTo>
                <a:cubicBezTo>
                  <a:pt x="6715560" y="350205"/>
                  <a:pt x="6725450" y="329264"/>
                  <a:pt x="6737319" y="309209"/>
                </a:cubicBezTo>
                <a:cubicBezTo>
                  <a:pt x="6749188" y="289155"/>
                  <a:pt x="6763104" y="271419"/>
                  <a:pt x="6779066" y="256003"/>
                </a:cubicBezTo>
                <a:cubicBezTo>
                  <a:pt x="6795027" y="240587"/>
                  <a:pt x="6813104" y="228309"/>
                  <a:pt x="6833294" y="219168"/>
                </a:cubicBezTo>
                <a:cubicBezTo>
                  <a:pt x="6853486" y="210028"/>
                  <a:pt x="6875723" y="205457"/>
                  <a:pt x="6900007" y="205457"/>
                </a:cubicBezTo>
                <a:close/>
                <a:moveTo>
                  <a:pt x="3985357" y="205457"/>
                </a:moveTo>
                <a:cubicBezTo>
                  <a:pt x="4009095" y="205457"/>
                  <a:pt x="4026353" y="209550"/>
                  <a:pt x="4037131" y="217736"/>
                </a:cubicBezTo>
                <a:cubicBezTo>
                  <a:pt x="4047908" y="225921"/>
                  <a:pt x="4053297" y="236017"/>
                  <a:pt x="4053297" y="248022"/>
                </a:cubicBezTo>
                <a:lnTo>
                  <a:pt x="4053297" y="254161"/>
                </a:lnTo>
                <a:lnTo>
                  <a:pt x="4062301" y="209550"/>
                </a:lnTo>
                <a:lnTo>
                  <a:pt x="4183038" y="209550"/>
                </a:lnTo>
                <a:lnTo>
                  <a:pt x="4122874" y="494407"/>
                </a:lnTo>
                <a:cubicBezTo>
                  <a:pt x="4121510" y="499046"/>
                  <a:pt x="4120555" y="503616"/>
                  <a:pt x="4120009" y="508118"/>
                </a:cubicBezTo>
                <a:cubicBezTo>
                  <a:pt x="4119463" y="512620"/>
                  <a:pt x="4119191" y="517054"/>
                  <a:pt x="4119191" y="521419"/>
                </a:cubicBezTo>
                <a:cubicBezTo>
                  <a:pt x="4119191" y="545430"/>
                  <a:pt x="4130650" y="557436"/>
                  <a:pt x="4153570" y="557436"/>
                </a:cubicBezTo>
                <a:cubicBezTo>
                  <a:pt x="4161756" y="557436"/>
                  <a:pt x="4169327" y="555321"/>
                  <a:pt x="4176285" y="551092"/>
                </a:cubicBezTo>
                <a:cubicBezTo>
                  <a:pt x="4183243" y="546863"/>
                  <a:pt x="4189586" y="541201"/>
                  <a:pt x="4195316" y="534107"/>
                </a:cubicBezTo>
                <a:cubicBezTo>
                  <a:pt x="4201046" y="527013"/>
                  <a:pt x="4206094" y="518623"/>
                  <a:pt x="4210460" y="508936"/>
                </a:cubicBezTo>
                <a:lnTo>
                  <a:pt x="4214924" y="496617"/>
                </a:lnTo>
                <a:lnTo>
                  <a:pt x="4275758" y="209550"/>
                </a:lnTo>
                <a:lnTo>
                  <a:pt x="4396495" y="209550"/>
                </a:lnTo>
                <a:lnTo>
                  <a:pt x="4387491" y="252934"/>
                </a:lnTo>
                <a:cubicBezTo>
                  <a:pt x="4396495" y="242838"/>
                  <a:pt x="4405430" y="234721"/>
                  <a:pt x="4414298" y="228582"/>
                </a:cubicBezTo>
                <a:cubicBezTo>
                  <a:pt x="4423166" y="222442"/>
                  <a:pt x="4431829" y="217736"/>
                  <a:pt x="4440287" y="214461"/>
                </a:cubicBezTo>
                <a:cubicBezTo>
                  <a:pt x="4448746" y="211187"/>
                  <a:pt x="4456726" y="209004"/>
                  <a:pt x="4464230" y="207913"/>
                </a:cubicBezTo>
                <a:cubicBezTo>
                  <a:pt x="4471733" y="206822"/>
                  <a:pt x="4478759" y="206276"/>
                  <a:pt x="4485308" y="206276"/>
                </a:cubicBezTo>
                <a:cubicBezTo>
                  <a:pt x="4498677" y="206276"/>
                  <a:pt x="4511092" y="208049"/>
                  <a:pt x="4522552" y="211596"/>
                </a:cubicBezTo>
                <a:cubicBezTo>
                  <a:pt x="4534012" y="215144"/>
                  <a:pt x="4543903" y="220737"/>
                  <a:pt x="4552225" y="228377"/>
                </a:cubicBezTo>
                <a:cubicBezTo>
                  <a:pt x="4560546" y="236017"/>
                  <a:pt x="4567027" y="245839"/>
                  <a:pt x="4571665" y="257845"/>
                </a:cubicBezTo>
                <a:cubicBezTo>
                  <a:pt x="4576303" y="269850"/>
                  <a:pt x="4578623" y="284175"/>
                  <a:pt x="4578623" y="300819"/>
                </a:cubicBezTo>
                <a:cubicBezTo>
                  <a:pt x="4578623" y="312006"/>
                  <a:pt x="4577600" y="324080"/>
                  <a:pt x="4575554" y="337040"/>
                </a:cubicBezTo>
                <a:cubicBezTo>
                  <a:pt x="4573507" y="350000"/>
                  <a:pt x="4570983" y="363234"/>
                  <a:pt x="4567982" y="376740"/>
                </a:cubicBezTo>
                <a:cubicBezTo>
                  <a:pt x="4564980" y="390246"/>
                  <a:pt x="4561775" y="403684"/>
                  <a:pt x="4558364" y="417054"/>
                </a:cubicBezTo>
                <a:cubicBezTo>
                  <a:pt x="4554953" y="430423"/>
                  <a:pt x="4551747" y="443247"/>
                  <a:pt x="4548746" y="455526"/>
                </a:cubicBezTo>
                <a:cubicBezTo>
                  <a:pt x="4545744" y="467804"/>
                  <a:pt x="4543221" y="479196"/>
                  <a:pt x="4541174" y="489700"/>
                </a:cubicBezTo>
                <a:cubicBezTo>
                  <a:pt x="4539128" y="500205"/>
                  <a:pt x="4538105" y="509414"/>
                  <a:pt x="4538105" y="517327"/>
                </a:cubicBezTo>
                <a:cubicBezTo>
                  <a:pt x="4538105" y="527695"/>
                  <a:pt x="4540492" y="536153"/>
                  <a:pt x="4545267" y="542702"/>
                </a:cubicBezTo>
                <a:cubicBezTo>
                  <a:pt x="4550042" y="549250"/>
                  <a:pt x="4558841" y="552524"/>
                  <a:pt x="4571665" y="552524"/>
                </a:cubicBezTo>
                <a:cubicBezTo>
                  <a:pt x="4580670" y="552524"/>
                  <a:pt x="4588582" y="550751"/>
                  <a:pt x="4595403" y="547204"/>
                </a:cubicBezTo>
                <a:cubicBezTo>
                  <a:pt x="4602225" y="543657"/>
                  <a:pt x="4608364" y="538609"/>
                  <a:pt x="4613821" y="532061"/>
                </a:cubicBezTo>
                <a:cubicBezTo>
                  <a:pt x="4616549" y="528786"/>
                  <a:pt x="4619158" y="525188"/>
                  <a:pt x="4621648" y="521266"/>
                </a:cubicBezTo>
                <a:lnTo>
                  <a:pt x="4627706" y="510415"/>
                </a:lnTo>
                <a:lnTo>
                  <a:pt x="4626918" y="498909"/>
                </a:lnTo>
                <a:cubicBezTo>
                  <a:pt x="4626918" y="479810"/>
                  <a:pt x="4628828" y="459346"/>
                  <a:pt x="4632648" y="437518"/>
                </a:cubicBezTo>
                <a:cubicBezTo>
                  <a:pt x="4636467" y="415689"/>
                  <a:pt x="4642334" y="393861"/>
                  <a:pt x="4650247" y="372033"/>
                </a:cubicBezTo>
                <a:cubicBezTo>
                  <a:pt x="4658159" y="350205"/>
                  <a:pt x="4668050" y="329264"/>
                  <a:pt x="4679919" y="309209"/>
                </a:cubicBezTo>
                <a:cubicBezTo>
                  <a:pt x="4691788" y="289155"/>
                  <a:pt x="4705704" y="271419"/>
                  <a:pt x="4721666" y="256003"/>
                </a:cubicBezTo>
                <a:cubicBezTo>
                  <a:pt x="4737627" y="240587"/>
                  <a:pt x="4755704" y="228309"/>
                  <a:pt x="4775895" y="219168"/>
                </a:cubicBezTo>
                <a:cubicBezTo>
                  <a:pt x="4796085" y="210028"/>
                  <a:pt x="4818323" y="205457"/>
                  <a:pt x="4842607" y="205457"/>
                </a:cubicBezTo>
                <a:cubicBezTo>
                  <a:pt x="4866345" y="205457"/>
                  <a:pt x="4883603" y="209550"/>
                  <a:pt x="4894381" y="217736"/>
                </a:cubicBezTo>
                <a:cubicBezTo>
                  <a:pt x="4905158" y="225921"/>
                  <a:pt x="4910547" y="236017"/>
                  <a:pt x="4910547" y="248022"/>
                </a:cubicBezTo>
                <a:lnTo>
                  <a:pt x="4910547" y="252934"/>
                </a:lnTo>
                <a:lnTo>
                  <a:pt x="4919551" y="209550"/>
                </a:lnTo>
                <a:lnTo>
                  <a:pt x="5040288" y="209550"/>
                </a:lnTo>
                <a:lnTo>
                  <a:pt x="4957205" y="598364"/>
                </a:lnTo>
                <a:cubicBezTo>
                  <a:pt x="4970028" y="593998"/>
                  <a:pt x="4981625" y="588746"/>
                  <a:pt x="4991993" y="582606"/>
                </a:cubicBezTo>
                <a:cubicBezTo>
                  <a:pt x="5002361" y="576467"/>
                  <a:pt x="5011843" y="568691"/>
                  <a:pt x="5020438" y="559278"/>
                </a:cubicBezTo>
                <a:cubicBezTo>
                  <a:pt x="5029033" y="549864"/>
                  <a:pt x="5036809" y="538609"/>
                  <a:pt x="5043767" y="525512"/>
                </a:cubicBezTo>
                <a:cubicBezTo>
                  <a:pt x="5050725" y="512415"/>
                  <a:pt x="5057068" y="496726"/>
                  <a:pt x="5062798" y="478445"/>
                </a:cubicBezTo>
                <a:lnTo>
                  <a:pt x="5097996" y="478445"/>
                </a:lnTo>
                <a:cubicBezTo>
                  <a:pt x="5089538" y="506276"/>
                  <a:pt x="5079511" y="529468"/>
                  <a:pt x="5067914" y="548022"/>
                </a:cubicBezTo>
                <a:cubicBezTo>
                  <a:pt x="5056318" y="566576"/>
                  <a:pt x="5043971" y="581788"/>
                  <a:pt x="5030875" y="593657"/>
                </a:cubicBezTo>
                <a:cubicBezTo>
                  <a:pt x="5017778" y="605526"/>
                  <a:pt x="5004272" y="614598"/>
                  <a:pt x="4990356" y="620874"/>
                </a:cubicBezTo>
                <a:cubicBezTo>
                  <a:pt x="4976441" y="627149"/>
                  <a:pt x="4962935" y="631924"/>
                  <a:pt x="4949838" y="635199"/>
                </a:cubicBezTo>
                <a:lnTo>
                  <a:pt x="4937150" y="695772"/>
                </a:lnTo>
                <a:cubicBezTo>
                  <a:pt x="4931147" y="725785"/>
                  <a:pt x="4922484" y="750069"/>
                  <a:pt x="4911161" y="768623"/>
                </a:cubicBezTo>
                <a:cubicBezTo>
                  <a:pt x="4899837" y="787177"/>
                  <a:pt x="4887218" y="801638"/>
                  <a:pt x="4873303" y="812006"/>
                </a:cubicBezTo>
                <a:cubicBezTo>
                  <a:pt x="4859387" y="822375"/>
                  <a:pt x="4844858" y="829332"/>
                  <a:pt x="4829715" y="832879"/>
                </a:cubicBezTo>
                <a:cubicBezTo>
                  <a:pt x="4814572" y="836427"/>
                  <a:pt x="4800042" y="838200"/>
                  <a:pt x="4786127" y="838200"/>
                </a:cubicBezTo>
                <a:cubicBezTo>
                  <a:pt x="4773303" y="838200"/>
                  <a:pt x="4761229" y="836495"/>
                  <a:pt x="4749906" y="833084"/>
                </a:cubicBezTo>
                <a:cubicBezTo>
                  <a:pt x="4738582" y="829673"/>
                  <a:pt x="4728691" y="824626"/>
                  <a:pt x="4720233" y="817941"/>
                </a:cubicBezTo>
                <a:cubicBezTo>
                  <a:pt x="4711774" y="811256"/>
                  <a:pt x="4705022" y="802798"/>
                  <a:pt x="4699974" y="792566"/>
                </a:cubicBezTo>
                <a:cubicBezTo>
                  <a:pt x="4694926" y="782334"/>
                  <a:pt x="4692402" y="770396"/>
                  <a:pt x="4692402" y="756754"/>
                </a:cubicBezTo>
                <a:cubicBezTo>
                  <a:pt x="4692402" y="739291"/>
                  <a:pt x="4696563" y="723875"/>
                  <a:pt x="4704885" y="710506"/>
                </a:cubicBezTo>
                <a:cubicBezTo>
                  <a:pt x="4713207" y="697136"/>
                  <a:pt x="4723917" y="685471"/>
                  <a:pt x="4737013" y="675512"/>
                </a:cubicBezTo>
                <a:cubicBezTo>
                  <a:pt x="4750110" y="665553"/>
                  <a:pt x="4764776" y="657027"/>
                  <a:pt x="4781011" y="649933"/>
                </a:cubicBezTo>
                <a:cubicBezTo>
                  <a:pt x="4797245" y="642838"/>
                  <a:pt x="4813276" y="636836"/>
                  <a:pt x="4829101" y="631924"/>
                </a:cubicBezTo>
                <a:lnTo>
                  <a:pt x="4839333" y="587722"/>
                </a:lnTo>
                <a:cubicBezTo>
                  <a:pt x="4827054" y="600819"/>
                  <a:pt x="4812662" y="611733"/>
                  <a:pt x="4796154" y="620465"/>
                </a:cubicBezTo>
                <a:cubicBezTo>
                  <a:pt x="4779646" y="629196"/>
                  <a:pt x="4760479" y="633561"/>
                  <a:pt x="4738651" y="633561"/>
                </a:cubicBezTo>
                <a:cubicBezTo>
                  <a:pt x="4724189" y="633561"/>
                  <a:pt x="4710274" y="631242"/>
                  <a:pt x="4696904" y="626604"/>
                </a:cubicBezTo>
                <a:cubicBezTo>
                  <a:pt x="4683534" y="621965"/>
                  <a:pt x="4671666" y="614325"/>
                  <a:pt x="4661297" y="603684"/>
                </a:cubicBezTo>
                <a:cubicBezTo>
                  <a:pt x="4656113" y="598364"/>
                  <a:pt x="4651440" y="592224"/>
                  <a:pt x="4647279" y="585267"/>
                </a:cubicBezTo>
                <a:lnTo>
                  <a:pt x="4637214" y="563819"/>
                </a:lnTo>
                <a:lnTo>
                  <a:pt x="4629246" y="575150"/>
                </a:lnTo>
                <a:cubicBezTo>
                  <a:pt x="4619065" y="588682"/>
                  <a:pt x="4608807" y="599489"/>
                  <a:pt x="4598473" y="607572"/>
                </a:cubicBezTo>
                <a:cubicBezTo>
                  <a:pt x="4584694" y="618350"/>
                  <a:pt x="4571188" y="625376"/>
                  <a:pt x="4557955" y="628650"/>
                </a:cubicBezTo>
                <a:cubicBezTo>
                  <a:pt x="4544721" y="631924"/>
                  <a:pt x="4532511" y="633561"/>
                  <a:pt x="4521324" y="633561"/>
                </a:cubicBezTo>
                <a:cubicBezTo>
                  <a:pt x="4502770" y="633561"/>
                  <a:pt x="4487218" y="630901"/>
                  <a:pt x="4474667" y="625581"/>
                </a:cubicBezTo>
                <a:cubicBezTo>
                  <a:pt x="4462115" y="620260"/>
                  <a:pt x="4452020" y="613166"/>
                  <a:pt x="4444380" y="604298"/>
                </a:cubicBezTo>
                <a:cubicBezTo>
                  <a:pt x="4436740" y="595430"/>
                  <a:pt x="4431215" y="585335"/>
                  <a:pt x="4427804" y="574012"/>
                </a:cubicBezTo>
                <a:cubicBezTo>
                  <a:pt x="4424394" y="562688"/>
                  <a:pt x="4422688" y="551024"/>
                  <a:pt x="4422688" y="539018"/>
                </a:cubicBezTo>
                <a:cubicBezTo>
                  <a:pt x="4422688" y="524830"/>
                  <a:pt x="4424667" y="508254"/>
                  <a:pt x="4428623" y="489291"/>
                </a:cubicBezTo>
                <a:cubicBezTo>
                  <a:pt x="4432579" y="470328"/>
                  <a:pt x="4436877" y="450887"/>
                  <a:pt x="4441515" y="430969"/>
                </a:cubicBezTo>
                <a:cubicBezTo>
                  <a:pt x="4446154" y="411051"/>
                  <a:pt x="4450451" y="391815"/>
                  <a:pt x="4454407" y="373261"/>
                </a:cubicBezTo>
                <a:cubicBezTo>
                  <a:pt x="4458364" y="354707"/>
                  <a:pt x="4460342" y="338745"/>
                  <a:pt x="4460342" y="325376"/>
                </a:cubicBezTo>
                <a:cubicBezTo>
                  <a:pt x="4460342" y="296726"/>
                  <a:pt x="4450246" y="282401"/>
                  <a:pt x="4430055" y="282401"/>
                </a:cubicBezTo>
                <a:cubicBezTo>
                  <a:pt x="4422416" y="282401"/>
                  <a:pt x="4415321" y="284448"/>
                  <a:pt x="4408773" y="288541"/>
                </a:cubicBezTo>
                <a:cubicBezTo>
                  <a:pt x="4402225" y="292633"/>
                  <a:pt x="4396222" y="298159"/>
                  <a:pt x="4390765" y="305116"/>
                </a:cubicBezTo>
                <a:cubicBezTo>
                  <a:pt x="4385308" y="312074"/>
                  <a:pt x="4380396" y="320260"/>
                  <a:pt x="4376031" y="329673"/>
                </a:cubicBezTo>
                <a:cubicBezTo>
                  <a:pt x="4371665" y="339086"/>
                  <a:pt x="4367845" y="349114"/>
                  <a:pt x="4364571" y="359755"/>
                </a:cubicBezTo>
                <a:lnTo>
                  <a:pt x="4307682" y="628650"/>
                </a:lnTo>
                <a:lnTo>
                  <a:pt x="4186945" y="628650"/>
                </a:lnTo>
                <a:lnTo>
                  <a:pt x="4196035" y="585756"/>
                </a:lnTo>
                <a:lnTo>
                  <a:pt x="4186977" y="595089"/>
                </a:lnTo>
                <a:cubicBezTo>
                  <a:pt x="4181895" y="599728"/>
                  <a:pt x="4176762" y="603821"/>
                  <a:pt x="4171578" y="607368"/>
                </a:cubicBezTo>
                <a:cubicBezTo>
                  <a:pt x="4161210" y="614462"/>
                  <a:pt x="4151114" y="619919"/>
                  <a:pt x="4141292" y="623739"/>
                </a:cubicBezTo>
                <a:cubicBezTo>
                  <a:pt x="4131469" y="627559"/>
                  <a:pt x="4122056" y="630151"/>
                  <a:pt x="4113052" y="631515"/>
                </a:cubicBezTo>
                <a:cubicBezTo>
                  <a:pt x="4104047" y="632879"/>
                  <a:pt x="4095862" y="633561"/>
                  <a:pt x="4088495" y="633561"/>
                </a:cubicBezTo>
                <a:cubicBezTo>
                  <a:pt x="4064757" y="633561"/>
                  <a:pt x="4045862" y="627081"/>
                  <a:pt x="4031810" y="614121"/>
                </a:cubicBezTo>
                <a:cubicBezTo>
                  <a:pt x="4017758" y="601160"/>
                  <a:pt x="4009231" y="581992"/>
                  <a:pt x="4006230" y="556617"/>
                </a:cubicBezTo>
                <a:cubicBezTo>
                  <a:pt x="3999409" y="566167"/>
                  <a:pt x="3991905" y="575512"/>
                  <a:pt x="3983720" y="584653"/>
                </a:cubicBezTo>
                <a:cubicBezTo>
                  <a:pt x="3975534" y="593793"/>
                  <a:pt x="3966394" y="601979"/>
                  <a:pt x="3956298" y="609209"/>
                </a:cubicBezTo>
                <a:cubicBezTo>
                  <a:pt x="3946203" y="616440"/>
                  <a:pt x="3934948" y="622306"/>
                  <a:pt x="3922533" y="626808"/>
                </a:cubicBezTo>
                <a:cubicBezTo>
                  <a:pt x="3910118" y="631310"/>
                  <a:pt x="3896407" y="633561"/>
                  <a:pt x="3881401" y="633561"/>
                </a:cubicBezTo>
                <a:cubicBezTo>
                  <a:pt x="3866939" y="633561"/>
                  <a:pt x="3853024" y="631242"/>
                  <a:pt x="3839654" y="626604"/>
                </a:cubicBezTo>
                <a:cubicBezTo>
                  <a:pt x="3826284" y="621965"/>
                  <a:pt x="3814415" y="614325"/>
                  <a:pt x="3804047" y="603684"/>
                </a:cubicBezTo>
                <a:cubicBezTo>
                  <a:pt x="3798863" y="598364"/>
                  <a:pt x="3794190" y="592224"/>
                  <a:pt x="3790029" y="585267"/>
                </a:cubicBezTo>
                <a:lnTo>
                  <a:pt x="3779964" y="563819"/>
                </a:lnTo>
                <a:lnTo>
                  <a:pt x="3771995" y="575150"/>
                </a:lnTo>
                <a:cubicBezTo>
                  <a:pt x="3761815" y="588682"/>
                  <a:pt x="3751557" y="599489"/>
                  <a:pt x="3741223" y="607572"/>
                </a:cubicBezTo>
                <a:cubicBezTo>
                  <a:pt x="3727444" y="618350"/>
                  <a:pt x="3713938" y="625376"/>
                  <a:pt x="3700704" y="628650"/>
                </a:cubicBezTo>
                <a:cubicBezTo>
                  <a:pt x="3687471" y="631924"/>
                  <a:pt x="3675261" y="633561"/>
                  <a:pt x="3664074" y="633561"/>
                </a:cubicBezTo>
                <a:cubicBezTo>
                  <a:pt x="3645520" y="633561"/>
                  <a:pt x="3629968" y="630901"/>
                  <a:pt x="3617417" y="625581"/>
                </a:cubicBezTo>
                <a:cubicBezTo>
                  <a:pt x="3604865" y="620260"/>
                  <a:pt x="3594770" y="613166"/>
                  <a:pt x="3587130" y="604298"/>
                </a:cubicBezTo>
                <a:cubicBezTo>
                  <a:pt x="3579490" y="595430"/>
                  <a:pt x="3573965" y="585335"/>
                  <a:pt x="3570554" y="574012"/>
                </a:cubicBezTo>
                <a:cubicBezTo>
                  <a:pt x="3567143" y="562688"/>
                  <a:pt x="3565438" y="551024"/>
                  <a:pt x="3565438" y="539018"/>
                </a:cubicBezTo>
                <a:cubicBezTo>
                  <a:pt x="3565438" y="524830"/>
                  <a:pt x="3567416" y="508254"/>
                  <a:pt x="3571373" y="489291"/>
                </a:cubicBezTo>
                <a:cubicBezTo>
                  <a:pt x="3575329" y="470328"/>
                  <a:pt x="3579626" y="450887"/>
                  <a:pt x="3584265" y="430969"/>
                </a:cubicBezTo>
                <a:cubicBezTo>
                  <a:pt x="3588903" y="411051"/>
                  <a:pt x="3593201" y="391815"/>
                  <a:pt x="3597157" y="373261"/>
                </a:cubicBezTo>
                <a:cubicBezTo>
                  <a:pt x="3601113" y="354707"/>
                  <a:pt x="3603092" y="338745"/>
                  <a:pt x="3603092" y="325376"/>
                </a:cubicBezTo>
                <a:cubicBezTo>
                  <a:pt x="3603092" y="296726"/>
                  <a:pt x="3592996" y="282401"/>
                  <a:pt x="3572805" y="282401"/>
                </a:cubicBezTo>
                <a:cubicBezTo>
                  <a:pt x="3565165" y="282401"/>
                  <a:pt x="3558071" y="284448"/>
                  <a:pt x="3551523" y="288541"/>
                </a:cubicBezTo>
                <a:cubicBezTo>
                  <a:pt x="3544974" y="292633"/>
                  <a:pt x="3538972" y="298159"/>
                  <a:pt x="3533515" y="305116"/>
                </a:cubicBezTo>
                <a:cubicBezTo>
                  <a:pt x="3528057" y="312074"/>
                  <a:pt x="3523146" y="320260"/>
                  <a:pt x="3518781" y="329673"/>
                </a:cubicBezTo>
                <a:cubicBezTo>
                  <a:pt x="3514415" y="339086"/>
                  <a:pt x="3510595" y="349114"/>
                  <a:pt x="3507321" y="359755"/>
                </a:cubicBezTo>
                <a:lnTo>
                  <a:pt x="3450431" y="628650"/>
                </a:lnTo>
                <a:lnTo>
                  <a:pt x="3329695" y="628650"/>
                </a:lnTo>
                <a:lnTo>
                  <a:pt x="3418508" y="209550"/>
                </a:lnTo>
                <a:lnTo>
                  <a:pt x="3539245" y="209550"/>
                </a:lnTo>
                <a:lnTo>
                  <a:pt x="3530240" y="252934"/>
                </a:lnTo>
                <a:cubicBezTo>
                  <a:pt x="3539245" y="242838"/>
                  <a:pt x="3548180" y="234721"/>
                  <a:pt x="3557048" y="228582"/>
                </a:cubicBezTo>
                <a:cubicBezTo>
                  <a:pt x="3565916" y="222442"/>
                  <a:pt x="3574579" y="217736"/>
                  <a:pt x="3583037" y="214461"/>
                </a:cubicBezTo>
                <a:cubicBezTo>
                  <a:pt x="3591496" y="211187"/>
                  <a:pt x="3599476" y="209004"/>
                  <a:pt x="3606980" y="207913"/>
                </a:cubicBezTo>
                <a:cubicBezTo>
                  <a:pt x="3614483" y="206822"/>
                  <a:pt x="3621509" y="206276"/>
                  <a:pt x="3628058" y="206276"/>
                </a:cubicBezTo>
                <a:cubicBezTo>
                  <a:pt x="3641427" y="206276"/>
                  <a:pt x="3653842" y="208049"/>
                  <a:pt x="3665302" y="211596"/>
                </a:cubicBezTo>
                <a:cubicBezTo>
                  <a:pt x="3676762" y="215144"/>
                  <a:pt x="3686653" y="220737"/>
                  <a:pt x="3694975" y="228377"/>
                </a:cubicBezTo>
                <a:cubicBezTo>
                  <a:pt x="3703296" y="236017"/>
                  <a:pt x="3709777" y="245839"/>
                  <a:pt x="3714415" y="257845"/>
                </a:cubicBezTo>
                <a:cubicBezTo>
                  <a:pt x="3719054" y="269850"/>
                  <a:pt x="3721373" y="284175"/>
                  <a:pt x="3721373" y="300819"/>
                </a:cubicBezTo>
                <a:cubicBezTo>
                  <a:pt x="3721373" y="312006"/>
                  <a:pt x="3720350" y="324080"/>
                  <a:pt x="3718303" y="337040"/>
                </a:cubicBezTo>
                <a:cubicBezTo>
                  <a:pt x="3716257" y="350000"/>
                  <a:pt x="3713733" y="363234"/>
                  <a:pt x="3710732" y="376740"/>
                </a:cubicBezTo>
                <a:cubicBezTo>
                  <a:pt x="3707731" y="390246"/>
                  <a:pt x="3704524" y="403684"/>
                  <a:pt x="3701114" y="417054"/>
                </a:cubicBezTo>
                <a:cubicBezTo>
                  <a:pt x="3697703" y="430423"/>
                  <a:pt x="3694497" y="443247"/>
                  <a:pt x="3691496" y="455526"/>
                </a:cubicBezTo>
                <a:cubicBezTo>
                  <a:pt x="3688494" y="467804"/>
                  <a:pt x="3685971" y="479196"/>
                  <a:pt x="3683924" y="489700"/>
                </a:cubicBezTo>
                <a:cubicBezTo>
                  <a:pt x="3681878" y="500205"/>
                  <a:pt x="3680855" y="509414"/>
                  <a:pt x="3680855" y="517327"/>
                </a:cubicBezTo>
                <a:cubicBezTo>
                  <a:pt x="3680855" y="527695"/>
                  <a:pt x="3683242" y="536153"/>
                  <a:pt x="3688017" y="542702"/>
                </a:cubicBezTo>
                <a:cubicBezTo>
                  <a:pt x="3692792" y="549250"/>
                  <a:pt x="3701591" y="552524"/>
                  <a:pt x="3714415" y="552524"/>
                </a:cubicBezTo>
                <a:cubicBezTo>
                  <a:pt x="3723419" y="552524"/>
                  <a:pt x="3731332" y="550751"/>
                  <a:pt x="3738153" y="547204"/>
                </a:cubicBezTo>
                <a:cubicBezTo>
                  <a:pt x="3744975" y="543657"/>
                  <a:pt x="3751114" y="538609"/>
                  <a:pt x="3756571" y="532061"/>
                </a:cubicBezTo>
                <a:cubicBezTo>
                  <a:pt x="3759299" y="528786"/>
                  <a:pt x="3761908" y="525188"/>
                  <a:pt x="3764398" y="521266"/>
                </a:cubicBezTo>
                <a:lnTo>
                  <a:pt x="3770455" y="510415"/>
                </a:lnTo>
                <a:lnTo>
                  <a:pt x="3769668" y="498909"/>
                </a:lnTo>
                <a:cubicBezTo>
                  <a:pt x="3769668" y="479810"/>
                  <a:pt x="3771578" y="459346"/>
                  <a:pt x="3775398" y="437518"/>
                </a:cubicBezTo>
                <a:cubicBezTo>
                  <a:pt x="3779217" y="415689"/>
                  <a:pt x="3785084" y="393861"/>
                  <a:pt x="3792997" y="372033"/>
                </a:cubicBezTo>
                <a:cubicBezTo>
                  <a:pt x="3800909" y="350205"/>
                  <a:pt x="3810800" y="329264"/>
                  <a:pt x="3822669" y="309209"/>
                </a:cubicBezTo>
                <a:cubicBezTo>
                  <a:pt x="3834538" y="289155"/>
                  <a:pt x="3848454" y="271419"/>
                  <a:pt x="3864416" y="256003"/>
                </a:cubicBezTo>
                <a:cubicBezTo>
                  <a:pt x="3880377" y="240587"/>
                  <a:pt x="3898454" y="228309"/>
                  <a:pt x="3918645" y="219168"/>
                </a:cubicBezTo>
                <a:cubicBezTo>
                  <a:pt x="3938836" y="210028"/>
                  <a:pt x="3961073" y="205457"/>
                  <a:pt x="3985357" y="205457"/>
                </a:cubicBezTo>
                <a:close/>
                <a:moveTo>
                  <a:pt x="1815666" y="183766"/>
                </a:moveTo>
                <a:cubicBezTo>
                  <a:pt x="1817303" y="220055"/>
                  <a:pt x="1818872" y="251501"/>
                  <a:pt x="1820373" y="278104"/>
                </a:cubicBezTo>
                <a:cubicBezTo>
                  <a:pt x="1821873" y="304707"/>
                  <a:pt x="1823306" y="327763"/>
                  <a:pt x="1824670" y="347272"/>
                </a:cubicBezTo>
                <a:cubicBezTo>
                  <a:pt x="1826034" y="366781"/>
                  <a:pt x="1827262" y="383356"/>
                  <a:pt x="1828354" y="396999"/>
                </a:cubicBezTo>
                <a:cubicBezTo>
                  <a:pt x="1829445" y="410642"/>
                  <a:pt x="1830468" y="422715"/>
                  <a:pt x="1831423" y="433220"/>
                </a:cubicBezTo>
                <a:cubicBezTo>
                  <a:pt x="1832378" y="443725"/>
                  <a:pt x="1833060" y="453275"/>
                  <a:pt x="1833470" y="461870"/>
                </a:cubicBezTo>
                <a:cubicBezTo>
                  <a:pt x="1833879" y="470464"/>
                  <a:pt x="1834084" y="479400"/>
                  <a:pt x="1834084" y="488677"/>
                </a:cubicBezTo>
                <a:cubicBezTo>
                  <a:pt x="1834084" y="494953"/>
                  <a:pt x="1833879" y="500683"/>
                  <a:pt x="1833470" y="505867"/>
                </a:cubicBezTo>
                <a:cubicBezTo>
                  <a:pt x="1833060" y="511051"/>
                  <a:pt x="1832173" y="515962"/>
                  <a:pt x="1830809" y="520601"/>
                </a:cubicBezTo>
                <a:cubicBezTo>
                  <a:pt x="1843088" y="513507"/>
                  <a:pt x="1854206" y="506481"/>
                  <a:pt x="1864165" y="499523"/>
                </a:cubicBezTo>
                <a:lnTo>
                  <a:pt x="1884458" y="483567"/>
                </a:lnTo>
                <a:lnTo>
                  <a:pt x="1885150" y="469237"/>
                </a:lnTo>
                <a:cubicBezTo>
                  <a:pt x="1886105" y="459005"/>
                  <a:pt x="1887538" y="448432"/>
                  <a:pt x="1889447" y="437518"/>
                </a:cubicBezTo>
                <a:cubicBezTo>
                  <a:pt x="1893267" y="415689"/>
                  <a:pt x="1899134" y="393861"/>
                  <a:pt x="1907047" y="372033"/>
                </a:cubicBezTo>
                <a:cubicBezTo>
                  <a:pt x="1914959" y="350205"/>
                  <a:pt x="1924850" y="329264"/>
                  <a:pt x="1936719" y="309209"/>
                </a:cubicBezTo>
                <a:cubicBezTo>
                  <a:pt x="1948588" y="289155"/>
                  <a:pt x="1962503" y="271419"/>
                  <a:pt x="1978465" y="256003"/>
                </a:cubicBezTo>
                <a:cubicBezTo>
                  <a:pt x="1994427" y="240587"/>
                  <a:pt x="2012504" y="228309"/>
                  <a:pt x="2032695" y="219168"/>
                </a:cubicBezTo>
                <a:cubicBezTo>
                  <a:pt x="2052886" y="210028"/>
                  <a:pt x="2075123" y="205457"/>
                  <a:pt x="2099407" y="205457"/>
                </a:cubicBezTo>
                <a:cubicBezTo>
                  <a:pt x="2123145" y="205457"/>
                  <a:pt x="2140403" y="209550"/>
                  <a:pt x="2151180" y="217736"/>
                </a:cubicBezTo>
                <a:cubicBezTo>
                  <a:pt x="2161958" y="225921"/>
                  <a:pt x="2167347" y="236017"/>
                  <a:pt x="2167347" y="248022"/>
                </a:cubicBezTo>
                <a:lnTo>
                  <a:pt x="2167347" y="254161"/>
                </a:lnTo>
                <a:lnTo>
                  <a:pt x="2176351" y="209550"/>
                </a:lnTo>
                <a:lnTo>
                  <a:pt x="2297088" y="209550"/>
                </a:lnTo>
                <a:lnTo>
                  <a:pt x="2236924" y="494407"/>
                </a:lnTo>
                <a:cubicBezTo>
                  <a:pt x="2235560" y="499046"/>
                  <a:pt x="2234605" y="503616"/>
                  <a:pt x="2234059" y="508118"/>
                </a:cubicBezTo>
                <a:cubicBezTo>
                  <a:pt x="2233513" y="512620"/>
                  <a:pt x="2233241" y="517054"/>
                  <a:pt x="2233241" y="521419"/>
                </a:cubicBezTo>
                <a:cubicBezTo>
                  <a:pt x="2233241" y="545430"/>
                  <a:pt x="2244700" y="557436"/>
                  <a:pt x="2267620" y="557436"/>
                </a:cubicBezTo>
                <a:cubicBezTo>
                  <a:pt x="2275805" y="557436"/>
                  <a:pt x="2283377" y="555321"/>
                  <a:pt x="2290335" y="551092"/>
                </a:cubicBezTo>
                <a:cubicBezTo>
                  <a:pt x="2297292" y="546863"/>
                  <a:pt x="2303636" y="541201"/>
                  <a:pt x="2309366" y="534107"/>
                </a:cubicBezTo>
                <a:cubicBezTo>
                  <a:pt x="2315096" y="527013"/>
                  <a:pt x="2320144" y="518623"/>
                  <a:pt x="2324509" y="508936"/>
                </a:cubicBezTo>
                <a:lnTo>
                  <a:pt x="2328974" y="496617"/>
                </a:lnTo>
                <a:lnTo>
                  <a:pt x="2389808" y="209550"/>
                </a:lnTo>
                <a:lnTo>
                  <a:pt x="2510545" y="209550"/>
                </a:lnTo>
                <a:lnTo>
                  <a:pt x="2501540" y="252934"/>
                </a:lnTo>
                <a:cubicBezTo>
                  <a:pt x="2510545" y="242838"/>
                  <a:pt x="2519480" y="234721"/>
                  <a:pt x="2528348" y="228582"/>
                </a:cubicBezTo>
                <a:cubicBezTo>
                  <a:pt x="2537216" y="222442"/>
                  <a:pt x="2545879" y="217736"/>
                  <a:pt x="2554337" y="214461"/>
                </a:cubicBezTo>
                <a:cubicBezTo>
                  <a:pt x="2562795" y="211187"/>
                  <a:pt x="2570776" y="209004"/>
                  <a:pt x="2578280" y="207913"/>
                </a:cubicBezTo>
                <a:cubicBezTo>
                  <a:pt x="2585783" y="206822"/>
                  <a:pt x="2592809" y="206276"/>
                  <a:pt x="2599358" y="206276"/>
                </a:cubicBezTo>
                <a:cubicBezTo>
                  <a:pt x="2612727" y="206276"/>
                  <a:pt x="2625142" y="208049"/>
                  <a:pt x="2636602" y="211596"/>
                </a:cubicBezTo>
                <a:cubicBezTo>
                  <a:pt x="2648062" y="215144"/>
                  <a:pt x="2657952" y="220737"/>
                  <a:pt x="2666275" y="228377"/>
                </a:cubicBezTo>
                <a:cubicBezTo>
                  <a:pt x="2674596" y="236017"/>
                  <a:pt x="2681077" y="245839"/>
                  <a:pt x="2685715" y="257845"/>
                </a:cubicBezTo>
                <a:cubicBezTo>
                  <a:pt x="2690354" y="269850"/>
                  <a:pt x="2692673" y="284175"/>
                  <a:pt x="2692673" y="300819"/>
                </a:cubicBezTo>
                <a:cubicBezTo>
                  <a:pt x="2692673" y="312006"/>
                  <a:pt x="2691650" y="324080"/>
                  <a:pt x="2689603" y="337040"/>
                </a:cubicBezTo>
                <a:cubicBezTo>
                  <a:pt x="2687557" y="350000"/>
                  <a:pt x="2685033" y="363234"/>
                  <a:pt x="2682032" y="376740"/>
                </a:cubicBezTo>
                <a:cubicBezTo>
                  <a:pt x="2679030" y="390246"/>
                  <a:pt x="2675824" y="403684"/>
                  <a:pt x="2672414" y="417054"/>
                </a:cubicBezTo>
                <a:cubicBezTo>
                  <a:pt x="2669003" y="430423"/>
                  <a:pt x="2665797" y="443247"/>
                  <a:pt x="2662796" y="455526"/>
                </a:cubicBezTo>
                <a:cubicBezTo>
                  <a:pt x="2659794" y="467804"/>
                  <a:pt x="2657271" y="479196"/>
                  <a:pt x="2655224" y="489700"/>
                </a:cubicBezTo>
                <a:cubicBezTo>
                  <a:pt x="2653178" y="500205"/>
                  <a:pt x="2652155" y="509414"/>
                  <a:pt x="2652155" y="517327"/>
                </a:cubicBezTo>
                <a:cubicBezTo>
                  <a:pt x="2652155" y="527695"/>
                  <a:pt x="2654542" y="536153"/>
                  <a:pt x="2659317" y="542702"/>
                </a:cubicBezTo>
                <a:cubicBezTo>
                  <a:pt x="2664092" y="549250"/>
                  <a:pt x="2672891" y="552524"/>
                  <a:pt x="2685715" y="552524"/>
                </a:cubicBezTo>
                <a:cubicBezTo>
                  <a:pt x="2694719" y="552524"/>
                  <a:pt x="2702632" y="550751"/>
                  <a:pt x="2709453" y="547204"/>
                </a:cubicBezTo>
                <a:cubicBezTo>
                  <a:pt x="2716274" y="543657"/>
                  <a:pt x="2722414" y="538609"/>
                  <a:pt x="2727871" y="532061"/>
                </a:cubicBezTo>
                <a:cubicBezTo>
                  <a:pt x="2730599" y="528786"/>
                  <a:pt x="2733208" y="525188"/>
                  <a:pt x="2735698" y="521266"/>
                </a:cubicBezTo>
                <a:lnTo>
                  <a:pt x="2741755" y="510416"/>
                </a:lnTo>
                <a:lnTo>
                  <a:pt x="2740968" y="498909"/>
                </a:lnTo>
                <a:cubicBezTo>
                  <a:pt x="2740968" y="479810"/>
                  <a:pt x="2742877" y="459346"/>
                  <a:pt x="2746698" y="437518"/>
                </a:cubicBezTo>
                <a:cubicBezTo>
                  <a:pt x="2750517" y="415689"/>
                  <a:pt x="2756384" y="393861"/>
                  <a:pt x="2764297" y="372033"/>
                </a:cubicBezTo>
                <a:cubicBezTo>
                  <a:pt x="2772209" y="350205"/>
                  <a:pt x="2782100" y="329264"/>
                  <a:pt x="2793969" y="309209"/>
                </a:cubicBezTo>
                <a:cubicBezTo>
                  <a:pt x="2805838" y="289155"/>
                  <a:pt x="2819754" y="271419"/>
                  <a:pt x="2835715" y="256003"/>
                </a:cubicBezTo>
                <a:cubicBezTo>
                  <a:pt x="2851677" y="240587"/>
                  <a:pt x="2869753" y="228309"/>
                  <a:pt x="2889945" y="219168"/>
                </a:cubicBezTo>
                <a:cubicBezTo>
                  <a:pt x="2910136" y="210028"/>
                  <a:pt x="2932373" y="205457"/>
                  <a:pt x="2956657" y="205457"/>
                </a:cubicBezTo>
                <a:cubicBezTo>
                  <a:pt x="2980395" y="205457"/>
                  <a:pt x="2997653" y="209550"/>
                  <a:pt x="3008430" y="217736"/>
                </a:cubicBezTo>
                <a:cubicBezTo>
                  <a:pt x="3019208" y="225921"/>
                  <a:pt x="3024597" y="236017"/>
                  <a:pt x="3024597" y="248022"/>
                </a:cubicBezTo>
                <a:lnTo>
                  <a:pt x="3024597" y="252934"/>
                </a:lnTo>
                <a:lnTo>
                  <a:pt x="3033601" y="209550"/>
                </a:lnTo>
                <a:lnTo>
                  <a:pt x="3154338" y="209550"/>
                </a:lnTo>
                <a:lnTo>
                  <a:pt x="3071255" y="598364"/>
                </a:lnTo>
                <a:cubicBezTo>
                  <a:pt x="3084078" y="593998"/>
                  <a:pt x="3095675" y="588746"/>
                  <a:pt x="3106043" y="582606"/>
                </a:cubicBezTo>
                <a:cubicBezTo>
                  <a:pt x="3116411" y="576467"/>
                  <a:pt x="3125893" y="568691"/>
                  <a:pt x="3134488" y="559278"/>
                </a:cubicBezTo>
                <a:cubicBezTo>
                  <a:pt x="3143083" y="549864"/>
                  <a:pt x="3150859" y="538609"/>
                  <a:pt x="3157817" y="525512"/>
                </a:cubicBezTo>
                <a:cubicBezTo>
                  <a:pt x="3164774" y="512415"/>
                  <a:pt x="3171118" y="496726"/>
                  <a:pt x="3176848" y="478445"/>
                </a:cubicBezTo>
                <a:lnTo>
                  <a:pt x="3212046" y="478445"/>
                </a:lnTo>
                <a:cubicBezTo>
                  <a:pt x="3203587" y="506276"/>
                  <a:pt x="3193560" y="529468"/>
                  <a:pt x="3181964" y="548022"/>
                </a:cubicBezTo>
                <a:cubicBezTo>
                  <a:pt x="3170368" y="566576"/>
                  <a:pt x="3158021" y="581788"/>
                  <a:pt x="3144924" y="593657"/>
                </a:cubicBezTo>
                <a:cubicBezTo>
                  <a:pt x="3131828" y="605526"/>
                  <a:pt x="3118321" y="614598"/>
                  <a:pt x="3104406" y="620874"/>
                </a:cubicBezTo>
                <a:cubicBezTo>
                  <a:pt x="3090491" y="627149"/>
                  <a:pt x="3076984" y="631924"/>
                  <a:pt x="3063888" y="635199"/>
                </a:cubicBezTo>
                <a:lnTo>
                  <a:pt x="3051200" y="695772"/>
                </a:lnTo>
                <a:cubicBezTo>
                  <a:pt x="3045197" y="725785"/>
                  <a:pt x="3036534" y="750069"/>
                  <a:pt x="3025211" y="768623"/>
                </a:cubicBezTo>
                <a:cubicBezTo>
                  <a:pt x="3013887" y="787177"/>
                  <a:pt x="3001268" y="801638"/>
                  <a:pt x="2987353" y="812006"/>
                </a:cubicBezTo>
                <a:cubicBezTo>
                  <a:pt x="2973437" y="822375"/>
                  <a:pt x="2958908" y="829332"/>
                  <a:pt x="2943765" y="832879"/>
                </a:cubicBezTo>
                <a:cubicBezTo>
                  <a:pt x="2928621" y="836427"/>
                  <a:pt x="2914092" y="838200"/>
                  <a:pt x="2900177" y="838200"/>
                </a:cubicBezTo>
                <a:cubicBezTo>
                  <a:pt x="2887352" y="838200"/>
                  <a:pt x="2875279" y="836495"/>
                  <a:pt x="2863956" y="833084"/>
                </a:cubicBezTo>
                <a:cubicBezTo>
                  <a:pt x="2852632" y="829673"/>
                  <a:pt x="2842741" y="824626"/>
                  <a:pt x="2834283" y="817941"/>
                </a:cubicBezTo>
                <a:cubicBezTo>
                  <a:pt x="2825824" y="811256"/>
                  <a:pt x="2819071" y="802798"/>
                  <a:pt x="2814024" y="792566"/>
                </a:cubicBezTo>
                <a:cubicBezTo>
                  <a:pt x="2808976" y="782334"/>
                  <a:pt x="2806452" y="770396"/>
                  <a:pt x="2806452" y="756754"/>
                </a:cubicBezTo>
                <a:cubicBezTo>
                  <a:pt x="2806452" y="739291"/>
                  <a:pt x="2810613" y="723875"/>
                  <a:pt x="2818935" y="710506"/>
                </a:cubicBezTo>
                <a:cubicBezTo>
                  <a:pt x="2827257" y="697136"/>
                  <a:pt x="2837966" y="685471"/>
                  <a:pt x="2851063" y="675512"/>
                </a:cubicBezTo>
                <a:cubicBezTo>
                  <a:pt x="2864160" y="665553"/>
                  <a:pt x="2878826" y="657027"/>
                  <a:pt x="2895061" y="649933"/>
                </a:cubicBezTo>
                <a:cubicBezTo>
                  <a:pt x="2911295" y="642838"/>
                  <a:pt x="2927325" y="636836"/>
                  <a:pt x="2943151" y="631924"/>
                </a:cubicBezTo>
                <a:lnTo>
                  <a:pt x="2953383" y="587722"/>
                </a:lnTo>
                <a:cubicBezTo>
                  <a:pt x="2941104" y="600819"/>
                  <a:pt x="2926711" y="611733"/>
                  <a:pt x="2910204" y="620465"/>
                </a:cubicBezTo>
                <a:cubicBezTo>
                  <a:pt x="2893696" y="629196"/>
                  <a:pt x="2874528" y="633561"/>
                  <a:pt x="2852700" y="633561"/>
                </a:cubicBezTo>
                <a:cubicBezTo>
                  <a:pt x="2838239" y="633561"/>
                  <a:pt x="2824324" y="631242"/>
                  <a:pt x="2810954" y="626604"/>
                </a:cubicBezTo>
                <a:cubicBezTo>
                  <a:pt x="2797584" y="621965"/>
                  <a:pt x="2785715" y="614325"/>
                  <a:pt x="2775347" y="603684"/>
                </a:cubicBezTo>
                <a:cubicBezTo>
                  <a:pt x="2770163" y="598364"/>
                  <a:pt x="2765490" y="592224"/>
                  <a:pt x="2761329" y="585267"/>
                </a:cubicBezTo>
                <a:lnTo>
                  <a:pt x="2751264" y="563819"/>
                </a:lnTo>
                <a:lnTo>
                  <a:pt x="2743295" y="575150"/>
                </a:lnTo>
                <a:cubicBezTo>
                  <a:pt x="2733115" y="588682"/>
                  <a:pt x="2722857" y="599489"/>
                  <a:pt x="2712523" y="607572"/>
                </a:cubicBezTo>
                <a:cubicBezTo>
                  <a:pt x="2698744" y="618350"/>
                  <a:pt x="2685238" y="625376"/>
                  <a:pt x="2672004" y="628650"/>
                </a:cubicBezTo>
                <a:cubicBezTo>
                  <a:pt x="2658771" y="631924"/>
                  <a:pt x="2646561" y="633561"/>
                  <a:pt x="2635374" y="633561"/>
                </a:cubicBezTo>
                <a:cubicBezTo>
                  <a:pt x="2616820" y="633561"/>
                  <a:pt x="2601268" y="630901"/>
                  <a:pt x="2588717" y="625581"/>
                </a:cubicBezTo>
                <a:cubicBezTo>
                  <a:pt x="2576165" y="620260"/>
                  <a:pt x="2566070" y="613166"/>
                  <a:pt x="2558430" y="604298"/>
                </a:cubicBezTo>
                <a:cubicBezTo>
                  <a:pt x="2550790" y="595430"/>
                  <a:pt x="2545265" y="585335"/>
                  <a:pt x="2541854" y="574012"/>
                </a:cubicBezTo>
                <a:cubicBezTo>
                  <a:pt x="2538443" y="562688"/>
                  <a:pt x="2536738" y="551024"/>
                  <a:pt x="2536738" y="539018"/>
                </a:cubicBezTo>
                <a:cubicBezTo>
                  <a:pt x="2536738" y="524830"/>
                  <a:pt x="2538716" y="508254"/>
                  <a:pt x="2542673" y="489291"/>
                </a:cubicBezTo>
                <a:cubicBezTo>
                  <a:pt x="2546629" y="470328"/>
                  <a:pt x="2550926" y="450887"/>
                  <a:pt x="2555565" y="430969"/>
                </a:cubicBezTo>
                <a:cubicBezTo>
                  <a:pt x="2560203" y="411051"/>
                  <a:pt x="2564501" y="391815"/>
                  <a:pt x="2568457" y="373261"/>
                </a:cubicBezTo>
                <a:cubicBezTo>
                  <a:pt x="2572413" y="354707"/>
                  <a:pt x="2574392" y="338745"/>
                  <a:pt x="2574392" y="325376"/>
                </a:cubicBezTo>
                <a:cubicBezTo>
                  <a:pt x="2574392" y="296726"/>
                  <a:pt x="2564296" y="282401"/>
                  <a:pt x="2544105" y="282401"/>
                </a:cubicBezTo>
                <a:cubicBezTo>
                  <a:pt x="2536465" y="282401"/>
                  <a:pt x="2529371" y="284448"/>
                  <a:pt x="2522823" y="288541"/>
                </a:cubicBezTo>
                <a:cubicBezTo>
                  <a:pt x="2516274" y="292633"/>
                  <a:pt x="2510272" y="298159"/>
                  <a:pt x="2504815" y="305116"/>
                </a:cubicBezTo>
                <a:cubicBezTo>
                  <a:pt x="2499357" y="312074"/>
                  <a:pt x="2494446" y="320260"/>
                  <a:pt x="2490081" y="329673"/>
                </a:cubicBezTo>
                <a:cubicBezTo>
                  <a:pt x="2485715" y="339086"/>
                  <a:pt x="2481895" y="349114"/>
                  <a:pt x="2478621" y="359755"/>
                </a:cubicBezTo>
                <a:lnTo>
                  <a:pt x="2421731" y="628650"/>
                </a:lnTo>
                <a:lnTo>
                  <a:pt x="2300995" y="628650"/>
                </a:lnTo>
                <a:lnTo>
                  <a:pt x="2310084" y="585756"/>
                </a:lnTo>
                <a:lnTo>
                  <a:pt x="2301027" y="595089"/>
                </a:lnTo>
                <a:cubicBezTo>
                  <a:pt x="2295945" y="599728"/>
                  <a:pt x="2290812" y="603821"/>
                  <a:pt x="2285628" y="607368"/>
                </a:cubicBezTo>
                <a:cubicBezTo>
                  <a:pt x="2275260" y="614462"/>
                  <a:pt x="2265164" y="619919"/>
                  <a:pt x="2255342" y="623739"/>
                </a:cubicBezTo>
                <a:cubicBezTo>
                  <a:pt x="2245519" y="627559"/>
                  <a:pt x="2236106" y="630151"/>
                  <a:pt x="2227101" y="631515"/>
                </a:cubicBezTo>
                <a:cubicBezTo>
                  <a:pt x="2218097" y="632879"/>
                  <a:pt x="2209912" y="633561"/>
                  <a:pt x="2202545" y="633561"/>
                </a:cubicBezTo>
                <a:cubicBezTo>
                  <a:pt x="2178807" y="633561"/>
                  <a:pt x="2159912" y="627081"/>
                  <a:pt x="2145860" y="614121"/>
                </a:cubicBezTo>
                <a:cubicBezTo>
                  <a:pt x="2131808" y="601160"/>
                  <a:pt x="2123281" y="581992"/>
                  <a:pt x="2120280" y="556617"/>
                </a:cubicBezTo>
                <a:cubicBezTo>
                  <a:pt x="2113459" y="566167"/>
                  <a:pt x="2105955" y="575512"/>
                  <a:pt x="2097770" y="584653"/>
                </a:cubicBezTo>
                <a:cubicBezTo>
                  <a:pt x="2089584" y="593793"/>
                  <a:pt x="2080444" y="601979"/>
                  <a:pt x="2070348" y="609209"/>
                </a:cubicBezTo>
                <a:cubicBezTo>
                  <a:pt x="2060253" y="616440"/>
                  <a:pt x="2048997" y="622306"/>
                  <a:pt x="2036583" y="626808"/>
                </a:cubicBezTo>
                <a:cubicBezTo>
                  <a:pt x="2024168" y="631310"/>
                  <a:pt x="2010457" y="633561"/>
                  <a:pt x="1995450" y="633561"/>
                </a:cubicBezTo>
                <a:cubicBezTo>
                  <a:pt x="1980989" y="633561"/>
                  <a:pt x="1967074" y="631242"/>
                  <a:pt x="1953704" y="626604"/>
                </a:cubicBezTo>
                <a:cubicBezTo>
                  <a:pt x="1940334" y="621965"/>
                  <a:pt x="1928465" y="614325"/>
                  <a:pt x="1918097" y="603684"/>
                </a:cubicBezTo>
                <a:cubicBezTo>
                  <a:pt x="1907729" y="593043"/>
                  <a:pt x="1899407" y="579128"/>
                  <a:pt x="1893131" y="561938"/>
                </a:cubicBezTo>
                <a:cubicBezTo>
                  <a:pt x="1889993" y="553343"/>
                  <a:pt x="1887640" y="543793"/>
                  <a:pt x="1886071" y="533288"/>
                </a:cubicBezTo>
                <a:lnTo>
                  <a:pt x="1885174" y="520187"/>
                </a:lnTo>
                <a:lnTo>
                  <a:pt x="1860482" y="541269"/>
                </a:lnTo>
                <a:cubicBezTo>
                  <a:pt x="1838517" y="557777"/>
                  <a:pt x="1817712" y="571761"/>
                  <a:pt x="1798067" y="583220"/>
                </a:cubicBezTo>
                <a:cubicBezTo>
                  <a:pt x="1789336" y="592497"/>
                  <a:pt x="1779581" y="600342"/>
                  <a:pt x="1768804" y="606754"/>
                </a:cubicBezTo>
                <a:cubicBezTo>
                  <a:pt x="1758026" y="613166"/>
                  <a:pt x="1746839" y="618350"/>
                  <a:pt x="1735243" y="622306"/>
                </a:cubicBezTo>
                <a:cubicBezTo>
                  <a:pt x="1723647" y="626263"/>
                  <a:pt x="1711914" y="629128"/>
                  <a:pt x="1700045" y="630901"/>
                </a:cubicBezTo>
                <a:cubicBezTo>
                  <a:pt x="1688176" y="632675"/>
                  <a:pt x="1676921" y="633561"/>
                  <a:pt x="1666280" y="633561"/>
                </a:cubicBezTo>
                <a:cubicBezTo>
                  <a:pt x="1645270" y="633561"/>
                  <a:pt x="1627057" y="630355"/>
                  <a:pt x="1611641" y="623943"/>
                </a:cubicBezTo>
                <a:cubicBezTo>
                  <a:pt x="1596225" y="617531"/>
                  <a:pt x="1583469" y="609209"/>
                  <a:pt x="1573374" y="598977"/>
                </a:cubicBezTo>
                <a:cubicBezTo>
                  <a:pt x="1563278" y="588746"/>
                  <a:pt x="1555843" y="577286"/>
                  <a:pt x="1551068" y="564598"/>
                </a:cubicBezTo>
                <a:cubicBezTo>
                  <a:pt x="1546293" y="551911"/>
                  <a:pt x="1543906" y="539155"/>
                  <a:pt x="1543906" y="526331"/>
                </a:cubicBezTo>
                <a:cubicBezTo>
                  <a:pt x="1543906" y="516508"/>
                  <a:pt x="1545202" y="507436"/>
                  <a:pt x="1547794" y="499114"/>
                </a:cubicBezTo>
                <a:cubicBezTo>
                  <a:pt x="1550386" y="490792"/>
                  <a:pt x="1553729" y="483357"/>
                  <a:pt x="1557821" y="476808"/>
                </a:cubicBezTo>
                <a:cubicBezTo>
                  <a:pt x="1561914" y="470260"/>
                  <a:pt x="1566621" y="464598"/>
                  <a:pt x="1571941" y="459823"/>
                </a:cubicBezTo>
                <a:cubicBezTo>
                  <a:pt x="1577262" y="455048"/>
                  <a:pt x="1582787" y="451296"/>
                  <a:pt x="1588517" y="448568"/>
                </a:cubicBezTo>
                <a:cubicBezTo>
                  <a:pt x="1611982" y="406549"/>
                  <a:pt x="1631764" y="365007"/>
                  <a:pt x="1647862" y="323943"/>
                </a:cubicBezTo>
                <a:cubicBezTo>
                  <a:pt x="1663961" y="282879"/>
                  <a:pt x="1678558" y="241610"/>
                  <a:pt x="1691655" y="200137"/>
                </a:cubicBezTo>
                <a:close/>
                <a:moveTo>
                  <a:pt x="950863" y="69987"/>
                </a:moveTo>
                <a:cubicBezTo>
                  <a:pt x="959322" y="69987"/>
                  <a:pt x="966620" y="72715"/>
                  <a:pt x="972759" y="78172"/>
                </a:cubicBezTo>
                <a:cubicBezTo>
                  <a:pt x="978899" y="83629"/>
                  <a:pt x="981968" y="93179"/>
                  <a:pt x="981968" y="106822"/>
                </a:cubicBezTo>
                <a:cubicBezTo>
                  <a:pt x="981968" y="119373"/>
                  <a:pt x="979853" y="132333"/>
                  <a:pt x="975624" y="145703"/>
                </a:cubicBezTo>
                <a:cubicBezTo>
                  <a:pt x="971395" y="159073"/>
                  <a:pt x="965597" y="172033"/>
                  <a:pt x="958230" y="184584"/>
                </a:cubicBezTo>
                <a:cubicBezTo>
                  <a:pt x="950863" y="197135"/>
                  <a:pt x="942132" y="208868"/>
                  <a:pt x="932037" y="219782"/>
                </a:cubicBezTo>
                <a:cubicBezTo>
                  <a:pt x="921941" y="230696"/>
                  <a:pt x="911164" y="239973"/>
                  <a:pt x="899704" y="247613"/>
                </a:cubicBezTo>
                <a:lnTo>
                  <a:pt x="847725" y="494407"/>
                </a:lnTo>
                <a:cubicBezTo>
                  <a:pt x="846361" y="499046"/>
                  <a:pt x="845406" y="503616"/>
                  <a:pt x="844861" y="508118"/>
                </a:cubicBezTo>
                <a:cubicBezTo>
                  <a:pt x="844315" y="512620"/>
                  <a:pt x="844042" y="517054"/>
                  <a:pt x="844042" y="521419"/>
                </a:cubicBezTo>
                <a:cubicBezTo>
                  <a:pt x="844042" y="533152"/>
                  <a:pt x="846838" y="541269"/>
                  <a:pt x="852432" y="545771"/>
                </a:cubicBezTo>
                <a:cubicBezTo>
                  <a:pt x="858025" y="550274"/>
                  <a:pt x="866688" y="552524"/>
                  <a:pt x="878421" y="552524"/>
                </a:cubicBezTo>
                <a:cubicBezTo>
                  <a:pt x="886607" y="552524"/>
                  <a:pt x="894178" y="550683"/>
                  <a:pt x="901136" y="546999"/>
                </a:cubicBezTo>
                <a:cubicBezTo>
                  <a:pt x="908093" y="543316"/>
                  <a:pt x="914437" y="538200"/>
                  <a:pt x="920167" y="531651"/>
                </a:cubicBezTo>
                <a:cubicBezTo>
                  <a:pt x="923032" y="528377"/>
                  <a:pt x="925727" y="524779"/>
                  <a:pt x="928251" y="520857"/>
                </a:cubicBezTo>
                <a:lnTo>
                  <a:pt x="932229" y="513678"/>
                </a:lnTo>
                <a:lnTo>
                  <a:pt x="931218" y="498909"/>
                </a:lnTo>
                <a:cubicBezTo>
                  <a:pt x="931218" y="479810"/>
                  <a:pt x="933128" y="459346"/>
                  <a:pt x="936948" y="437518"/>
                </a:cubicBezTo>
                <a:cubicBezTo>
                  <a:pt x="940768" y="415689"/>
                  <a:pt x="946634" y="393861"/>
                  <a:pt x="954547" y="372033"/>
                </a:cubicBezTo>
                <a:cubicBezTo>
                  <a:pt x="962459" y="350205"/>
                  <a:pt x="972350" y="329264"/>
                  <a:pt x="984219" y="309209"/>
                </a:cubicBezTo>
                <a:cubicBezTo>
                  <a:pt x="996088" y="289155"/>
                  <a:pt x="1010004" y="271419"/>
                  <a:pt x="1025965" y="256003"/>
                </a:cubicBezTo>
                <a:cubicBezTo>
                  <a:pt x="1041927" y="240587"/>
                  <a:pt x="1060004" y="228309"/>
                  <a:pt x="1080195" y="219168"/>
                </a:cubicBezTo>
                <a:cubicBezTo>
                  <a:pt x="1100386" y="210028"/>
                  <a:pt x="1122624" y="205457"/>
                  <a:pt x="1146907" y="205457"/>
                </a:cubicBezTo>
                <a:cubicBezTo>
                  <a:pt x="1170645" y="205457"/>
                  <a:pt x="1187903" y="209550"/>
                  <a:pt x="1198681" y="217736"/>
                </a:cubicBezTo>
                <a:cubicBezTo>
                  <a:pt x="1209458" y="225921"/>
                  <a:pt x="1214847" y="236017"/>
                  <a:pt x="1214847" y="248022"/>
                </a:cubicBezTo>
                <a:lnTo>
                  <a:pt x="1214847" y="254161"/>
                </a:lnTo>
                <a:lnTo>
                  <a:pt x="1223851" y="209550"/>
                </a:lnTo>
                <a:lnTo>
                  <a:pt x="1344588" y="209550"/>
                </a:lnTo>
                <a:lnTo>
                  <a:pt x="1284424" y="494407"/>
                </a:lnTo>
                <a:cubicBezTo>
                  <a:pt x="1283060" y="499046"/>
                  <a:pt x="1282105" y="503616"/>
                  <a:pt x="1281559" y="508118"/>
                </a:cubicBezTo>
                <a:cubicBezTo>
                  <a:pt x="1281014" y="512620"/>
                  <a:pt x="1280740" y="517054"/>
                  <a:pt x="1280740" y="521419"/>
                </a:cubicBezTo>
                <a:cubicBezTo>
                  <a:pt x="1280740" y="545430"/>
                  <a:pt x="1292200" y="557436"/>
                  <a:pt x="1315120" y="557436"/>
                </a:cubicBezTo>
                <a:cubicBezTo>
                  <a:pt x="1323305" y="557436"/>
                  <a:pt x="1330877" y="555321"/>
                  <a:pt x="1337835" y="551092"/>
                </a:cubicBezTo>
                <a:cubicBezTo>
                  <a:pt x="1344793" y="546863"/>
                  <a:pt x="1351136" y="541201"/>
                  <a:pt x="1356866" y="534107"/>
                </a:cubicBezTo>
                <a:cubicBezTo>
                  <a:pt x="1362596" y="527013"/>
                  <a:pt x="1367644" y="518623"/>
                  <a:pt x="1372009" y="508936"/>
                </a:cubicBezTo>
                <a:cubicBezTo>
                  <a:pt x="1376375" y="499250"/>
                  <a:pt x="1380059" y="489086"/>
                  <a:pt x="1383060" y="478445"/>
                </a:cubicBezTo>
                <a:lnTo>
                  <a:pt x="1418258" y="478445"/>
                </a:lnTo>
                <a:cubicBezTo>
                  <a:pt x="1410345" y="501092"/>
                  <a:pt x="1401751" y="520737"/>
                  <a:pt x="1392473" y="537381"/>
                </a:cubicBezTo>
                <a:cubicBezTo>
                  <a:pt x="1383196" y="554025"/>
                  <a:pt x="1373579" y="568077"/>
                  <a:pt x="1363620" y="579537"/>
                </a:cubicBezTo>
                <a:cubicBezTo>
                  <a:pt x="1353660" y="590997"/>
                  <a:pt x="1343496" y="600273"/>
                  <a:pt x="1333128" y="607368"/>
                </a:cubicBezTo>
                <a:cubicBezTo>
                  <a:pt x="1322760" y="614462"/>
                  <a:pt x="1312664" y="619919"/>
                  <a:pt x="1302842" y="623739"/>
                </a:cubicBezTo>
                <a:cubicBezTo>
                  <a:pt x="1293019" y="627559"/>
                  <a:pt x="1283605" y="630151"/>
                  <a:pt x="1274602" y="631515"/>
                </a:cubicBezTo>
                <a:cubicBezTo>
                  <a:pt x="1265597" y="632879"/>
                  <a:pt x="1257412" y="633561"/>
                  <a:pt x="1250045" y="633561"/>
                </a:cubicBezTo>
                <a:cubicBezTo>
                  <a:pt x="1226307" y="633561"/>
                  <a:pt x="1207412" y="627081"/>
                  <a:pt x="1193360" y="614121"/>
                </a:cubicBezTo>
                <a:cubicBezTo>
                  <a:pt x="1179309" y="601160"/>
                  <a:pt x="1170781" y="581992"/>
                  <a:pt x="1167780" y="556617"/>
                </a:cubicBezTo>
                <a:cubicBezTo>
                  <a:pt x="1160959" y="566167"/>
                  <a:pt x="1153455" y="575512"/>
                  <a:pt x="1145270" y="584653"/>
                </a:cubicBezTo>
                <a:cubicBezTo>
                  <a:pt x="1137084" y="593793"/>
                  <a:pt x="1127944" y="601979"/>
                  <a:pt x="1117848" y="609209"/>
                </a:cubicBezTo>
                <a:cubicBezTo>
                  <a:pt x="1107753" y="616440"/>
                  <a:pt x="1096498" y="622306"/>
                  <a:pt x="1084083" y="626808"/>
                </a:cubicBezTo>
                <a:cubicBezTo>
                  <a:pt x="1071668" y="631310"/>
                  <a:pt x="1057958" y="633561"/>
                  <a:pt x="1042950" y="633561"/>
                </a:cubicBezTo>
                <a:cubicBezTo>
                  <a:pt x="1028489" y="633561"/>
                  <a:pt x="1014574" y="631242"/>
                  <a:pt x="1001204" y="626604"/>
                </a:cubicBezTo>
                <a:cubicBezTo>
                  <a:pt x="987834" y="621965"/>
                  <a:pt x="975965" y="614325"/>
                  <a:pt x="965597" y="603684"/>
                </a:cubicBezTo>
                <a:cubicBezTo>
                  <a:pt x="955229" y="593043"/>
                  <a:pt x="946907" y="579128"/>
                  <a:pt x="940631" y="561938"/>
                </a:cubicBezTo>
                <a:lnTo>
                  <a:pt x="940581" y="561735"/>
                </a:lnTo>
                <a:lnTo>
                  <a:pt x="926920" y="579537"/>
                </a:lnTo>
                <a:cubicBezTo>
                  <a:pt x="916961" y="590997"/>
                  <a:pt x="906798" y="600273"/>
                  <a:pt x="896430" y="607368"/>
                </a:cubicBezTo>
                <a:cubicBezTo>
                  <a:pt x="886061" y="614462"/>
                  <a:pt x="875965" y="619919"/>
                  <a:pt x="866143" y="623739"/>
                </a:cubicBezTo>
                <a:cubicBezTo>
                  <a:pt x="856320" y="627559"/>
                  <a:pt x="846907" y="630151"/>
                  <a:pt x="837902" y="631515"/>
                </a:cubicBezTo>
                <a:cubicBezTo>
                  <a:pt x="828899" y="632879"/>
                  <a:pt x="820713" y="633561"/>
                  <a:pt x="813346" y="633561"/>
                </a:cubicBezTo>
                <a:cubicBezTo>
                  <a:pt x="789335" y="633561"/>
                  <a:pt x="770235" y="626945"/>
                  <a:pt x="756047" y="613711"/>
                </a:cubicBezTo>
                <a:cubicBezTo>
                  <a:pt x="741859" y="600478"/>
                  <a:pt x="733264" y="580628"/>
                  <a:pt x="730263" y="554162"/>
                </a:cubicBezTo>
                <a:cubicBezTo>
                  <a:pt x="719621" y="571351"/>
                  <a:pt x="708844" y="585130"/>
                  <a:pt x="697930" y="595499"/>
                </a:cubicBezTo>
                <a:cubicBezTo>
                  <a:pt x="687016" y="605867"/>
                  <a:pt x="676238" y="613916"/>
                  <a:pt x="665597" y="619646"/>
                </a:cubicBezTo>
                <a:cubicBezTo>
                  <a:pt x="654956" y="625376"/>
                  <a:pt x="644587" y="629128"/>
                  <a:pt x="634492" y="630901"/>
                </a:cubicBezTo>
                <a:cubicBezTo>
                  <a:pt x="624396" y="632675"/>
                  <a:pt x="614983" y="633561"/>
                  <a:pt x="606251" y="633561"/>
                </a:cubicBezTo>
                <a:cubicBezTo>
                  <a:pt x="593700" y="633561"/>
                  <a:pt x="581968" y="631651"/>
                  <a:pt x="571054" y="627832"/>
                </a:cubicBezTo>
                <a:cubicBezTo>
                  <a:pt x="560140" y="624012"/>
                  <a:pt x="550658" y="618009"/>
                  <a:pt x="542609" y="609823"/>
                </a:cubicBezTo>
                <a:cubicBezTo>
                  <a:pt x="534560" y="601638"/>
                  <a:pt x="528216" y="591269"/>
                  <a:pt x="523578" y="578718"/>
                </a:cubicBezTo>
                <a:cubicBezTo>
                  <a:pt x="518939" y="566167"/>
                  <a:pt x="516620" y="551024"/>
                  <a:pt x="516620" y="533288"/>
                </a:cubicBezTo>
                <a:cubicBezTo>
                  <a:pt x="516620" y="525649"/>
                  <a:pt x="517166" y="517258"/>
                  <a:pt x="518257" y="508118"/>
                </a:cubicBezTo>
                <a:cubicBezTo>
                  <a:pt x="519348" y="498977"/>
                  <a:pt x="520985" y="489086"/>
                  <a:pt x="523168" y="478445"/>
                </a:cubicBezTo>
                <a:lnTo>
                  <a:pt x="580058" y="209550"/>
                </a:lnTo>
                <a:lnTo>
                  <a:pt x="700795" y="209550"/>
                </a:lnTo>
                <a:lnTo>
                  <a:pt x="640631" y="494407"/>
                </a:lnTo>
                <a:cubicBezTo>
                  <a:pt x="638994" y="503138"/>
                  <a:pt x="638175" y="511051"/>
                  <a:pt x="638175" y="518145"/>
                </a:cubicBezTo>
                <a:cubicBezTo>
                  <a:pt x="638175" y="527695"/>
                  <a:pt x="639949" y="535812"/>
                  <a:pt x="643496" y="542497"/>
                </a:cubicBezTo>
                <a:cubicBezTo>
                  <a:pt x="647043" y="549182"/>
                  <a:pt x="653591" y="552524"/>
                  <a:pt x="663141" y="552524"/>
                </a:cubicBezTo>
                <a:cubicBezTo>
                  <a:pt x="671327" y="552524"/>
                  <a:pt x="678830" y="550683"/>
                  <a:pt x="685651" y="546999"/>
                </a:cubicBezTo>
                <a:cubicBezTo>
                  <a:pt x="692473" y="543316"/>
                  <a:pt x="698680" y="538200"/>
                  <a:pt x="704274" y="531651"/>
                </a:cubicBezTo>
                <a:cubicBezTo>
                  <a:pt x="709867" y="525103"/>
                  <a:pt x="714778" y="517258"/>
                  <a:pt x="719008" y="508118"/>
                </a:cubicBezTo>
                <a:cubicBezTo>
                  <a:pt x="723237" y="498977"/>
                  <a:pt x="726988" y="489086"/>
                  <a:pt x="730263" y="478445"/>
                </a:cubicBezTo>
                <a:lnTo>
                  <a:pt x="787152" y="209550"/>
                </a:lnTo>
                <a:lnTo>
                  <a:pt x="874737" y="209550"/>
                </a:lnTo>
                <a:cubicBezTo>
                  <a:pt x="881832" y="204639"/>
                  <a:pt x="887630" y="199182"/>
                  <a:pt x="892132" y="193179"/>
                </a:cubicBezTo>
                <a:cubicBezTo>
                  <a:pt x="896634" y="187176"/>
                  <a:pt x="900249" y="180628"/>
                  <a:pt x="902978" y="173534"/>
                </a:cubicBezTo>
                <a:cubicBezTo>
                  <a:pt x="905706" y="166440"/>
                  <a:pt x="907548" y="159073"/>
                  <a:pt x="908503" y="151433"/>
                </a:cubicBezTo>
                <a:cubicBezTo>
                  <a:pt x="909458" y="143793"/>
                  <a:pt x="909935" y="135880"/>
                  <a:pt x="909935" y="127695"/>
                </a:cubicBezTo>
                <a:cubicBezTo>
                  <a:pt x="909935" y="113779"/>
                  <a:pt x="908435" y="100000"/>
                  <a:pt x="905433" y="86358"/>
                </a:cubicBezTo>
                <a:cubicBezTo>
                  <a:pt x="911982" y="81719"/>
                  <a:pt x="919281" y="77831"/>
                  <a:pt x="927330" y="74693"/>
                </a:cubicBezTo>
                <a:cubicBezTo>
                  <a:pt x="935379" y="71555"/>
                  <a:pt x="943223" y="69987"/>
                  <a:pt x="950863" y="69987"/>
                </a:cubicBezTo>
                <a:close/>
                <a:moveTo>
                  <a:pt x="728626" y="58527"/>
                </a:moveTo>
                <a:cubicBezTo>
                  <a:pt x="739540" y="58527"/>
                  <a:pt x="749362" y="59959"/>
                  <a:pt x="758094" y="62824"/>
                </a:cubicBezTo>
                <a:cubicBezTo>
                  <a:pt x="766825" y="65689"/>
                  <a:pt x="775010" y="68895"/>
                  <a:pt x="782650" y="72442"/>
                </a:cubicBezTo>
                <a:cubicBezTo>
                  <a:pt x="790290" y="75989"/>
                  <a:pt x="797930" y="79195"/>
                  <a:pt x="805570" y="82060"/>
                </a:cubicBezTo>
                <a:cubicBezTo>
                  <a:pt x="813209" y="84925"/>
                  <a:pt x="821532" y="86358"/>
                  <a:pt x="830536" y="86358"/>
                </a:cubicBezTo>
                <a:cubicBezTo>
                  <a:pt x="838175" y="86358"/>
                  <a:pt x="845338" y="84721"/>
                  <a:pt x="852023" y="81446"/>
                </a:cubicBezTo>
                <a:cubicBezTo>
                  <a:pt x="858708" y="78172"/>
                  <a:pt x="864369" y="73397"/>
                  <a:pt x="869008" y="67122"/>
                </a:cubicBezTo>
                <a:lnTo>
                  <a:pt x="872691" y="67940"/>
                </a:lnTo>
                <a:cubicBezTo>
                  <a:pt x="871327" y="77763"/>
                  <a:pt x="867575" y="87654"/>
                  <a:pt x="861436" y="97613"/>
                </a:cubicBezTo>
                <a:cubicBezTo>
                  <a:pt x="855297" y="107572"/>
                  <a:pt x="847657" y="116576"/>
                  <a:pt x="838516" y="124625"/>
                </a:cubicBezTo>
                <a:cubicBezTo>
                  <a:pt x="829376" y="132674"/>
                  <a:pt x="819144" y="139223"/>
                  <a:pt x="807821" y="144270"/>
                </a:cubicBezTo>
                <a:cubicBezTo>
                  <a:pt x="796498" y="149318"/>
                  <a:pt x="784969" y="151842"/>
                  <a:pt x="773237" y="151842"/>
                </a:cubicBezTo>
                <a:cubicBezTo>
                  <a:pt x="762868" y="151842"/>
                  <a:pt x="753319" y="150205"/>
                  <a:pt x="744587" y="146931"/>
                </a:cubicBezTo>
                <a:cubicBezTo>
                  <a:pt x="735856" y="143657"/>
                  <a:pt x="727398" y="140109"/>
                  <a:pt x="719212" y="136289"/>
                </a:cubicBezTo>
                <a:cubicBezTo>
                  <a:pt x="711027" y="132470"/>
                  <a:pt x="702910" y="128922"/>
                  <a:pt x="694860" y="125648"/>
                </a:cubicBezTo>
                <a:cubicBezTo>
                  <a:pt x="686811" y="122374"/>
                  <a:pt x="678557" y="120737"/>
                  <a:pt x="670099" y="120737"/>
                </a:cubicBezTo>
                <a:cubicBezTo>
                  <a:pt x="655092" y="120737"/>
                  <a:pt x="641586" y="127967"/>
                  <a:pt x="629580" y="142429"/>
                </a:cubicBezTo>
                <a:lnTo>
                  <a:pt x="625897" y="140792"/>
                </a:lnTo>
                <a:cubicBezTo>
                  <a:pt x="635447" y="113779"/>
                  <a:pt x="649089" y="93315"/>
                  <a:pt x="666825" y="79400"/>
                </a:cubicBezTo>
                <a:cubicBezTo>
                  <a:pt x="684560" y="65485"/>
                  <a:pt x="705160" y="58527"/>
                  <a:pt x="728626" y="58527"/>
                </a:cubicBezTo>
                <a:close/>
                <a:moveTo>
                  <a:pt x="5470736" y="41746"/>
                </a:moveTo>
                <a:lnTo>
                  <a:pt x="5374556" y="494407"/>
                </a:lnTo>
                <a:cubicBezTo>
                  <a:pt x="5373191" y="499046"/>
                  <a:pt x="5372305" y="503616"/>
                  <a:pt x="5371896" y="508118"/>
                </a:cubicBezTo>
                <a:cubicBezTo>
                  <a:pt x="5371486" y="512620"/>
                  <a:pt x="5371282" y="517054"/>
                  <a:pt x="5371282" y="521419"/>
                </a:cubicBezTo>
                <a:cubicBezTo>
                  <a:pt x="5371282" y="533152"/>
                  <a:pt x="5374010" y="541269"/>
                  <a:pt x="5379467" y="545771"/>
                </a:cubicBezTo>
                <a:cubicBezTo>
                  <a:pt x="5384924" y="550274"/>
                  <a:pt x="5393519" y="552524"/>
                  <a:pt x="5405252" y="552524"/>
                </a:cubicBezTo>
                <a:cubicBezTo>
                  <a:pt x="5413437" y="552524"/>
                  <a:pt x="5421418" y="550683"/>
                  <a:pt x="5429194" y="546999"/>
                </a:cubicBezTo>
                <a:cubicBezTo>
                  <a:pt x="5436971" y="543316"/>
                  <a:pt x="5444133" y="538200"/>
                  <a:pt x="5450682" y="531651"/>
                </a:cubicBezTo>
                <a:cubicBezTo>
                  <a:pt x="5457230" y="525103"/>
                  <a:pt x="5463096" y="517258"/>
                  <a:pt x="5468280" y="508118"/>
                </a:cubicBezTo>
                <a:cubicBezTo>
                  <a:pt x="5473464" y="498977"/>
                  <a:pt x="5477694" y="489086"/>
                  <a:pt x="5480968" y="478445"/>
                </a:cubicBezTo>
                <a:lnTo>
                  <a:pt x="5485693" y="478445"/>
                </a:lnTo>
                <a:lnTo>
                  <a:pt x="5542583" y="209550"/>
                </a:lnTo>
                <a:lnTo>
                  <a:pt x="5663320" y="209550"/>
                </a:lnTo>
                <a:lnTo>
                  <a:pt x="5603156" y="494407"/>
                </a:lnTo>
                <a:cubicBezTo>
                  <a:pt x="5601519" y="503138"/>
                  <a:pt x="5600700" y="511051"/>
                  <a:pt x="5600700" y="518145"/>
                </a:cubicBezTo>
                <a:cubicBezTo>
                  <a:pt x="5600700" y="527695"/>
                  <a:pt x="5602474" y="535812"/>
                  <a:pt x="5606021" y="542497"/>
                </a:cubicBezTo>
                <a:cubicBezTo>
                  <a:pt x="5609568" y="549182"/>
                  <a:pt x="5616116" y="552524"/>
                  <a:pt x="5625666" y="552524"/>
                </a:cubicBezTo>
                <a:cubicBezTo>
                  <a:pt x="5633852" y="552524"/>
                  <a:pt x="5641355" y="550683"/>
                  <a:pt x="5648176" y="546999"/>
                </a:cubicBezTo>
                <a:cubicBezTo>
                  <a:pt x="5654998" y="543316"/>
                  <a:pt x="5661205" y="538200"/>
                  <a:pt x="5666798" y="531651"/>
                </a:cubicBezTo>
                <a:cubicBezTo>
                  <a:pt x="5672392" y="525103"/>
                  <a:pt x="5677303" y="517258"/>
                  <a:pt x="5681532" y="508118"/>
                </a:cubicBezTo>
                <a:cubicBezTo>
                  <a:pt x="5685762" y="498977"/>
                  <a:pt x="5689513" y="489086"/>
                  <a:pt x="5692788" y="478445"/>
                </a:cubicBezTo>
                <a:lnTo>
                  <a:pt x="5749677" y="209550"/>
                </a:lnTo>
                <a:lnTo>
                  <a:pt x="5837262" y="209550"/>
                </a:lnTo>
                <a:cubicBezTo>
                  <a:pt x="5844356" y="204639"/>
                  <a:pt x="5850154" y="199182"/>
                  <a:pt x="5854656" y="193179"/>
                </a:cubicBezTo>
                <a:cubicBezTo>
                  <a:pt x="5859158" y="187176"/>
                  <a:pt x="5862774" y="180628"/>
                  <a:pt x="5865502" y="173534"/>
                </a:cubicBezTo>
                <a:cubicBezTo>
                  <a:pt x="5868231" y="166440"/>
                  <a:pt x="5870072" y="159073"/>
                  <a:pt x="5871028" y="151433"/>
                </a:cubicBezTo>
                <a:cubicBezTo>
                  <a:pt x="5871982" y="143793"/>
                  <a:pt x="5872460" y="135880"/>
                  <a:pt x="5872460" y="127695"/>
                </a:cubicBezTo>
                <a:cubicBezTo>
                  <a:pt x="5872460" y="113779"/>
                  <a:pt x="5870959" y="100000"/>
                  <a:pt x="5867958" y="86358"/>
                </a:cubicBezTo>
                <a:cubicBezTo>
                  <a:pt x="5874506" y="81719"/>
                  <a:pt x="5881805" y="77831"/>
                  <a:pt x="5889854" y="74693"/>
                </a:cubicBezTo>
                <a:cubicBezTo>
                  <a:pt x="5897904" y="71555"/>
                  <a:pt x="5905748" y="69987"/>
                  <a:pt x="5913388" y="69987"/>
                </a:cubicBezTo>
                <a:cubicBezTo>
                  <a:pt x="5921846" y="69987"/>
                  <a:pt x="5929145" y="72715"/>
                  <a:pt x="5935284" y="78172"/>
                </a:cubicBezTo>
                <a:cubicBezTo>
                  <a:pt x="5941424" y="83629"/>
                  <a:pt x="5944493" y="93179"/>
                  <a:pt x="5944493" y="106821"/>
                </a:cubicBezTo>
                <a:cubicBezTo>
                  <a:pt x="5944493" y="119373"/>
                  <a:pt x="5942378" y="132333"/>
                  <a:pt x="5938149" y="145703"/>
                </a:cubicBezTo>
                <a:cubicBezTo>
                  <a:pt x="5933920" y="159073"/>
                  <a:pt x="5928122" y="172033"/>
                  <a:pt x="5920755" y="184584"/>
                </a:cubicBezTo>
                <a:cubicBezTo>
                  <a:pt x="5913388" y="197135"/>
                  <a:pt x="5904656" y="208868"/>
                  <a:pt x="5894561" y="219782"/>
                </a:cubicBezTo>
                <a:cubicBezTo>
                  <a:pt x="5884466" y="230696"/>
                  <a:pt x="5873688" y="239973"/>
                  <a:pt x="5862228" y="247613"/>
                </a:cubicBezTo>
                <a:lnTo>
                  <a:pt x="5810250" y="494407"/>
                </a:lnTo>
                <a:cubicBezTo>
                  <a:pt x="5808886" y="499046"/>
                  <a:pt x="5807931" y="503616"/>
                  <a:pt x="5807385" y="508118"/>
                </a:cubicBezTo>
                <a:cubicBezTo>
                  <a:pt x="5806839" y="512620"/>
                  <a:pt x="5806566" y="517054"/>
                  <a:pt x="5806566" y="521419"/>
                </a:cubicBezTo>
                <a:cubicBezTo>
                  <a:pt x="5806566" y="533152"/>
                  <a:pt x="5809364" y="541269"/>
                  <a:pt x="5814956" y="545771"/>
                </a:cubicBezTo>
                <a:cubicBezTo>
                  <a:pt x="5820550" y="550274"/>
                  <a:pt x="5829214" y="552524"/>
                  <a:pt x="5840946" y="552524"/>
                </a:cubicBezTo>
                <a:cubicBezTo>
                  <a:pt x="5849132" y="552524"/>
                  <a:pt x="5856703" y="550683"/>
                  <a:pt x="5863660" y="546999"/>
                </a:cubicBezTo>
                <a:cubicBezTo>
                  <a:pt x="5870618" y="543316"/>
                  <a:pt x="5876962" y="538200"/>
                  <a:pt x="5882692" y="531651"/>
                </a:cubicBezTo>
                <a:cubicBezTo>
                  <a:pt x="5885557" y="528377"/>
                  <a:pt x="5888252" y="524779"/>
                  <a:pt x="5890776" y="520857"/>
                </a:cubicBezTo>
                <a:lnTo>
                  <a:pt x="5895768" y="511849"/>
                </a:lnTo>
                <a:lnTo>
                  <a:pt x="5894152" y="483357"/>
                </a:lnTo>
                <a:cubicBezTo>
                  <a:pt x="5894152" y="457981"/>
                  <a:pt x="5896880" y="433425"/>
                  <a:pt x="5902338" y="409687"/>
                </a:cubicBezTo>
                <a:cubicBezTo>
                  <a:pt x="5907794" y="385949"/>
                  <a:pt x="5915570" y="363711"/>
                  <a:pt x="5925666" y="342974"/>
                </a:cubicBezTo>
                <a:cubicBezTo>
                  <a:pt x="5935762" y="322238"/>
                  <a:pt x="5947835" y="303275"/>
                  <a:pt x="5961888" y="286085"/>
                </a:cubicBezTo>
                <a:cubicBezTo>
                  <a:pt x="5975940" y="268895"/>
                  <a:pt x="5991424" y="254230"/>
                  <a:pt x="6008340" y="242088"/>
                </a:cubicBezTo>
                <a:cubicBezTo>
                  <a:pt x="6025257" y="229946"/>
                  <a:pt x="6043470" y="220464"/>
                  <a:pt x="6062979" y="213643"/>
                </a:cubicBezTo>
                <a:cubicBezTo>
                  <a:pt x="6082488" y="206822"/>
                  <a:pt x="6102746" y="203411"/>
                  <a:pt x="6123756" y="203411"/>
                </a:cubicBezTo>
                <a:cubicBezTo>
                  <a:pt x="6158408" y="203411"/>
                  <a:pt x="6184466" y="213370"/>
                  <a:pt x="6201928" y="233288"/>
                </a:cubicBezTo>
                <a:cubicBezTo>
                  <a:pt x="6210114" y="228650"/>
                  <a:pt x="6216799" y="223193"/>
                  <a:pt x="6221983" y="216917"/>
                </a:cubicBezTo>
                <a:cubicBezTo>
                  <a:pt x="6227167" y="210642"/>
                  <a:pt x="6231328" y="203820"/>
                  <a:pt x="6234466" y="196453"/>
                </a:cubicBezTo>
                <a:cubicBezTo>
                  <a:pt x="6237604" y="189086"/>
                  <a:pt x="6239718" y="181378"/>
                  <a:pt x="6240810" y="173329"/>
                </a:cubicBezTo>
                <a:cubicBezTo>
                  <a:pt x="6241901" y="165280"/>
                  <a:pt x="6242447" y="156890"/>
                  <a:pt x="6242447" y="148158"/>
                </a:cubicBezTo>
                <a:cubicBezTo>
                  <a:pt x="6242447" y="134243"/>
                  <a:pt x="6240946" y="120464"/>
                  <a:pt x="6237945" y="106821"/>
                </a:cubicBezTo>
                <a:cubicBezTo>
                  <a:pt x="6244494" y="102183"/>
                  <a:pt x="6251792" y="98295"/>
                  <a:pt x="6259841" y="95157"/>
                </a:cubicBezTo>
                <a:cubicBezTo>
                  <a:pt x="6267890" y="92019"/>
                  <a:pt x="6275735" y="90450"/>
                  <a:pt x="6283374" y="90450"/>
                </a:cubicBezTo>
                <a:cubicBezTo>
                  <a:pt x="6291833" y="90450"/>
                  <a:pt x="6299132" y="93179"/>
                  <a:pt x="6305271" y="98636"/>
                </a:cubicBezTo>
                <a:cubicBezTo>
                  <a:pt x="6311410" y="104093"/>
                  <a:pt x="6314480" y="113643"/>
                  <a:pt x="6314480" y="127285"/>
                </a:cubicBezTo>
                <a:cubicBezTo>
                  <a:pt x="6314480" y="140928"/>
                  <a:pt x="6312092" y="154912"/>
                  <a:pt x="6307318" y="169236"/>
                </a:cubicBezTo>
                <a:cubicBezTo>
                  <a:pt x="6302542" y="183561"/>
                  <a:pt x="6295926" y="197340"/>
                  <a:pt x="6287468" y="210573"/>
                </a:cubicBezTo>
                <a:cubicBezTo>
                  <a:pt x="6279008" y="223807"/>
                  <a:pt x="6269186" y="235948"/>
                  <a:pt x="6258000" y="246999"/>
                </a:cubicBezTo>
                <a:cubicBezTo>
                  <a:pt x="6246812" y="258049"/>
                  <a:pt x="6234944" y="266985"/>
                  <a:pt x="6222392" y="273807"/>
                </a:cubicBezTo>
                <a:cubicBezTo>
                  <a:pt x="6228122" y="293179"/>
                  <a:pt x="6230987" y="316644"/>
                  <a:pt x="6230987" y="344202"/>
                </a:cubicBezTo>
                <a:cubicBezTo>
                  <a:pt x="6230987" y="384857"/>
                  <a:pt x="6225462" y="422647"/>
                  <a:pt x="6214412" y="457572"/>
                </a:cubicBezTo>
                <a:cubicBezTo>
                  <a:pt x="6203361" y="492497"/>
                  <a:pt x="6188218" y="522852"/>
                  <a:pt x="6168982" y="548636"/>
                </a:cubicBezTo>
                <a:cubicBezTo>
                  <a:pt x="6149746" y="574421"/>
                  <a:pt x="6126962" y="594680"/>
                  <a:pt x="6100632" y="609414"/>
                </a:cubicBezTo>
                <a:cubicBezTo>
                  <a:pt x="6074302" y="624148"/>
                  <a:pt x="6045994" y="631515"/>
                  <a:pt x="6015707" y="631515"/>
                </a:cubicBezTo>
                <a:cubicBezTo>
                  <a:pt x="5975870" y="631515"/>
                  <a:pt x="5945652" y="618896"/>
                  <a:pt x="5925052" y="593657"/>
                </a:cubicBezTo>
                <a:cubicBezTo>
                  <a:pt x="5919902" y="587347"/>
                  <a:pt x="5915396" y="580317"/>
                  <a:pt x="5911534" y="572566"/>
                </a:cubicBezTo>
                <a:lnTo>
                  <a:pt x="5905850" y="557607"/>
                </a:lnTo>
                <a:lnTo>
                  <a:pt x="5904128" y="560403"/>
                </a:lnTo>
                <a:cubicBezTo>
                  <a:pt x="5899319" y="567429"/>
                  <a:pt x="5894424" y="573807"/>
                  <a:pt x="5889445" y="579537"/>
                </a:cubicBezTo>
                <a:cubicBezTo>
                  <a:pt x="5879486" y="590997"/>
                  <a:pt x="5869322" y="600273"/>
                  <a:pt x="5858954" y="607368"/>
                </a:cubicBezTo>
                <a:cubicBezTo>
                  <a:pt x="5848586" y="614462"/>
                  <a:pt x="5838490" y="619919"/>
                  <a:pt x="5828668" y="623739"/>
                </a:cubicBezTo>
                <a:cubicBezTo>
                  <a:pt x="5818845" y="627559"/>
                  <a:pt x="5809432" y="630151"/>
                  <a:pt x="5800428" y="631515"/>
                </a:cubicBezTo>
                <a:cubicBezTo>
                  <a:pt x="5791424" y="632879"/>
                  <a:pt x="5783238" y="633561"/>
                  <a:pt x="5775870" y="633561"/>
                </a:cubicBezTo>
                <a:cubicBezTo>
                  <a:pt x="5751860" y="633561"/>
                  <a:pt x="5732760" y="626945"/>
                  <a:pt x="5718572" y="613711"/>
                </a:cubicBezTo>
                <a:cubicBezTo>
                  <a:pt x="5704384" y="600478"/>
                  <a:pt x="5695789" y="580628"/>
                  <a:pt x="5692788" y="554162"/>
                </a:cubicBezTo>
                <a:cubicBezTo>
                  <a:pt x="5682146" y="571351"/>
                  <a:pt x="5671368" y="585130"/>
                  <a:pt x="5660454" y="595499"/>
                </a:cubicBezTo>
                <a:cubicBezTo>
                  <a:pt x="5649540" y="605867"/>
                  <a:pt x="5638763" y="613916"/>
                  <a:pt x="5628122" y="619646"/>
                </a:cubicBezTo>
                <a:cubicBezTo>
                  <a:pt x="5617480" y="625376"/>
                  <a:pt x="5607112" y="629128"/>
                  <a:pt x="5597017" y="630901"/>
                </a:cubicBezTo>
                <a:cubicBezTo>
                  <a:pt x="5586921" y="632675"/>
                  <a:pt x="5577508" y="633561"/>
                  <a:pt x="5568777" y="633561"/>
                </a:cubicBezTo>
                <a:cubicBezTo>
                  <a:pt x="5556226" y="633561"/>
                  <a:pt x="5544493" y="631651"/>
                  <a:pt x="5533579" y="627832"/>
                </a:cubicBezTo>
                <a:cubicBezTo>
                  <a:pt x="5522665" y="624012"/>
                  <a:pt x="5513183" y="618009"/>
                  <a:pt x="5505134" y="609823"/>
                </a:cubicBezTo>
                <a:cubicBezTo>
                  <a:pt x="5497085" y="601638"/>
                  <a:pt x="5490741" y="591269"/>
                  <a:pt x="5486103" y="578718"/>
                </a:cubicBezTo>
                <a:cubicBezTo>
                  <a:pt x="5483784" y="572443"/>
                  <a:pt x="5482044" y="565519"/>
                  <a:pt x="5480884" y="557947"/>
                </a:cubicBezTo>
                <a:lnTo>
                  <a:pt x="5480453" y="551834"/>
                </a:lnTo>
                <a:lnTo>
                  <a:pt x="5474931" y="560403"/>
                </a:lnTo>
                <a:cubicBezTo>
                  <a:pt x="5469883" y="567429"/>
                  <a:pt x="5464734" y="573807"/>
                  <a:pt x="5459481" y="579537"/>
                </a:cubicBezTo>
                <a:cubicBezTo>
                  <a:pt x="5448976" y="590997"/>
                  <a:pt x="5438199" y="600273"/>
                  <a:pt x="5427148" y="607368"/>
                </a:cubicBezTo>
                <a:cubicBezTo>
                  <a:pt x="5416098" y="614462"/>
                  <a:pt x="5405388" y="619919"/>
                  <a:pt x="5395020" y="623739"/>
                </a:cubicBezTo>
                <a:cubicBezTo>
                  <a:pt x="5384651" y="627559"/>
                  <a:pt x="5374761" y="630151"/>
                  <a:pt x="5365347" y="631515"/>
                </a:cubicBezTo>
                <a:cubicBezTo>
                  <a:pt x="5355934" y="632879"/>
                  <a:pt x="5347544" y="633561"/>
                  <a:pt x="5340177" y="633561"/>
                </a:cubicBezTo>
                <a:cubicBezTo>
                  <a:pt x="5327626" y="633561"/>
                  <a:pt x="5315893" y="631651"/>
                  <a:pt x="5304979" y="627832"/>
                </a:cubicBezTo>
                <a:cubicBezTo>
                  <a:pt x="5294065" y="624012"/>
                  <a:pt x="5284583" y="618009"/>
                  <a:pt x="5276534" y="609823"/>
                </a:cubicBezTo>
                <a:cubicBezTo>
                  <a:pt x="5268485" y="601638"/>
                  <a:pt x="5262141" y="591269"/>
                  <a:pt x="5257503" y="578718"/>
                </a:cubicBezTo>
                <a:cubicBezTo>
                  <a:pt x="5252864" y="566167"/>
                  <a:pt x="5250545" y="551024"/>
                  <a:pt x="5250545" y="533288"/>
                </a:cubicBezTo>
                <a:cubicBezTo>
                  <a:pt x="5250545" y="525649"/>
                  <a:pt x="5251091" y="517258"/>
                  <a:pt x="5252182" y="508118"/>
                </a:cubicBezTo>
                <a:cubicBezTo>
                  <a:pt x="5253273" y="498977"/>
                  <a:pt x="5254910" y="489086"/>
                  <a:pt x="5257093" y="478445"/>
                </a:cubicBezTo>
                <a:lnTo>
                  <a:pt x="5346725" y="58527"/>
                </a:lnTo>
                <a:close/>
                <a:moveTo>
                  <a:pt x="3907185" y="18827"/>
                </a:moveTo>
                <a:lnTo>
                  <a:pt x="3982083" y="18827"/>
                </a:lnTo>
                <a:cubicBezTo>
                  <a:pt x="3982083" y="41201"/>
                  <a:pt x="3987813" y="58390"/>
                  <a:pt x="3999272" y="70396"/>
                </a:cubicBezTo>
                <a:cubicBezTo>
                  <a:pt x="4010732" y="82401"/>
                  <a:pt x="4026967" y="88404"/>
                  <a:pt x="4047976" y="88404"/>
                </a:cubicBezTo>
                <a:cubicBezTo>
                  <a:pt x="4059436" y="88404"/>
                  <a:pt x="4070418" y="86562"/>
                  <a:pt x="4080923" y="82879"/>
                </a:cubicBezTo>
                <a:cubicBezTo>
                  <a:pt x="4091428" y="79195"/>
                  <a:pt x="4100841" y="74216"/>
                  <a:pt x="4109163" y="67940"/>
                </a:cubicBezTo>
                <a:cubicBezTo>
                  <a:pt x="4117485" y="61665"/>
                  <a:pt x="4124307" y="54298"/>
                  <a:pt x="4129627" y="45839"/>
                </a:cubicBezTo>
                <a:cubicBezTo>
                  <a:pt x="4134948" y="37381"/>
                  <a:pt x="4138290" y="28377"/>
                  <a:pt x="4139655" y="18827"/>
                </a:cubicBezTo>
                <a:lnTo>
                  <a:pt x="4211687" y="18827"/>
                </a:lnTo>
                <a:cubicBezTo>
                  <a:pt x="4209232" y="35198"/>
                  <a:pt x="4202888" y="50409"/>
                  <a:pt x="4192656" y="64461"/>
                </a:cubicBezTo>
                <a:cubicBezTo>
                  <a:pt x="4182424" y="78513"/>
                  <a:pt x="4169395" y="90791"/>
                  <a:pt x="4153570" y="101296"/>
                </a:cubicBezTo>
                <a:cubicBezTo>
                  <a:pt x="4137745" y="111801"/>
                  <a:pt x="4119668" y="119987"/>
                  <a:pt x="4099341" y="125853"/>
                </a:cubicBezTo>
                <a:cubicBezTo>
                  <a:pt x="4079013" y="131719"/>
                  <a:pt x="4057526" y="134652"/>
                  <a:pt x="4034880" y="134652"/>
                </a:cubicBezTo>
                <a:cubicBezTo>
                  <a:pt x="3993133" y="134652"/>
                  <a:pt x="3961414" y="124898"/>
                  <a:pt x="3939723" y="105389"/>
                </a:cubicBezTo>
                <a:cubicBezTo>
                  <a:pt x="3918031" y="85880"/>
                  <a:pt x="3907185" y="57026"/>
                  <a:pt x="3907185" y="18827"/>
                </a:cubicBezTo>
                <a:close/>
                <a:moveTo>
                  <a:pt x="2176351" y="0"/>
                </a:moveTo>
                <a:lnTo>
                  <a:pt x="2264346" y="0"/>
                </a:lnTo>
                <a:lnTo>
                  <a:pt x="2162845" y="158390"/>
                </a:lnTo>
                <a:lnTo>
                  <a:pt x="2100225" y="158390"/>
                </a:lnTo>
                <a:close/>
                <a:moveTo>
                  <a:pt x="304093" y="0"/>
                </a:moveTo>
                <a:cubicBezTo>
                  <a:pt x="334925" y="0"/>
                  <a:pt x="361529" y="3752"/>
                  <a:pt x="383902" y="11255"/>
                </a:cubicBezTo>
                <a:cubicBezTo>
                  <a:pt x="406276" y="18759"/>
                  <a:pt x="424762" y="28650"/>
                  <a:pt x="439359" y="40928"/>
                </a:cubicBezTo>
                <a:cubicBezTo>
                  <a:pt x="453957" y="53206"/>
                  <a:pt x="464803" y="67394"/>
                  <a:pt x="471897" y="83493"/>
                </a:cubicBezTo>
                <a:cubicBezTo>
                  <a:pt x="478991" y="99591"/>
                  <a:pt x="482538" y="116235"/>
                  <a:pt x="482538" y="133424"/>
                </a:cubicBezTo>
                <a:cubicBezTo>
                  <a:pt x="482538" y="145976"/>
                  <a:pt x="480765" y="158527"/>
                  <a:pt x="477218" y="171078"/>
                </a:cubicBezTo>
                <a:cubicBezTo>
                  <a:pt x="473671" y="183629"/>
                  <a:pt x="468350" y="195635"/>
                  <a:pt x="461256" y="207094"/>
                </a:cubicBezTo>
                <a:cubicBezTo>
                  <a:pt x="454162" y="218554"/>
                  <a:pt x="445363" y="229400"/>
                  <a:pt x="434857" y="239632"/>
                </a:cubicBezTo>
                <a:cubicBezTo>
                  <a:pt x="424353" y="249864"/>
                  <a:pt x="412279" y="258800"/>
                  <a:pt x="398636" y="266440"/>
                </a:cubicBezTo>
                <a:cubicBezTo>
                  <a:pt x="416644" y="269714"/>
                  <a:pt x="431924" y="275648"/>
                  <a:pt x="444475" y="284243"/>
                </a:cubicBezTo>
                <a:cubicBezTo>
                  <a:pt x="457027" y="292838"/>
                  <a:pt x="467259" y="303206"/>
                  <a:pt x="475172" y="315348"/>
                </a:cubicBezTo>
                <a:cubicBezTo>
                  <a:pt x="483084" y="327490"/>
                  <a:pt x="488814" y="340928"/>
                  <a:pt x="492361" y="355662"/>
                </a:cubicBezTo>
                <a:cubicBezTo>
                  <a:pt x="495908" y="370396"/>
                  <a:pt x="497682" y="385676"/>
                  <a:pt x="497682" y="401501"/>
                </a:cubicBezTo>
                <a:cubicBezTo>
                  <a:pt x="497682" y="414871"/>
                  <a:pt x="496386" y="430151"/>
                  <a:pt x="493793" y="447340"/>
                </a:cubicBezTo>
                <a:cubicBezTo>
                  <a:pt x="491202" y="464530"/>
                  <a:pt x="487040" y="482061"/>
                  <a:pt x="481310" y="499932"/>
                </a:cubicBezTo>
                <a:cubicBezTo>
                  <a:pt x="475581" y="517804"/>
                  <a:pt x="468077" y="535335"/>
                  <a:pt x="458800" y="552524"/>
                </a:cubicBezTo>
                <a:cubicBezTo>
                  <a:pt x="449523" y="569714"/>
                  <a:pt x="438064" y="584994"/>
                  <a:pt x="424421" y="598364"/>
                </a:cubicBezTo>
                <a:cubicBezTo>
                  <a:pt x="410778" y="611733"/>
                  <a:pt x="394885" y="622511"/>
                  <a:pt x="376740" y="630696"/>
                </a:cubicBezTo>
                <a:cubicBezTo>
                  <a:pt x="358595" y="638882"/>
                  <a:pt x="337791" y="642975"/>
                  <a:pt x="314325" y="642975"/>
                </a:cubicBezTo>
                <a:cubicBezTo>
                  <a:pt x="305321" y="642975"/>
                  <a:pt x="295908" y="642156"/>
                  <a:pt x="286085" y="640519"/>
                </a:cubicBezTo>
                <a:cubicBezTo>
                  <a:pt x="276263" y="638882"/>
                  <a:pt x="267327" y="635744"/>
                  <a:pt x="259277" y="631106"/>
                </a:cubicBezTo>
                <a:cubicBezTo>
                  <a:pt x="251228" y="626467"/>
                  <a:pt x="244544" y="620123"/>
                  <a:pt x="239223" y="612074"/>
                </a:cubicBezTo>
                <a:cubicBezTo>
                  <a:pt x="233903" y="604025"/>
                  <a:pt x="231242" y="593589"/>
                  <a:pt x="231242" y="580765"/>
                </a:cubicBezTo>
                <a:cubicBezTo>
                  <a:pt x="231242" y="573670"/>
                  <a:pt x="232061" y="566167"/>
                  <a:pt x="233698" y="558254"/>
                </a:cubicBezTo>
                <a:cubicBezTo>
                  <a:pt x="235335" y="550342"/>
                  <a:pt x="238064" y="541610"/>
                  <a:pt x="241884" y="532061"/>
                </a:cubicBezTo>
                <a:cubicBezTo>
                  <a:pt x="252524" y="543520"/>
                  <a:pt x="262210" y="551433"/>
                  <a:pt x="270942" y="555799"/>
                </a:cubicBezTo>
                <a:cubicBezTo>
                  <a:pt x="279673" y="560164"/>
                  <a:pt x="288814" y="562347"/>
                  <a:pt x="298363" y="562347"/>
                </a:cubicBezTo>
                <a:cubicBezTo>
                  <a:pt x="313643" y="562347"/>
                  <a:pt x="326535" y="557504"/>
                  <a:pt x="337040" y="547818"/>
                </a:cubicBezTo>
                <a:cubicBezTo>
                  <a:pt x="347545" y="538132"/>
                  <a:pt x="356072" y="525853"/>
                  <a:pt x="362620" y="510983"/>
                </a:cubicBezTo>
                <a:cubicBezTo>
                  <a:pt x="369168" y="496112"/>
                  <a:pt x="373875" y="479810"/>
                  <a:pt x="376740" y="462074"/>
                </a:cubicBezTo>
                <a:cubicBezTo>
                  <a:pt x="379605" y="444339"/>
                  <a:pt x="381037" y="427558"/>
                  <a:pt x="381037" y="411733"/>
                </a:cubicBezTo>
                <a:cubicBezTo>
                  <a:pt x="381037" y="397272"/>
                  <a:pt x="379741" y="383561"/>
                  <a:pt x="377149" y="370601"/>
                </a:cubicBezTo>
                <a:cubicBezTo>
                  <a:pt x="374557" y="357640"/>
                  <a:pt x="370191" y="346317"/>
                  <a:pt x="364052" y="336631"/>
                </a:cubicBezTo>
                <a:cubicBezTo>
                  <a:pt x="357913" y="326945"/>
                  <a:pt x="349796" y="319236"/>
                  <a:pt x="339700" y="313507"/>
                </a:cubicBezTo>
                <a:cubicBezTo>
                  <a:pt x="329605" y="307777"/>
                  <a:pt x="316918" y="304912"/>
                  <a:pt x="301638" y="304912"/>
                </a:cubicBezTo>
                <a:cubicBezTo>
                  <a:pt x="298091" y="304912"/>
                  <a:pt x="292770" y="305048"/>
                  <a:pt x="285676" y="305321"/>
                </a:cubicBezTo>
                <a:cubicBezTo>
                  <a:pt x="278582" y="305594"/>
                  <a:pt x="271078" y="306412"/>
                  <a:pt x="263165" y="307777"/>
                </a:cubicBezTo>
                <a:lnTo>
                  <a:pt x="194407" y="628650"/>
                </a:lnTo>
                <a:lnTo>
                  <a:pt x="73670" y="628650"/>
                </a:lnTo>
                <a:lnTo>
                  <a:pt x="187449" y="95362"/>
                </a:lnTo>
                <a:lnTo>
                  <a:pt x="311461" y="78991"/>
                </a:lnTo>
                <a:lnTo>
                  <a:pt x="272170" y="264803"/>
                </a:lnTo>
                <a:lnTo>
                  <a:pt x="277081" y="264803"/>
                </a:lnTo>
                <a:cubicBezTo>
                  <a:pt x="293725" y="264803"/>
                  <a:pt x="309346" y="260710"/>
                  <a:pt x="323943" y="252524"/>
                </a:cubicBezTo>
                <a:cubicBezTo>
                  <a:pt x="338541" y="244339"/>
                  <a:pt x="351297" y="233698"/>
                  <a:pt x="362211" y="220601"/>
                </a:cubicBezTo>
                <a:cubicBezTo>
                  <a:pt x="373125" y="207504"/>
                  <a:pt x="381788" y="192906"/>
                  <a:pt x="388200" y="176808"/>
                </a:cubicBezTo>
                <a:cubicBezTo>
                  <a:pt x="394612" y="160710"/>
                  <a:pt x="397818" y="144748"/>
                  <a:pt x="397818" y="128922"/>
                </a:cubicBezTo>
                <a:cubicBezTo>
                  <a:pt x="397818" y="117190"/>
                  <a:pt x="395771" y="105935"/>
                  <a:pt x="391679" y="95157"/>
                </a:cubicBezTo>
                <a:cubicBezTo>
                  <a:pt x="387586" y="84379"/>
                  <a:pt x="381174" y="74761"/>
                  <a:pt x="372443" y="66303"/>
                </a:cubicBezTo>
                <a:cubicBezTo>
                  <a:pt x="363711" y="57845"/>
                  <a:pt x="352320" y="51092"/>
                  <a:pt x="338268" y="46044"/>
                </a:cubicBezTo>
                <a:cubicBezTo>
                  <a:pt x="324216" y="40996"/>
                  <a:pt x="307231" y="38472"/>
                  <a:pt x="287313" y="38472"/>
                </a:cubicBezTo>
                <a:cubicBezTo>
                  <a:pt x="270942" y="38472"/>
                  <a:pt x="254366" y="40314"/>
                  <a:pt x="237586" y="43997"/>
                </a:cubicBezTo>
                <a:cubicBezTo>
                  <a:pt x="220806" y="47681"/>
                  <a:pt x="204707" y="53274"/>
                  <a:pt x="189291" y="60778"/>
                </a:cubicBezTo>
                <a:cubicBezTo>
                  <a:pt x="173875" y="68281"/>
                  <a:pt x="159345" y="77626"/>
                  <a:pt x="145703" y="88813"/>
                </a:cubicBezTo>
                <a:cubicBezTo>
                  <a:pt x="132060" y="100000"/>
                  <a:pt x="120260" y="113165"/>
                  <a:pt x="110301" y="128309"/>
                </a:cubicBezTo>
                <a:cubicBezTo>
                  <a:pt x="100341" y="143452"/>
                  <a:pt x="92429" y="160505"/>
                  <a:pt x="86563" y="179468"/>
                </a:cubicBezTo>
                <a:cubicBezTo>
                  <a:pt x="80696" y="198431"/>
                  <a:pt x="77763" y="219373"/>
                  <a:pt x="77763" y="242292"/>
                </a:cubicBezTo>
                <a:cubicBezTo>
                  <a:pt x="77763" y="252934"/>
                  <a:pt x="78377" y="261597"/>
                  <a:pt x="79605" y="268281"/>
                </a:cubicBezTo>
                <a:cubicBezTo>
                  <a:pt x="80833" y="274966"/>
                  <a:pt x="82197" y="280287"/>
                  <a:pt x="83698" y="284243"/>
                </a:cubicBezTo>
                <a:cubicBezTo>
                  <a:pt x="85198" y="288200"/>
                  <a:pt x="86563" y="291269"/>
                  <a:pt x="87791" y="293452"/>
                </a:cubicBezTo>
                <a:cubicBezTo>
                  <a:pt x="89018" y="295635"/>
                  <a:pt x="89632" y="297545"/>
                  <a:pt x="89632" y="299182"/>
                </a:cubicBezTo>
                <a:cubicBezTo>
                  <a:pt x="61256" y="299182"/>
                  <a:pt x="39223" y="293452"/>
                  <a:pt x="23534" y="281992"/>
                </a:cubicBezTo>
                <a:cubicBezTo>
                  <a:pt x="7845" y="270532"/>
                  <a:pt x="0" y="250614"/>
                  <a:pt x="0" y="222238"/>
                </a:cubicBezTo>
                <a:cubicBezTo>
                  <a:pt x="0" y="202865"/>
                  <a:pt x="3820" y="183970"/>
                  <a:pt x="11460" y="165553"/>
                </a:cubicBezTo>
                <a:cubicBezTo>
                  <a:pt x="19100" y="147135"/>
                  <a:pt x="29809" y="129673"/>
                  <a:pt x="43588" y="113165"/>
                </a:cubicBezTo>
                <a:cubicBezTo>
                  <a:pt x="57367" y="96658"/>
                  <a:pt x="73738" y="81515"/>
                  <a:pt x="92701" y="67735"/>
                </a:cubicBezTo>
                <a:cubicBezTo>
                  <a:pt x="111665" y="53956"/>
                  <a:pt x="132402" y="42019"/>
                  <a:pt x="154912" y="31924"/>
                </a:cubicBezTo>
                <a:cubicBezTo>
                  <a:pt x="177422" y="21828"/>
                  <a:pt x="201297" y="13984"/>
                  <a:pt x="226535" y="8390"/>
                </a:cubicBezTo>
                <a:cubicBezTo>
                  <a:pt x="251774" y="2797"/>
                  <a:pt x="277627" y="0"/>
                  <a:pt x="304093" y="0"/>
                </a:cubicBezTo>
                <a:close/>
              </a:path>
            </a:pathLst>
          </a:custGeom>
          <a:effectLst>
            <a:outerShdw blurRad="50800" dist="38100" dir="5400000" algn="t" rotWithShape="0">
              <a:prstClr val="black">
                <a:alpha val="40000"/>
              </a:prstClr>
            </a:outerShdw>
          </a:effectLst>
        </p:spPr>
      </p:pic>
      <p:pic>
        <p:nvPicPr>
          <p:cNvPr id="6" name="图片 9">
            <a:extLst>
              <a:ext uri="{FF2B5EF4-FFF2-40B4-BE49-F238E27FC236}">
                <a16:creationId xmlns:a16="http://schemas.microsoft.com/office/drawing/2014/main" id="{6B4BCBBD-6174-055A-C4B1-3E187D174D77}"/>
              </a:ext>
            </a:extLst>
          </p:cNvPr>
          <p:cNvPicPr>
            <a:picLocks noChangeAspect="1"/>
          </p:cNvPicPr>
          <p:nvPr/>
        </p:nvPicPr>
        <p:blipFill>
          <a:blip r:embed="rId3">
            <a:duotone>
              <a:schemeClr val="accent5">
                <a:shade val="45000"/>
                <a:satMod val="135000"/>
              </a:schemeClr>
              <a:prstClr val="white"/>
            </a:duotone>
          </a:blip>
          <a:stretch>
            <a:fillRect/>
          </a:stretch>
        </p:blipFill>
        <p:spPr>
          <a:xfrm rot="1827878">
            <a:off x="251005" y="6094469"/>
            <a:ext cx="608522" cy="526072"/>
          </a:xfrm>
          <a:prstGeom prst="rect">
            <a:avLst/>
          </a:prstGeom>
        </p:spPr>
      </p:pic>
      <p:pic>
        <p:nvPicPr>
          <p:cNvPr id="7" name="图片 9">
            <a:extLst>
              <a:ext uri="{FF2B5EF4-FFF2-40B4-BE49-F238E27FC236}">
                <a16:creationId xmlns:a16="http://schemas.microsoft.com/office/drawing/2014/main" id="{09EB7A48-ADF2-02AC-7D36-4B6496A662DB}"/>
              </a:ext>
            </a:extLst>
          </p:cNvPr>
          <p:cNvPicPr>
            <a:picLocks noChangeAspect="1"/>
          </p:cNvPicPr>
          <p:nvPr/>
        </p:nvPicPr>
        <p:blipFill>
          <a:blip r:embed="rId3">
            <a:duotone>
              <a:schemeClr val="accent5">
                <a:shade val="45000"/>
                <a:satMod val="135000"/>
              </a:schemeClr>
              <a:prstClr val="white"/>
            </a:duotone>
          </a:blip>
          <a:stretch>
            <a:fillRect/>
          </a:stretch>
        </p:blipFill>
        <p:spPr>
          <a:xfrm rot="1827878">
            <a:off x="10547276" y="483721"/>
            <a:ext cx="608522" cy="526072"/>
          </a:xfrm>
          <a:prstGeom prst="rect">
            <a:avLst/>
          </a:prstGeom>
        </p:spPr>
      </p:pic>
      <p:grpSp>
        <p:nvGrpSpPr>
          <p:cNvPr id="8" name="组合 29">
            <a:extLst>
              <a:ext uri="{FF2B5EF4-FFF2-40B4-BE49-F238E27FC236}">
                <a16:creationId xmlns:a16="http://schemas.microsoft.com/office/drawing/2014/main" id="{41E067BE-7447-8627-EF1F-07012EEF6325}"/>
              </a:ext>
            </a:extLst>
          </p:cNvPr>
          <p:cNvGrpSpPr/>
          <p:nvPr/>
        </p:nvGrpSpPr>
        <p:grpSpPr>
          <a:xfrm>
            <a:off x="159650" y="65317"/>
            <a:ext cx="1995170" cy="1187450"/>
            <a:chOff x="965597" y="532844"/>
            <a:chExt cx="1950872" cy="1269647"/>
          </a:xfrm>
        </p:grpSpPr>
        <p:pic>
          <p:nvPicPr>
            <p:cNvPr id="9" name="图片 31">
              <a:extLst>
                <a:ext uri="{FF2B5EF4-FFF2-40B4-BE49-F238E27FC236}">
                  <a16:creationId xmlns:a16="http://schemas.microsoft.com/office/drawing/2014/main" id="{CC9C9322-81B1-7F3B-3F42-6729DA801569}"/>
                </a:ext>
              </a:extLst>
            </p:cNvPr>
            <p:cNvPicPr>
              <a:picLocks noChangeAspect="1"/>
            </p:cNvPicPr>
            <p:nvPr/>
          </p:nvPicPr>
          <p:blipFill>
            <a:blip r:embed="rId4"/>
            <a:stretch>
              <a:fillRect/>
            </a:stretch>
          </p:blipFill>
          <p:spPr>
            <a:xfrm>
              <a:off x="1733362" y="532844"/>
              <a:ext cx="1183107" cy="1213530"/>
            </a:xfrm>
            <a:prstGeom prst="rect">
              <a:avLst/>
            </a:prstGeom>
          </p:spPr>
        </p:pic>
        <p:pic>
          <p:nvPicPr>
            <p:cNvPr id="10" name="图片 32">
              <a:extLst>
                <a:ext uri="{FF2B5EF4-FFF2-40B4-BE49-F238E27FC236}">
                  <a16:creationId xmlns:a16="http://schemas.microsoft.com/office/drawing/2014/main" id="{9C5A3F1D-3BEA-9F29-16FE-D642E89C9D35}"/>
                </a:ext>
              </a:extLst>
            </p:cNvPr>
            <p:cNvPicPr>
              <a:picLocks noChangeAspect="1"/>
            </p:cNvPicPr>
            <p:nvPr/>
          </p:nvPicPr>
          <p:blipFill>
            <a:blip r:embed="rId5"/>
            <a:stretch>
              <a:fillRect/>
            </a:stretch>
          </p:blipFill>
          <p:spPr>
            <a:xfrm>
              <a:off x="965597" y="854098"/>
              <a:ext cx="1417375" cy="948393"/>
            </a:xfrm>
            <a:prstGeom prst="rect">
              <a:avLst/>
            </a:prstGeom>
          </p:spPr>
        </p:pic>
      </p:grpSp>
      <p:pic>
        <p:nvPicPr>
          <p:cNvPr id="12" name="Đồ họa 11">
            <a:extLst>
              <a:ext uri="{FF2B5EF4-FFF2-40B4-BE49-F238E27FC236}">
                <a16:creationId xmlns:a16="http://schemas.microsoft.com/office/drawing/2014/main" id="{070DCC58-DD83-D839-2239-993A9B07DF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43090" y="1955243"/>
            <a:ext cx="4694271" cy="4021277"/>
          </a:xfrm>
          <a:prstGeom prst="rect">
            <a:avLst/>
          </a:prstGeom>
        </p:spPr>
      </p:pic>
      <p:grpSp>
        <p:nvGrpSpPr>
          <p:cNvPr id="21" name="Nhóm 20">
            <a:extLst>
              <a:ext uri="{FF2B5EF4-FFF2-40B4-BE49-F238E27FC236}">
                <a16:creationId xmlns:a16="http://schemas.microsoft.com/office/drawing/2014/main" id="{F7A6A471-9FF1-27AA-4EA5-4D37C4FCEB37}"/>
              </a:ext>
            </a:extLst>
          </p:cNvPr>
          <p:cNvGrpSpPr/>
          <p:nvPr/>
        </p:nvGrpSpPr>
        <p:grpSpPr>
          <a:xfrm>
            <a:off x="982537" y="1500739"/>
            <a:ext cx="5353050" cy="5067300"/>
            <a:chOff x="982537" y="1500739"/>
            <a:chExt cx="5353050" cy="5067300"/>
          </a:xfrm>
        </p:grpSpPr>
        <p:pic>
          <p:nvPicPr>
            <p:cNvPr id="20" name="Đồ họa 19">
              <a:extLst>
                <a:ext uri="{FF2B5EF4-FFF2-40B4-BE49-F238E27FC236}">
                  <a16:creationId xmlns:a16="http://schemas.microsoft.com/office/drawing/2014/main" id="{50288788-9AEB-169D-2DCB-5AA0C55138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2537" y="1500739"/>
              <a:ext cx="5353050" cy="5067300"/>
            </a:xfrm>
            <a:prstGeom prst="rect">
              <a:avLst/>
            </a:prstGeom>
          </p:spPr>
        </p:pic>
        <p:sp>
          <p:nvSpPr>
            <p:cNvPr id="16" name="Hộp Văn bản 15">
              <a:extLst>
                <a:ext uri="{FF2B5EF4-FFF2-40B4-BE49-F238E27FC236}">
                  <a16:creationId xmlns:a16="http://schemas.microsoft.com/office/drawing/2014/main" id="{77002152-87F3-02FA-BCAA-00D268DEFF30}"/>
                </a:ext>
              </a:extLst>
            </p:cNvPr>
            <p:cNvSpPr txBox="1"/>
            <p:nvPr/>
          </p:nvSpPr>
          <p:spPr>
            <a:xfrm>
              <a:off x="1312711" y="2633653"/>
              <a:ext cx="4692701" cy="3046988"/>
            </a:xfrm>
            <a:prstGeom prst="rect">
              <a:avLst/>
            </a:prstGeom>
            <a:noFill/>
          </p:spPr>
          <p:txBody>
            <a:bodyPr wrap="square">
              <a:spAutoFit/>
            </a:bodyPr>
            <a:lstStyle/>
            <a:p>
              <a:pPr algn="just"/>
              <a:r>
                <a:rPr lang="vi-VN" sz="2400" b="1" dirty="0">
                  <a:effectLst/>
                  <a:latin typeface="Cambria" panose="02040503050406030204" pitchFamily="18" charset="0"/>
                  <a:ea typeface="Cambria" panose="02040503050406030204" pitchFamily="18" charset="0"/>
                </a:rPr>
                <a:t>Thế giới này có thật nhiều món ngon. Tôi thường không ăn sáng ở nhà mà ra ngoài hàng. Bước ra đường, món ăn để tôi lựa chọn cho một bữa sáng đầy năng lượng. Mời các bạn hãy tự giới thiệu, mình là món ăn gì nhé!</a:t>
              </a:r>
              <a:endParaRPr lang="vi-VN" sz="2400" b="1" dirty="0">
                <a:latin typeface="Cambria" panose="02040503050406030204" pitchFamily="18" charset="0"/>
                <a:ea typeface="Cambria" panose="02040503050406030204" pitchFamily="18" charset="0"/>
              </a:endParaRPr>
            </a:p>
          </p:txBody>
        </p:sp>
      </p:grpSp>
      <p:pic>
        <p:nvPicPr>
          <p:cNvPr id="22" name="图片 5">
            <a:extLst>
              <a:ext uri="{FF2B5EF4-FFF2-40B4-BE49-F238E27FC236}">
                <a16:creationId xmlns:a16="http://schemas.microsoft.com/office/drawing/2014/main" id="{0F9E3DFE-D924-24B6-DBCC-BADBD4399B4D}"/>
              </a:ext>
            </a:extLst>
          </p:cNvPr>
          <p:cNvPicPr>
            <a:picLocks noChangeAspect="1"/>
          </p:cNvPicPr>
          <p:nvPr/>
        </p:nvPicPr>
        <p:blipFill>
          <a:blip r:embed="rId10"/>
          <a:stretch>
            <a:fillRect/>
          </a:stretch>
        </p:blipFill>
        <p:spPr>
          <a:xfrm>
            <a:off x="11017578" y="5965838"/>
            <a:ext cx="1174422" cy="783333"/>
          </a:xfrm>
          <a:prstGeom prst="rect">
            <a:avLst/>
          </a:prstGeom>
        </p:spPr>
      </p:pic>
    </p:spTree>
    <p:extLst>
      <p:ext uri="{BB962C8B-B14F-4D97-AF65-F5344CB8AC3E}">
        <p14:creationId xmlns:p14="http://schemas.microsoft.com/office/powerpoint/2010/main" val="82261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out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09EB7A48-ADF2-02AC-7D36-4B6496A662DB}"/>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10837185" y="546234"/>
            <a:ext cx="608522" cy="526072"/>
          </a:xfrm>
          <a:prstGeom prst="rect">
            <a:avLst/>
          </a:prstGeom>
        </p:spPr>
      </p:pic>
      <p:grpSp>
        <p:nvGrpSpPr>
          <p:cNvPr id="8" name="组合 29">
            <a:extLst>
              <a:ext uri="{FF2B5EF4-FFF2-40B4-BE49-F238E27FC236}">
                <a16:creationId xmlns:a16="http://schemas.microsoft.com/office/drawing/2014/main" id="{41E067BE-7447-8627-EF1F-07012EEF6325}"/>
              </a:ext>
            </a:extLst>
          </p:cNvPr>
          <p:cNvGrpSpPr/>
          <p:nvPr/>
        </p:nvGrpSpPr>
        <p:grpSpPr>
          <a:xfrm>
            <a:off x="159650" y="65317"/>
            <a:ext cx="1995170" cy="1187450"/>
            <a:chOff x="965597" y="532844"/>
            <a:chExt cx="1950872" cy="1269647"/>
          </a:xfrm>
        </p:grpSpPr>
        <p:pic>
          <p:nvPicPr>
            <p:cNvPr id="9" name="图片 31">
              <a:extLst>
                <a:ext uri="{FF2B5EF4-FFF2-40B4-BE49-F238E27FC236}">
                  <a16:creationId xmlns:a16="http://schemas.microsoft.com/office/drawing/2014/main" id="{CC9C9322-81B1-7F3B-3F42-6729DA801569}"/>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10" name="图片 32">
              <a:extLst>
                <a:ext uri="{FF2B5EF4-FFF2-40B4-BE49-F238E27FC236}">
                  <a16:creationId xmlns:a16="http://schemas.microsoft.com/office/drawing/2014/main" id="{9C5A3F1D-3BEA-9F29-16FE-D642E89C9D35}"/>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3" name="Đồ họa 2">
            <a:extLst>
              <a:ext uri="{FF2B5EF4-FFF2-40B4-BE49-F238E27FC236}">
                <a16:creationId xmlns:a16="http://schemas.microsoft.com/office/drawing/2014/main" id="{A38AC800-8066-3A45-16B3-A45D46E5AD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6216" y="2720051"/>
            <a:ext cx="2189614" cy="3568006"/>
          </a:xfrm>
          <a:prstGeom prst="rect">
            <a:avLst/>
          </a:prstGeom>
        </p:spPr>
      </p:pic>
      <p:sp>
        <p:nvSpPr>
          <p:cNvPr id="22" name="Hình tự do: Hình 21">
            <a:extLst>
              <a:ext uri="{FF2B5EF4-FFF2-40B4-BE49-F238E27FC236}">
                <a16:creationId xmlns:a16="http://schemas.microsoft.com/office/drawing/2014/main" id="{1EEFC989-DEED-741A-C547-A7F0E585E07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5" name="Nhóm 14">
            <a:extLst>
              <a:ext uri="{FF2B5EF4-FFF2-40B4-BE49-F238E27FC236}">
                <a16:creationId xmlns:a16="http://schemas.microsoft.com/office/drawing/2014/main" id="{1F17EB27-6622-2EA2-E603-EAE16445E439}"/>
              </a:ext>
            </a:extLst>
          </p:cNvPr>
          <p:cNvGrpSpPr/>
          <p:nvPr/>
        </p:nvGrpSpPr>
        <p:grpSpPr>
          <a:xfrm>
            <a:off x="2667594" y="1722122"/>
            <a:ext cx="3246084" cy="1331089"/>
            <a:chOff x="3316762" y="1388961"/>
            <a:chExt cx="3246084" cy="1331089"/>
          </a:xfrm>
        </p:grpSpPr>
        <p:sp>
          <p:nvSpPr>
            <p:cNvPr id="13" name="Bong bóng Lời nói: Hình chữ nhật với Góc Tròn 12">
              <a:extLst>
                <a:ext uri="{FF2B5EF4-FFF2-40B4-BE49-F238E27FC236}">
                  <a16:creationId xmlns:a16="http://schemas.microsoft.com/office/drawing/2014/main" id="{E01FEB42-5F4D-6240-E00F-136FE9176A26}"/>
                </a:ext>
              </a:extLst>
            </p:cNvPr>
            <p:cNvSpPr/>
            <p:nvPr/>
          </p:nvSpPr>
          <p:spPr>
            <a:xfrm>
              <a:off x="3316762" y="1388961"/>
              <a:ext cx="3246084" cy="1331089"/>
            </a:xfrm>
            <a:prstGeom prst="wedgeRoundRectCallout">
              <a:avLst>
                <a:gd name="adj1" fmla="val -50705"/>
                <a:gd name="adj2" fmla="val 75543"/>
                <a:gd name="adj3" fmla="val 16667"/>
              </a:avLst>
            </a:prstGeom>
            <a:solidFill>
              <a:srgbClr val="F3DEAC"/>
            </a:solidFill>
            <a:ln w="19050">
              <a:solidFill>
                <a:srgbClr val="E8C15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Hộp Văn bản 13">
              <a:extLst>
                <a:ext uri="{FF2B5EF4-FFF2-40B4-BE49-F238E27FC236}">
                  <a16:creationId xmlns:a16="http://schemas.microsoft.com/office/drawing/2014/main" id="{7E447508-4AAC-8050-9FE0-A2E5E15AEAA4}"/>
                </a:ext>
              </a:extLst>
            </p:cNvPr>
            <p:cNvSpPr txBox="1"/>
            <p:nvPr/>
          </p:nvSpPr>
          <p:spPr>
            <a:xfrm>
              <a:off x="3557901" y="1577451"/>
              <a:ext cx="2763805" cy="954107"/>
            </a:xfrm>
            <a:prstGeom prst="rect">
              <a:avLst/>
            </a:prstGeom>
            <a:noFill/>
          </p:spPr>
          <p:txBody>
            <a:bodyPr wrap="square" rtlCol="0">
              <a:spAutoFit/>
            </a:bodyPr>
            <a:lstStyle/>
            <a:p>
              <a:pPr algn="ctr"/>
              <a:r>
                <a:rPr lang="vi-VN" sz="2800" dirty="0">
                  <a:effectLst/>
                  <a:latin typeface="Vogue-ExtraBold" panose="020B0500000000000000" pitchFamily="34" charset="0"/>
                  <a:ea typeface="Vogue-ExtraBold" panose="020B0500000000000000" pitchFamily="34" charset="0"/>
                  <a:cs typeface="Vogue-ExtraBold" panose="020B0500000000000000" pitchFamily="34" charset="0"/>
                </a:rPr>
                <a:t>Tôi là xôi lạc! Xin mời các bạn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1" name="Đồ họa 10">
            <a:extLst>
              <a:ext uri="{FF2B5EF4-FFF2-40B4-BE49-F238E27FC236}">
                <a16:creationId xmlns:a16="http://schemas.microsoft.com/office/drawing/2014/main" id="{38E5D22B-054D-81B4-08D3-97DAA7F9D4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446170" y="3097235"/>
            <a:ext cx="2083907" cy="3568006"/>
          </a:xfrm>
          <a:prstGeom prst="rect">
            <a:avLst/>
          </a:prstGeom>
        </p:spPr>
      </p:pic>
      <p:grpSp>
        <p:nvGrpSpPr>
          <p:cNvPr id="17" name="Nhóm 16">
            <a:extLst>
              <a:ext uri="{FF2B5EF4-FFF2-40B4-BE49-F238E27FC236}">
                <a16:creationId xmlns:a16="http://schemas.microsoft.com/office/drawing/2014/main" id="{019A12D6-EC76-0ADA-B975-E8CDB430F13B}"/>
              </a:ext>
            </a:extLst>
          </p:cNvPr>
          <p:cNvGrpSpPr/>
          <p:nvPr/>
        </p:nvGrpSpPr>
        <p:grpSpPr>
          <a:xfrm>
            <a:off x="6933174" y="1414306"/>
            <a:ext cx="3246084" cy="1331089"/>
            <a:chOff x="3316762" y="1388961"/>
            <a:chExt cx="3246084" cy="1331089"/>
          </a:xfrm>
        </p:grpSpPr>
        <p:sp>
          <p:nvSpPr>
            <p:cNvPr id="18" name="Bong bóng Lời nói: Hình chữ nhật với Góc Tròn 17">
              <a:extLst>
                <a:ext uri="{FF2B5EF4-FFF2-40B4-BE49-F238E27FC236}">
                  <a16:creationId xmlns:a16="http://schemas.microsoft.com/office/drawing/2014/main" id="{04ED08F1-9581-EB79-78E9-0398CC8959F8}"/>
                </a:ext>
              </a:extLst>
            </p:cNvPr>
            <p:cNvSpPr/>
            <p:nvPr/>
          </p:nvSpPr>
          <p:spPr>
            <a:xfrm>
              <a:off x="3316762" y="1388961"/>
              <a:ext cx="3246084" cy="1331089"/>
            </a:xfrm>
            <a:prstGeom prst="wedgeRoundRectCallout">
              <a:avLst>
                <a:gd name="adj1" fmla="val 43074"/>
                <a:gd name="adj2" fmla="val 66847"/>
                <a:gd name="adj3" fmla="val 16667"/>
              </a:avLst>
            </a:prstGeom>
            <a:solidFill>
              <a:srgbClr val="DEEBF7"/>
            </a:solidFill>
            <a:ln w="190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Hộp Văn bản 18">
              <a:extLst>
                <a:ext uri="{FF2B5EF4-FFF2-40B4-BE49-F238E27FC236}">
                  <a16:creationId xmlns:a16="http://schemas.microsoft.com/office/drawing/2014/main" id="{A89B69CA-12AC-236C-1738-6E0A99A3604B}"/>
                </a:ext>
              </a:extLst>
            </p:cNvPr>
            <p:cNvSpPr txBox="1"/>
            <p:nvPr/>
          </p:nvSpPr>
          <p:spPr>
            <a:xfrm>
              <a:off x="3455721" y="1577451"/>
              <a:ext cx="2865986" cy="954107"/>
            </a:xfrm>
            <a:prstGeom prst="rect">
              <a:avLst/>
            </a:prstGeom>
            <a:noFill/>
          </p:spPr>
          <p:txBody>
            <a:bodyPr wrap="square" rtlCol="0">
              <a:spAutoFit/>
            </a:bodyPr>
            <a:lstStyle/>
            <a:p>
              <a:pPr algn="ctr"/>
              <a:r>
                <a:rPr lang="vi-VN" sz="2800" dirty="0">
                  <a:effectLst/>
                  <a:latin typeface="Vogue-ExtraBold" panose="020B0500000000000000" pitchFamily="34" charset="0"/>
                  <a:ea typeface="Vogue-ExtraBold" panose="020B0500000000000000" pitchFamily="34" charset="0"/>
                  <a:cs typeface="Vogue-ExtraBold" panose="020B0500000000000000" pitchFamily="34" charset="0"/>
                </a:rPr>
                <a:t>Tôi là </a:t>
              </a:r>
              <a:r>
                <a:rPr lang="en-US" sz="2800" dirty="0" err="1">
                  <a:effectLst/>
                  <a:latin typeface="Vogue-ExtraBold" panose="020B0500000000000000" pitchFamily="34" charset="0"/>
                  <a:ea typeface="Vogue-ExtraBold" panose="020B0500000000000000" pitchFamily="34" charset="0"/>
                  <a:cs typeface="Vogue-ExtraBold" panose="020B0500000000000000" pitchFamily="34" charset="0"/>
                </a:rPr>
                <a:t>mỳ</a:t>
              </a:r>
              <a:r>
                <a:rPr lang="en-US" sz="2800" dirty="0">
                  <a:effectLst/>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effectLst/>
                  <a:latin typeface="Vogue-ExtraBold" panose="020B0500000000000000" pitchFamily="34" charset="0"/>
                  <a:ea typeface="Vogue-ExtraBold" panose="020B0500000000000000" pitchFamily="34" charset="0"/>
                  <a:cs typeface="Vogue-ExtraBold" panose="020B0500000000000000" pitchFamily="34" charset="0"/>
                </a:rPr>
                <a:t>Quảng</a:t>
              </a:r>
              <a:r>
                <a:rPr lang="vi-VN" sz="2800" dirty="0">
                  <a:effectLst/>
                  <a:latin typeface="Vogue-ExtraBold" panose="020B0500000000000000" pitchFamily="34" charset="0"/>
                  <a:ea typeface="Vogue-ExtraBold" panose="020B0500000000000000" pitchFamily="34" charset="0"/>
                  <a:cs typeface="Vogue-ExtraBold" panose="020B0500000000000000" pitchFamily="34" charset="0"/>
                </a:rPr>
                <a:t>! Xin mời các bạn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6" name="图片 9">
            <a:extLst>
              <a:ext uri="{FF2B5EF4-FFF2-40B4-BE49-F238E27FC236}">
                <a16:creationId xmlns:a16="http://schemas.microsoft.com/office/drawing/2014/main" id="{6B4BCBBD-6174-055A-C4B1-3E187D174D77}"/>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pic>
        <p:nvPicPr>
          <p:cNvPr id="23" name="图片 5">
            <a:extLst>
              <a:ext uri="{FF2B5EF4-FFF2-40B4-BE49-F238E27FC236}">
                <a16:creationId xmlns:a16="http://schemas.microsoft.com/office/drawing/2014/main" id="{48922510-3DB0-DB57-6A62-884C5CD6C9A2}"/>
              </a:ext>
            </a:extLst>
          </p:cNvPr>
          <p:cNvPicPr>
            <a:picLocks noChangeAspect="1"/>
          </p:cNvPicPr>
          <p:nvPr/>
        </p:nvPicPr>
        <p:blipFill>
          <a:blip r:embed="rId9"/>
          <a:stretch>
            <a:fillRect/>
          </a:stretch>
        </p:blipFill>
        <p:spPr>
          <a:xfrm>
            <a:off x="11017578" y="5965838"/>
            <a:ext cx="1174422" cy="783333"/>
          </a:xfrm>
          <a:prstGeom prst="rect">
            <a:avLst/>
          </a:prstGeom>
        </p:spPr>
      </p:pic>
    </p:spTree>
    <p:extLst>
      <p:ext uri="{BB962C8B-B14F-4D97-AF65-F5344CB8AC3E}">
        <p14:creationId xmlns:p14="http://schemas.microsoft.com/office/powerpoint/2010/main" val="4305250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out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Hình ảnh 431">
            <a:extLst>
              <a:ext uri="{FF2B5EF4-FFF2-40B4-BE49-F238E27FC236}">
                <a16:creationId xmlns:a16="http://schemas.microsoft.com/office/drawing/2014/main" id="{A4E73230-8EB6-96AB-0074-7885D01DCDD8}"/>
              </a:ext>
            </a:extLst>
          </p:cNvPr>
          <p:cNvPicPr>
            <a:picLocks noChangeAspect="1"/>
          </p:cNvPicPr>
          <p:nvPr/>
        </p:nvPicPr>
        <p:blipFill>
          <a:blip r:embed="rId2"/>
          <a:srcRect l="8390" t="4074" r="28720"/>
          <a:stretch>
            <a:fillRect/>
          </a:stretch>
        </p:blipFill>
        <p:spPr>
          <a:xfrm>
            <a:off x="5311406" y="1822821"/>
            <a:ext cx="4248224" cy="3824700"/>
          </a:xfrm>
          <a:custGeom>
            <a:avLst/>
            <a:gdLst/>
            <a:ahLst/>
            <a:cxnLst/>
            <a:rect l="l" t="t" r="r" b="b"/>
            <a:pathLst>
              <a:path w="4248224" h="3824700">
                <a:moveTo>
                  <a:pt x="1209675" y="2650889"/>
                </a:moveTo>
                <a:cubicBezTo>
                  <a:pt x="1189707" y="2650889"/>
                  <a:pt x="1168741" y="2658163"/>
                  <a:pt x="1146776" y="2672711"/>
                </a:cubicBezTo>
                <a:cubicBezTo>
                  <a:pt x="1124812" y="2687259"/>
                  <a:pt x="1105557" y="2708796"/>
                  <a:pt x="1089012" y="2737321"/>
                </a:cubicBezTo>
                <a:lnTo>
                  <a:pt x="985465" y="3227673"/>
                </a:lnTo>
                <a:cubicBezTo>
                  <a:pt x="988888" y="3237372"/>
                  <a:pt x="995877" y="3246500"/>
                  <a:pt x="1006432" y="3255057"/>
                </a:cubicBezTo>
                <a:cubicBezTo>
                  <a:pt x="1016986" y="3263615"/>
                  <a:pt x="1032247" y="3267894"/>
                  <a:pt x="1052215" y="3267894"/>
                </a:cubicBezTo>
                <a:cubicBezTo>
                  <a:pt x="1083022" y="3267894"/>
                  <a:pt x="1110407" y="3260049"/>
                  <a:pt x="1134368" y="3244360"/>
                </a:cubicBezTo>
                <a:cubicBezTo>
                  <a:pt x="1158329" y="3228671"/>
                  <a:pt x="1179438" y="3207848"/>
                  <a:pt x="1197694" y="3181890"/>
                </a:cubicBezTo>
                <a:cubicBezTo>
                  <a:pt x="1215950" y="3155932"/>
                  <a:pt x="1231354" y="3126408"/>
                  <a:pt x="1243905" y="3093318"/>
                </a:cubicBezTo>
                <a:cubicBezTo>
                  <a:pt x="1256457" y="3060229"/>
                  <a:pt x="1266726" y="3026284"/>
                  <a:pt x="1274713" y="2991483"/>
                </a:cubicBezTo>
                <a:cubicBezTo>
                  <a:pt x="1282700" y="2956682"/>
                  <a:pt x="1288548" y="2922309"/>
                  <a:pt x="1292256" y="2888364"/>
                </a:cubicBezTo>
                <a:cubicBezTo>
                  <a:pt x="1295964" y="2854418"/>
                  <a:pt x="1297818" y="2823754"/>
                  <a:pt x="1297818" y="2796369"/>
                </a:cubicBezTo>
                <a:cubicBezTo>
                  <a:pt x="1297818" y="2762709"/>
                  <a:pt x="1294681" y="2736180"/>
                  <a:pt x="1288405" y="2716783"/>
                </a:cubicBezTo>
                <a:cubicBezTo>
                  <a:pt x="1282129" y="2697386"/>
                  <a:pt x="1274570" y="2682838"/>
                  <a:pt x="1265727" y="2673139"/>
                </a:cubicBezTo>
                <a:cubicBezTo>
                  <a:pt x="1256884" y="2663441"/>
                  <a:pt x="1247328" y="2657308"/>
                  <a:pt x="1237059" y="2654740"/>
                </a:cubicBezTo>
                <a:cubicBezTo>
                  <a:pt x="1226790" y="2652173"/>
                  <a:pt x="1217662" y="2650889"/>
                  <a:pt x="1209675" y="2650889"/>
                </a:cubicBezTo>
                <a:close/>
                <a:moveTo>
                  <a:pt x="2948025" y="2633774"/>
                </a:moveTo>
                <a:cubicBezTo>
                  <a:pt x="2923493" y="2633774"/>
                  <a:pt x="2900244" y="2641761"/>
                  <a:pt x="2878280" y="2657735"/>
                </a:cubicBezTo>
                <a:cubicBezTo>
                  <a:pt x="2856315" y="2673710"/>
                  <a:pt x="2836205" y="2694961"/>
                  <a:pt x="2817949" y="2721490"/>
                </a:cubicBezTo>
                <a:cubicBezTo>
                  <a:pt x="2799692" y="2748018"/>
                  <a:pt x="2783433" y="2778113"/>
                  <a:pt x="2769170" y="2811773"/>
                </a:cubicBezTo>
                <a:cubicBezTo>
                  <a:pt x="2754907" y="2845433"/>
                  <a:pt x="2742784" y="2880091"/>
                  <a:pt x="2732801" y="2915748"/>
                </a:cubicBezTo>
                <a:cubicBezTo>
                  <a:pt x="2722817" y="2951404"/>
                  <a:pt x="2715257" y="2986491"/>
                  <a:pt x="2710123" y="3021006"/>
                </a:cubicBezTo>
                <a:cubicBezTo>
                  <a:pt x="2704988" y="3055522"/>
                  <a:pt x="2702421" y="3086472"/>
                  <a:pt x="2702421" y="3113856"/>
                </a:cubicBezTo>
                <a:cubicBezTo>
                  <a:pt x="2702421" y="3147517"/>
                  <a:pt x="2705559" y="3173475"/>
                  <a:pt x="2711834" y="3191731"/>
                </a:cubicBezTo>
                <a:cubicBezTo>
                  <a:pt x="2718110" y="3209987"/>
                  <a:pt x="2725669" y="3223537"/>
                  <a:pt x="2734512" y="3232379"/>
                </a:cubicBezTo>
                <a:cubicBezTo>
                  <a:pt x="2743355" y="3241223"/>
                  <a:pt x="2752911" y="3246500"/>
                  <a:pt x="2763180" y="3248211"/>
                </a:cubicBezTo>
                <a:cubicBezTo>
                  <a:pt x="2773449" y="3249923"/>
                  <a:pt x="2782577" y="3250778"/>
                  <a:pt x="2790564" y="3250778"/>
                </a:cubicBezTo>
                <a:cubicBezTo>
                  <a:pt x="2803686" y="3250778"/>
                  <a:pt x="2817521" y="3247498"/>
                  <a:pt x="2832069" y="3240937"/>
                </a:cubicBezTo>
                <a:cubicBezTo>
                  <a:pt x="2846617" y="3234376"/>
                  <a:pt x="2860594" y="3224678"/>
                  <a:pt x="2874001" y="3211841"/>
                </a:cubicBezTo>
                <a:cubicBezTo>
                  <a:pt x="2887408" y="3199005"/>
                  <a:pt x="2899674" y="3182888"/>
                  <a:pt x="2910799" y="3163491"/>
                </a:cubicBezTo>
                <a:cubicBezTo>
                  <a:pt x="2921924" y="3144094"/>
                  <a:pt x="2930339" y="3121558"/>
                  <a:pt x="2936044" y="3095885"/>
                </a:cubicBezTo>
                <a:lnTo>
                  <a:pt x="3019909" y="2700524"/>
                </a:lnTo>
                <a:cubicBezTo>
                  <a:pt x="3019909" y="2695389"/>
                  <a:pt x="3018767" y="2688971"/>
                  <a:pt x="3016485" y="2681269"/>
                </a:cubicBezTo>
                <a:cubicBezTo>
                  <a:pt x="3014203" y="2673567"/>
                  <a:pt x="3010352" y="2666151"/>
                  <a:pt x="3004933" y="2659019"/>
                </a:cubicBezTo>
                <a:cubicBezTo>
                  <a:pt x="2999513" y="2651888"/>
                  <a:pt x="2992239" y="2645898"/>
                  <a:pt x="2983111" y="2641048"/>
                </a:cubicBezTo>
                <a:cubicBezTo>
                  <a:pt x="2973983" y="2636199"/>
                  <a:pt x="2962287" y="2633774"/>
                  <a:pt x="2948025" y="2633774"/>
                </a:cubicBezTo>
                <a:close/>
                <a:moveTo>
                  <a:pt x="894755" y="2468612"/>
                </a:moveTo>
                <a:lnTo>
                  <a:pt x="1147204" y="2468612"/>
                </a:lnTo>
                <a:lnTo>
                  <a:pt x="1118964" y="2600399"/>
                </a:lnTo>
                <a:cubicBezTo>
                  <a:pt x="1144637" y="2578720"/>
                  <a:pt x="1174018" y="2560749"/>
                  <a:pt x="1207108" y="2546486"/>
                </a:cubicBezTo>
                <a:cubicBezTo>
                  <a:pt x="1240197" y="2532224"/>
                  <a:pt x="1278992" y="2525092"/>
                  <a:pt x="1323491" y="2525092"/>
                </a:cubicBezTo>
                <a:cubicBezTo>
                  <a:pt x="1353158" y="2525092"/>
                  <a:pt x="1381112" y="2529799"/>
                  <a:pt x="1407356" y="2539212"/>
                </a:cubicBezTo>
                <a:cubicBezTo>
                  <a:pt x="1433599" y="2548626"/>
                  <a:pt x="1456277" y="2564030"/>
                  <a:pt x="1475389" y="2585424"/>
                </a:cubicBezTo>
                <a:cubicBezTo>
                  <a:pt x="1494501" y="2606818"/>
                  <a:pt x="1509619" y="2635200"/>
                  <a:pt x="1520744" y="2670572"/>
                </a:cubicBezTo>
                <a:cubicBezTo>
                  <a:pt x="1531869" y="2705944"/>
                  <a:pt x="1537432" y="2749587"/>
                  <a:pt x="1537432" y="2801504"/>
                </a:cubicBezTo>
                <a:cubicBezTo>
                  <a:pt x="1537432" y="2840869"/>
                  <a:pt x="1534722" y="2883514"/>
                  <a:pt x="1529302" y="2929440"/>
                </a:cubicBezTo>
                <a:cubicBezTo>
                  <a:pt x="1523882" y="2975366"/>
                  <a:pt x="1514611" y="3021292"/>
                  <a:pt x="1501490" y="3067217"/>
                </a:cubicBezTo>
                <a:cubicBezTo>
                  <a:pt x="1488368" y="3113143"/>
                  <a:pt x="1471110" y="3157358"/>
                  <a:pt x="1449716" y="3199861"/>
                </a:cubicBezTo>
                <a:cubicBezTo>
                  <a:pt x="1428322" y="3242363"/>
                  <a:pt x="1401651" y="3279874"/>
                  <a:pt x="1369702" y="3312393"/>
                </a:cubicBezTo>
                <a:cubicBezTo>
                  <a:pt x="1337754" y="3344912"/>
                  <a:pt x="1299958" y="3371013"/>
                  <a:pt x="1256314" y="3390695"/>
                </a:cubicBezTo>
                <a:cubicBezTo>
                  <a:pt x="1212670" y="3410378"/>
                  <a:pt x="1162608" y="3420219"/>
                  <a:pt x="1106128" y="3420219"/>
                </a:cubicBezTo>
                <a:cubicBezTo>
                  <a:pt x="1083878" y="3420219"/>
                  <a:pt x="1064481" y="3418508"/>
                  <a:pt x="1047936" y="3415085"/>
                </a:cubicBezTo>
                <a:cubicBezTo>
                  <a:pt x="1031391" y="3411662"/>
                  <a:pt x="1017271" y="3407098"/>
                  <a:pt x="1005576" y="3401392"/>
                </a:cubicBezTo>
                <a:cubicBezTo>
                  <a:pt x="993880" y="3395688"/>
                  <a:pt x="984182" y="3388984"/>
                  <a:pt x="976480" y="3381282"/>
                </a:cubicBezTo>
                <a:cubicBezTo>
                  <a:pt x="968778" y="3373580"/>
                  <a:pt x="962360" y="3365736"/>
                  <a:pt x="957225" y="3357749"/>
                </a:cubicBezTo>
                <a:lnTo>
                  <a:pt x="866514" y="3784774"/>
                </a:lnTo>
                <a:lnTo>
                  <a:pt x="699795" y="3824700"/>
                </a:lnTo>
                <a:lnTo>
                  <a:pt x="607049" y="3824700"/>
                </a:lnTo>
                <a:close/>
                <a:moveTo>
                  <a:pt x="2027113" y="2182788"/>
                </a:moveTo>
                <a:lnTo>
                  <a:pt x="1932980" y="2624361"/>
                </a:lnTo>
                <a:cubicBezTo>
                  <a:pt x="1951806" y="2603252"/>
                  <a:pt x="1970491" y="2586279"/>
                  <a:pt x="1989032" y="2573443"/>
                </a:cubicBezTo>
                <a:cubicBezTo>
                  <a:pt x="2007573" y="2560607"/>
                  <a:pt x="2025687" y="2550765"/>
                  <a:pt x="2043373" y="2543919"/>
                </a:cubicBezTo>
                <a:cubicBezTo>
                  <a:pt x="2061058" y="2537073"/>
                  <a:pt x="2077746" y="2532509"/>
                  <a:pt x="2093435" y="2530227"/>
                </a:cubicBezTo>
                <a:cubicBezTo>
                  <a:pt x="2109124" y="2527945"/>
                  <a:pt x="2123814" y="2526804"/>
                  <a:pt x="2137506" y="2526804"/>
                </a:cubicBezTo>
                <a:cubicBezTo>
                  <a:pt x="2165461" y="2526804"/>
                  <a:pt x="2191420" y="2530512"/>
                  <a:pt x="2215381" y="2537929"/>
                </a:cubicBezTo>
                <a:cubicBezTo>
                  <a:pt x="2239342" y="2545346"/>
                  <a:pt x="2260023" y="2557041"/>
                  <a:pt x="2277424" y="2573015"/>
                </a:cubicBezTo>
                <a:cubicBezTo>
                  <a:pt x="2294824" y="2588989"/>
                  <a:pt x="2308374" y="2609528"/>
                  <a:pt x="2318072" y="2634630"/>
                </a:cubicBezTo>
                <a:cubicBezTo>
                  <a:pt x="2327771" y="2659732"/>
                  <a:pt x="2332620" y="2689684"/>
                  <a:pt x="2332620" y="2724485"/>
                </a:cubicBezTo>
                <a:cubicBezTo>
                  <a:pt x="2332620" y="2747876"/>
                  <a:pt x="2330481" y="2773121"/>
                  <a:pt x="2326202" y="2800220"/>
                </a:cubicBezTo>
                <a:cubicBezTo>
                  <a:pt x="2321923" y="2827319"/>
                  <a:pt x="2316646" y="2854989"/>
                  <a:pt x="2310370" y="2883229"/>
                </a:cubicBezTo>
                <a:cubicBezTo>
                  <a:pt x="2304095" y="2911469"/>
                  <a:pt x="2297391" y="2939567"/>
                  <a:pt x="2290260" y="2967521"/>
                </a:cubicBezTo>
                <a:cubicBezTo>
                  <a:pt x="2283129" y="2995476"/>
                  <a:pt x="2276425" y="3022290"/>
                  <a:pt x="2270150" y="3047963"/>
                </a:cubicBezTo>
                <a:cubicBezTo>
                  <a:pt x="2263874" y="3073636"/>
                  <a:pt x="2258597" y="3097455"/>
                  <a:pt x="2254318" y="3119419"/>
                </a:cubicBezTo>
                <a:cubicBezTo>
                  <a:pt x="2250039" y="3141384"/>
                  <a:pt x="2247900" y="3160638"/>
                  <a:pt x="2247900" y="3177183"/>
                </a:cubicBezTo>
                <a:cubicBezTo>
                  <a:pt x="2247900" y="3198862"/>
                  <a:pt x="2252892" y="3216548"/>
                  <a:pt x="2262876" y="3230240"/>
                </a:cubicBezTo>
                <a:cubicBezTo>
                  <a:pt x="2272859" y="3243932"/>
                  <a:pt x="2291258" y="3250778"/>
                  <a:pt x="2318072" y="3250778"/>
                </a:cubicBezTo>
                <a:cubicBezTo>
                  <a:pt x="2336899" y="3250778"/>
                  <a:pt x="2353444" y="3247070"/>
                  <a:pt x="2367707" y="3239653"/>
                </a:cubicBezTo>
                <a:cubicBezTo>
                  <a:pt x="2381969" y="3232237"/>
                  <a:pt x="2394805" y="3221682"/>
                  <a:pt x="2406216" y="3207990"/>
                </a:cubicBezTo>
                <a:cubicBezTo>
                  <a:pt x="2417626" y="3194298"/>
                  <a:pt x="2428038" y="3177896"/>
                  <a:pt x="2437451" y="3158784"/>
                </a:cubicBezTo>
                <a:lnTo>
                  <a:pt x="2443369" y="3146090"/>
                </a:lnTo>
                <a:lnTo>
                  <a:pt x="2443125" y="3138674"/>
                </a:lnTo>
                <a:cubicBezTo>
                  <a:pt x="2443125" y="3098738"/>
                  <a:pt x="2447119" y="3055950"/>
                  <a:pt x="2455106" y="3010309"/>
                </a:cubicBezTo>
                <a:cubicBezTo>
                  <a:pt x="2463093" y="2964669"/>
                  <a:pt x="2475359" y="2919028"/>
                  <a:pt x="2491904" y="2873388"/>
                </a:cubicBezTo>
                <a:cubicBezTo>
                  <a:pt x="2508448" y="2827747"/>
                  <a:pt x="2529129" y="2783960"/>
                  <a:pt x="2553946" y="2742028"/>
                </a:cubicBezTo>
                <a:cubicBezTo>
                  <a:pt x="2578763" y="2700096"/>
                  <a:pt x="2607859" y="2663013"/>
                  <a:pt x="2641234" y="2630779"/>
                </a:cubicBezTo>
                <a:cubicBezTo>
                  <a:pt x="2674609" y="2598545"/>
                  <a:pt x="2712405" y="2572873"/>
                  <a:pt x="2754622" y="2553760"/>
                </a:cubicBezTo>
                <a:cubicBezTo>
                  <a:pt x="2796840" y="2534648"/>
                  <a:pt x="2843336" y="2525092"/>
                  <a:pt x="2894111" y="2525092"/>
                </a:cubicBezTo>
                <a:cubicBezTo>
                  <a:pt x="2943746" y="2525092"/>
                  <a:pt x="2979830" y="2533650"/>
                  <a:pt x="3002365" y="2550765"/>
                </a:cubicBezTo>
                <a:cubicBezTo>
                  <a:pt x="3024900" y="2567880"/>
                  <a:pt x="3036168" y="2588989"/>
                  <a:pt x="3036168" y="2614092"/>
                </a:cubicBezTo>
                <a:lnTo>
                  <a:pt x="3036168" y="2626928"/>
                </a:lnTo>
                <a:lnTo>
                  <a:pt x="3054995" y="2533650"/>
                </a:lnTo>
                <a:lnTo>
                  <a:pt x="3307445" y="2533650"/>
                </a:lnTo>
                <a:lnTo>
                  <a:pt x="3181647" y="3129260"/>
                </a:lnTo>
                <a:cubicBezTo>
                  <a:pt x="3178795" y="3138959"/>
                  <a:pt x="3176798" y="3148515"/>
                  <a:pt x="3175657" y="3157928"/>
                </a:cubicBezTo>
                <a:cubicBezTo>
                  <a:pt x="3174516" y="3167342"/>
                  <a:pt x="3173945" y="3176613"/>
                  <a:pt x="3173945" y="3185740"/>
                </a:cubicBezTo>
                <a:cubicBezTo>
                  <a:pt x="3173945" y="3235945"/>
                  <a:pt x="3197907" y="3261047"/>
                  <a:pt x="3245829" y="3261047"/>
                </a:cubicBezTo>
                <a:cubicBezTo>
                  <a:pt x="3262945" y="3261047"/>
                  <a:pt x="3278777" y="3256626"/>
                  <a:pt x="3293324" y="3247783"/>
                </a:cubicBezTo>
                <a:cubicBezTo>
                  <a:pt x="3307872" y="3238940"/>
                  <a:pt x="3321137" y="3227102"/>
                  <a:pt x="3333117" y="3212269"/>
                </a:cubicBezTo>
                <a:cubicBezTo>
                  <a:pt x="3345098" y="3197436"/>
                  <a:pt x="3355652" y="3179893"/>
                  <a:pt x="3364781" y="3159640"/>
                </a:cubicBezTo>
                <a:cubicBezTo>
                  <a:pt x="3373908" y="3139387"/>
                  <a:pt x="3381610" y="3118135"/>
                  <a:pt x="3387886" y="3095885"/>
                </a:cubicBezTo>
                <a:lnTo>
                  <a:pt x="3461481" y="3095885"/>
                </a:lnTo>
                <a:cubicBezTo>
                  <a:pt x="3444937" y="3143238"/>
                  <a:pt x="3426965" y="3184314"/>
                  <a:pt x="3407569" y="3219115"/>
                </a:cubicBezTo>
                <a:cubicBezTo>
                  <a:pt x="3388171" y="3253916"/>
                  <a:pt x="3368061" y="3283297"/>
                  <a:pt x="3347237" y="3307259"/>
                </a:cubicBezTo>
                <a:cubicBezTo>
                  <a:pt x="3326413" y="3331220"/>
                  <a:pt x="3305162" y="3350617"/>
                  <a:pt x="3283483" y="3365450"/>
                </a:cubicBezTo>
                <a:cubicBezTo>
                  <a:pt x="3261803" y="3380284"/>
                  <a:pt x="3240695" y="3391694"/>
                  <a:pt x="3220157" y="3399681"/>
                </a:cubicBezTo>
                <a:cubicBezTo>
                  <a:pt x="3199619" y="3407668"/>
                  <a:pt x="3179936" y="3413088"/>
                  <a:pt x="3161109" y="3415940"/>
                </a:cubicBezTo>
                <a:cubicBezTo>
                  <a:pt x="3142283" y="3418793"/>
                  <a:pt x="3125167" y="3420219"/>
                  <a:pt x="3109763" y="3420219"/>
                </a:cubicBezTo>
                <a:cubicBezTo>
                  <a:pt x="3060129" y="3420219"/>
                  <a:pt x="3020621" y="3406670"/>
                  <a:pt x="2991241" y="3379570"/>
                </a:cubicBezTo>
                <a:cubicBezTo>
                  <a:pt x="2961859" y="3352472"/>
                  <a:pt x="2944031" y="3312393"/>
                  <a:pt x="2937755" y="3259336"/>
                </a:cubicBezTo>
                <a:cubicBezTo>
                  <a:pt x="2923493" y="3279304"/>
                  <a:pt x="2907804" y="3298844"/>
                  <a:pt x="2890689" y="3317956"/>
                </a:cubicBezTo>
                <a:cubicBezTo>
                  <a:pt x="2873573" y="3337068"/>
                  <a:pt x="2854461" y="3354183"/>
                  <a:pt x="2833353" y="3369301"/>
                </a:cubicBezTo>
                <a:cubicBezTo>
                  <a:pt x="2812243" y="3384420"/>
                  <a:pt x="2788710" y="3396686"/>
                  <a:pt x="2762752" y="3406099"/>
                </a:cubicBezTo>
                <a:cubicBezTo>
                  <a:pt x="2736794" y="3415512"/>
                  <a:pt x="2708126" y="3420219"/>
                  <a:pt x="2676748" y="3420219"/>
                </a:cubicBezTo>
                <a:cubicBezTo>
                  <a:pt x="2646511" y="3420219"/>
                  <a:pt x="2617415" y="3415370"/>
                  <a:pt x="2589460" y="3405671"/>
                </a:cubicBezTo>
                <a:cubicBezTo>
                  <a:pt x="2561505" y="3395973"/>
                  <a:pt x="2536688" y="3379998"/>
                  <a:pt x="2515009" y="3357749"/>
                </a:cubicBezTo>
                <a:cubicBezTo>
                  <a:pt x="2493330" y="3335499"/>
                  <a:pt x="2475929" y="3306403"/>
                  <a:pt x="2462808" y="3270461"/>
                </a:cubicBezTo>
                <a:lnTo>
                  <a:pt x="2461248" y="3265308"/>
                </a:lnTo>
                <a:lnTo>
                  <a:pt x="2459701" y="3267894"/>
                </a:lnTo>
                <a:cubicBezTo>
                  <a:pt x="2431461" y="3310682"/>
                  <a:pt x="2402935" y="3343343"/>
                  <a:pt x="2374125" y="3365878"/>
                </a:cubicBezTo>
                <a:cubicBezTo>
                  <a:pt x="2345314" y="3388414"/>
                  <a:pt x="2317074" y="3403104"/>
                  <a:pt x="2289404" y="3409950"/>
                </a:cubicBezTo>
                <a:cubicBezTo>
                  <a:pt x="2261735" y="3416796"/>
                  <a:pt x="2236204" y="3420219"/>
                  <a:pt x="2212814" y="3420219"/>
                </a:cubicBezTo>
                <a:cubicBezTo>
                  <a:pt x="2174019" y="3420219"/>
                  <a:pt x="2141500" y="3414657"/>
                  <a:pt x="2115257" y="3403532"/>
                </a:cubicBezTo>
                <a:cubicBezTo>
                  <a:pt x="2089013" y="3392407"/>
                  <a:pt x="2067904" y="3377574"/>
                  <a:pt x="2051930" y="3359032"/>
                </a:cubicBezTo>
                <a:cubicBezTo>
                  <a:pt x="2035956" y="3340491"/>
                  <a:pt x="2024403" y="3319382"/>
                  <a:pt x="2017272" y="3295706"/>
                </a:cubicBezTo>
                <a:cubicBezTo>
                  <a:pt x="2010141" y="3272030"/>
                  <a:pt x="2006575" y="3247641"/>
                  <a:pt x="2006575" y="3222538"/>
                </a:cubicBezTo>
                <a:cubicBezTo>
                  <a:pt x="2006575" y="3192872"/>
                  <a:pt x="2010711" y="3158214"/>
                  <a:pt x="2018983" y="3118563"/>
                </a:cubicBezTo>
                <a:cubicBezTo>
                  <a:pt x="2027256" y="3078913"/>
                  <a:pt x="2036241" y="3038264"/>
                  <a:pt x="2045940" y="2996617"/>
                </a:cubicBezTo>
                <a:cubicBezTo>
                  <a:pt x="2055639" y="2954970"/>
                  <a:pt x="2064624" y="2914749"/>
                  <a:pt x="2072896" y="2875955"/>
                </a:cubicBezTo>
                <a:cubicBezTo>
                  <a:pt x="2081169" y="2837160"/>
                  <a:pt x="2085305" y="2803786"/>
                  <a:pt x="2085305" y="2775831"/>
                </a:cubicBezTo>
                <a:cubicBezTo>
                  <a:pt x="2085305" y="2715927"/>
                  <a:pt x="2064196" y="2685976"/>
                  <a:pt x="2021979" y="2685976"/>
                </a:cubicBezTo>
                <a:cubicBezTo>
                  <a:pt x="2006004" y="2685976"/>
                  <a:pt x="1991171" y="2690254"/>
                  <a:pt x="1977479" y="2698812"/>
                </a:cubicBezTo>
                <a:cubicBezTo>
                  <a:pt x="1963787" y="2707370"/>
                  <a:pt x="1951236" y="2718922"/>
                  <a:pt x="1939826" y="2733470"/>
                </a:cubicBezTo>
                <a:cubicBezTo>
                  <a:pt x="1928415" y="2748018"/>
                  <a:pt x="1918146" y="2765134"/>
                  <a:pt x="1909018" y="2784816"/>
                </a:cubicBezTo>
                <a:cubicBezTo>
                  <a:pt x="1899890" y="2804499"/>
                  <a:pt x="1891903" y="2825465"/>
                  <a:pt x="1885057" y="2847715"/>
                </a:cubicBezTo>
                <a:lnTo>
                  <a:pt x="1766106" y="3409950"/>
                </a:lnTo>
                <a:lnTo>
                  <a:pt x="1513656" y="3409950"/>
                </a:lnTo>
                <a:lnTo>
                  <a:pt x="1767818" y="2217874"/>
                </a:lnTo>
                <a:close/>
                <a:moveTo>
                  <a:pt x="3054995" y="2095500"/>
                </a:moveTo>
                <a:lnTo>
                  <a:pt x="3238983" y="2095500"/>
                </a:lnTo>
                <a:lnTo>
                  <a:pt x="3026755" y="2426680"/>
                </a:lnTo>
                <a:lnTo>
                  <a:pt x="2895823" y="2426680"/>
                </a:lnTo>
                <a:close/>
                <a:moveTo>
                  <a:pt x="2414625" y="538274"/>
                </a:moveTo>
                <a:cubicBezTo>
                  <a:pt x="2390093" y="538274"/>
                  <a:pt x="2366845" y="546261"/>
                  <a:pt x="2344880" y="562236"/>
                </a:cubicBezTo>
                <a:cubicBezTo>
                  <a:pt x="2322915" y="578210"/>
                  <a:pt x="2302805" y="599461"/>
                  <a:pt x="2284549" y="625990"/>
                </a:cubicBezTo>
                <a:cubicBezTo>
                  <a:pt x="2266293" y="652519"/>
                  <a:pt x="2250033" y="682613"/>
                  <a:pt x="2235770" y="716273"/>
                </a:cubicBezTo>
                <a:cubicBezTo>
                  <a:pt x="2221508" y="749933"/>
                  <a:pt x="2209385" y="784591"/>
                  <a:pt x="2199401" y="820248"/>
                </a:cubicBezTo>
                <a:cubicBezTo>
                  <a:pt x="2189417" y="855905"/>
                  <a:pt x="2181857" y="890991"/>
                  <a:pt x="2176723" y="925507"/>
                </a:cubicBezTo>
                <a:cubicBezTo>
                  <a:pt x="2171588" y="960022"/>
                  <a:pt x="2169021" y="990972"/>
                  <a:pt x="2169021" y="1018357"/>
                </a:cubicBezTo>
                <a:cubicBezTo>
                  <a:pt x="2169021" y="1052017"/>
                  <a:pt x="2172159" y="1077975"/>
                  <a:pt x="2178434" y="1096231"/>
                </a:cubicBezTo>
                <a:cubicBezTo>
                  <a:pt x="2184710" y="1114487"/>
                  <a:pt x="2192269" y="1128037"/>
                  <a:pt x="2201112" y="1136880"/>
                </a:cubicBezTo>
                <a:cubicBezTo>
                  <a:pt x="2209955" y="1145722"/>
                  <a:pt x="2219511" y="1151000"/>
                  <a:pt x="2229780" y="1152711"/>
                </a:cubicBezTo>
                <a:cubicBezTo>
                  <a:pt x="2240049" y="1154423"/>
                  <a:pt x="2249177" y="1155279"/>
                  <a:pt x="2257164" y="1155279"/>
                </a:cubicBezTo>
                <a:cubicBezTo>
                  <a:pt x="2270286" y="1155279"/>
                  <a:pt x="2284121" y="1151998"/>
                  <a:pt x="2298669" y="1145437"/>
                </a:cubicBezTo>
                <a:cubicBezTo>
                  <a:pt x="2313217" y="1138876"/>
                  <a:pt x="2327194" y="1129178"/>
                  <a:pt x="2340601" y="1116341"/>
                </a:cubicBezTo>
                <a:cubicBezTo>
                  <a:pt x="2354008" y="1103505"/>
                  <a:pt x="2366274" y="1087388"/>
                  <a:pt x="2377399" y="1067991"/>
                </a:cubicBezTo>
                <a:cubicBezTo>
                  <a:pt x="2388524" y="1048594"/>
                  <a:pt x="2396939" y="1026059"/>
                  <a:pt x="2402644" y="1000386"/>
                </a:cubicBezTo>
                <a:lnTo>
                  <a:pt x="2486509" y="605024"/>
                </a:lnTo>
                <a:cubicBezTo>
                  <a:pt x="2486509" y="599889"/>
                  <a:pt x="2485368" y="593471"/>
                  <a:pt x="2483086" y="585769"/>
                </a:cubicBezTo>
                <a:cubicBezTo>
                  <a:pt x="2480803" y="578067"/>
                  <a:pt x="2476953" y="570651"/>
                  <a:pt x="2471533" y="563519"/>
                </a:cubicBezTo>
                <a:cubicBezTo>
                  <a:pt x="2466113" y="556388"/>
                  <a:pt x="2458839" y="550398"/>
                  <a:pt x="2449711" y="545548"/>
                </a:cubicBezTo>
                <a:cubicBezTo>
                  <a:pt x="2440583" y="540699"/>
                  <a:pt x="2428887" y="538274"/>
                  <a:pt x="2414625" y="538274"/>
                </a:cubicBezTo>
                <a:close/>
                <a:moveTo>
                  <a:pt x="1493713" y="87288"/>
                </a:moveTo>
                <a:lnTo>
                  <a:pt x="1399579" y="528861"/>
                </a:lnTo>
                <a:cubicBezTo>
                  <a:pt x="1418406" y="507752"/>
                  <a:pt x="1437090" y="490780"/>
                  <a:pt x="1455632" y="477943"/>
                </a:cubicBezTo>
                <a:cubicBezTo>
                  <a:pt x="1474173" y="465107"/>
                  <a:pt x="1492287" y="455265"/>
                  <a:pt x="1509973" y="448419"/>
                </a:cubicBezTo>
                <a:cubicBezTo>
                  <a:pt x="1527658" y="441573"/>
                  <a:pt x="1544346" y="437009"/>
                  <a:pt x="1560035" y="434727"/>
                </a:cubicBezTo>
                <a:cubicBezTo>
                  <a:pt x="1575724" y="432445"/>
                  <a:pt x="1590414" y="431304"/>
                  <a:pt x="1604107" y="431304"/>
                </a:cubicBezTo>
                <a:cubicBezTo>
                  <a:pt x="1632061" y="431304"/>
                  <a:pt x="1658020" y="435012"/>
                  <a:pt x="1681981" y="442429"/>
                </a:cubicBezTo>
                <a:cubicBezTo>
                  <a:pt x="1705942" y="449846"/>
                  <a:pt x="1726623" y="461541"/>
                  <a:pt x="1744024" y="477515"/>
                </a:cubicBezTo>
                <a:cubicBezTo>
                  <a:pt x="1761424" y="493489"/>
                  <a:pt x="1774974" y="514028"/>
                  <a:pt x="1784672" y="539130"/>
                </a:cubicBezTo>
                <a:cubicBezTo>
                  <a:pt x="1794371" y="564232"/>
                  <a:pt x="1799220" y="594184"/>
                  <a:pt x="1799220" y="628985"/>
                </a:cubicBezTo>
                <a:cubicBezTo>
                  <a:pt x="1799220" y="652376"/>
                  <a:pt x="1797081" y="677621"/>
                  <a:pt x="1792802" y="704720"/>
                </a:cubicBezTo>
                <a:cubicBezTo>
                  <a:pt x="1788523" y="731819"/>
                  <a:pt x="1783246" y="759489"/>
                  <a:pt x="1776970" y="787729"/>
                </a:cubicBezTo>
                <a:cubicBezTo>
                  <a:pt x="1770695" y="815969"/>
                  <a:pt x="1763991" y="844066"/>
                  <a:pt x="1756860" y="872021"/>
                </a:cubicBezTo>
                <a:cubicBezTo>
                  <a:pt x="1749729" y="899976"/>
                  <a:pt x="1743025" y="926790"/>
                  <a:pt x="1736750" y="952463"/>
                </a:cubicBezTo>
                <a:cubicBezTo>
                  <a:pt x="1730474" y="978136"/>
                  <a:pt x="1725197" y="1001955"/>
                  <a:pt x="1720918" y="1023919"/>
                </a:cubicBezTo>
                <a:cubicBezTo>
                  <a:pt x="1716639" y="1045884"/>
                  <a:pt x="1714500" y="1065138"/>
                  <a:pt x="1714500" y="1081683"/>
                </a:cubicBezTo>
                <a:cubicBezTo>
                  <a:pt x="1714500" y="1103362"/>
                  <a:pt x="1719492" y="1121048"/>
                  <a:pt x="1729476" y="1134740"/>
                </a:cubicBezTo>
                <a:cubicBezTo>
                  <a:pt x="1739459" y="1148432"/>
                  <a:pt x="1757858" y="1155279"/>
                  <a:pt x="1784672" y="1155279"/>
                </a:cubicBezTo>
                <a:cubicBezTo>
                  <a:pt x="1803499" y="1155279"/>
                  <a:pt x="1820044" y="1151570"/>
                  <a:pt x="1834306" y="1144154"/>
                </a:cubicBezTo>
                <a:cubicBezTo>
                  <a:pt x="1848569" y="1136737"/>
                  <a:pt x="1861406" y="1126183"/>
                  <a:pt x="1872816" y="1112490"/>
                </a:cubicBezTo>
                <a:cubicBezTo>
                  <a:pt x="1884226" y="1098798"/>
                  <a:pt x="1894638" y="1082396"/>
                  <a:pt x="1904051" y="1063284"/>
                </a:cubicBezTo>
                <a:lnTo>
                  <a:pt x="1909969" y="1050590"/>
                </a:lnTo>
                <a:lnTo>
                  <a:pt x="1909725" y="1043174"/>
                </a:lnTo>
                <a:cubicBezTo>
                  <a:pt x="1909725" y="1003238"/>
                  <a:pt x="1913719" y="960450"/>
                  <a:pt x="1921706" y="914809"/>
                </a:cubicBezTo>
                <a:cubicBezTo>
                  <a:pt x="1929693" y="869169"/>
                  <a:pt x="1941959" y="823528"/>
                  <a:pt x="1958504" y="777888"/>
                </a:cubicBezTo>
                <a:cubicBezTo>
                  <a:pt x="1975048" y="732247"/>
                  <a:pt x="1995729" y="688461"/>
                  <a:pt x="2020546" y="646528"/>
                </a:cubicBezTo>
                <a:cubicBezTo>
                  <a:pt x="2045363" y="604596"/>
                  <a:pt x="2074459" y="567513"/>
                  <a:pt x="2107834" y="535279"/>
                </a:cubicBezTo>
                <a:cubicBezTo>
                  <a:pt x="2141209" y="503045"/>
                  <a:pt x="2179005" y="477373"/>
                  <a:pt x="2221222" y="458261"/>
                </a:cubicBezTo>
                <a:cubicBezTo>
                  <a:pt x="2263440" y="439149"/>
                  <a:pt x="2309937" y="429593"/>
                  <a:pt x="2360712" y="429593"/>
                </a:cubicBezTo>
                <a:cubicBezTo>
                  <a:pt x="2410346" y="429593"/>
                  <a:pt x="2446431" y="438150"/>
                  <a:pt x="2468965" y="455265"/>
                </a:cubicBezTo>
                <a:cubicBezTo>
                  <a:pt x="2491500" y="472381"/>
                  <a:pt x="2502768" y="493489"/>
                  <a:pt x="2502768" y="518592"/>
                </a:cubicBezTo>
                <a:lnTo>
                  <a:pt x="2502768" y="531428"/>
                </a:lnTo>
                <a:lnTo>
                  <a:pt x="2521595" y="438150"/>
                </a:lnTo>
                <a:lnTo>
                  <a:pt x="2774045" y="438150"/>
                </a:lnTo>
                <a:lnTo>
                  <a:pt x="2648248" y="1033760"/>
                </a:lnTo>
                <a:cubicBezTo>
                  <a:pt x="2645395" y="1043459"/>
                  <a:pt x="2643398" y="1053015"/>
                  <a:pt x="2642257" y="1062428"/>
                </a:cubicBezTo>
                <a:cubicBezTo>
                  <a:pt x="2641116" y="1071842"/>
                  <a:pt x="2640546" y="1081113"/>
                  <a:pt x="2640546" y="1090241"/>
                </a:cubicBezTo>
                <a:cubicBezTo>
                  <a:pt x="2640546" y="1140445"/>
                  <a:pt x="2664507" y="1165548"/>
                  <a:pt x="2712429" y="1165548"/>
                </a:cubicBezTo>
                <a:cubicBezTo>
                  <a:pt x="2729545" y="1165548"/>
                  <a:pt x="2745377" y="1161126"/>
                  <a:pt x="2759924" y="1152283"/>
                </a:cubicBezTo>
                <a:cubicBezTo>
                  <a:pt x="2774472" y="1143440"/>
                  <a:pt x="2787737" y="1131603"/>
                  <a:pt x="2799717" y="1116769"/>
                </a:cubicBezTo>
                <a:cubicBezTo>
                  <a:pt x="2811698" y="1101936"/>
                  <a:pt x="2822253" y="1084393"/>
                  <a:pt x="2831381" y="1064140"/>
                </a:cubicBezTo>
                <a:cubicBezTo>
                  <a:pt x="2840509" y="1043887"/>
                  <a:pt x="2848211" y="1022635"/>
                  <a:pt x="2854486" y="1000386"/>
                </a:cubicBezTo>
                <a:lnTo>
                  <a:pt x="2856561" y="1000386"/>
                </a:lnTo>
                <a:lnTo>
                  <a:pt x="2975707" y="438150"/>
                </a:lnTo>
                <a:lnTo>
                  <a:pt x="3228156" y="438150"/>
                </a:lnTo>
                <a:lnTo>
                  <a:pt x="3209329" y="528861"/>
                </a:lnTo>
                <a:cubicBezTo>
                  <a:pt x="3228156" y="507752"/>
                  <a:pt x="3246983" y="490780"/>
                  <a:pt x="3265810" y="477943"/>
                </a:cubicBezTo>
                <a:cubicBezTo>
                  <a:pt x="3284637" y="465107"/>
                  <a:pt x="3303178" y="455123"/>
                  <a:pt x="3321434" y="447991"/>
                </a:cubicBezTo>
                <a:cubicBezTo>
                  <a:pt x="3339691" y="440860"/>
                  <a:pt x="3357376" y="436011"/>
                  <a:pt x="3374491" y="433443"/>
                </a:cubicBezTo>
                <a:cubicBezTo>
                  <a:pt x="3391607" y="430876"/>
                  <a:pt x="3407866" y="429593"/>
                  <a:pt x="3423270" y="429593"/>
                </a:cubicBezTo>
                <a:cubicBezTo>
                  <a:pt x="3446090" y="429593"/>
                  <a:pt x="3467484" y="432302"/>
                  <a:pt x="3487452" y="437722"/>
                </a:cubicBezTo>
                <a:cubicBezTo>
                  <a:pt x="3507420" y="443142"/>
                  <a:pt x="3525105" y="451842"/>
                  <a:pt x="3540509" y="463823"/>
                </a:cubicBezTo>
                <a:cubicBezTo>
                  <a:pt x="3555913" y="475804"/>
                  <a:pt x="3569035" y="491350"/>
                  <a:pt x="3579874" y="510462"/>
                </a:cubicBezTo>
                <a:cubicBezTo>
                  <a:pt x="3590714" y="529574"/>
                  <a:pt x="3598416" y="552822"/>
                  <a:pt x="3602980" y="580207"/>
                </a:cubicBezTo>
                <a:cubicBezTo>
                  <a:pt x="3624089" y="547688"/>
                  <a:pt x="3645768" y="521587"/>
                  <a:pt x="3668018" y="501904"/>
                </a:cubicBezTo>
                <a:cubicBezTo>
                  <a:pt x="3690267" y="482222"/>
                  <a:pt x="3711947" y="467246"/>
                  <a:pt x="3733056" y="456977"/>
                </a:cubicBezTo>
                <a:cubicBezTo>
                  <a:pt x="3754165" y="446708"/>
                  <a:pt x="3774417" y="439862"/>
                  <a:pt x="3793815" y="436439"/>
                </a:cubicBezTo>
                <a:cubicBezTo>
                  <a:pt x="3813212" y="433016"/>
                  <a:pt x="3830897" y="431304"/>
                  <a:pt x="3846872" y="431304"/>
                </a:cubicBezTo>
                <a:cubicBezTo>
                  <a:pt x="3874827" y="431304"/>
                  <a:pt x="3900642" y="435012"/>
                  <a:pt x="3924319" y="442429"/>
                </a:cubicBezTo>
                <a:cubicBezTo>
                  <a:pt x="3947995" y="449846"/>
                  <a:pt x="3968533" y="461541"/>
                  <a:pt x="3985933" y="477515"/>
                </a:cubicBezTo>
                <a:cubicBezTo>
                  <a:pt x="4003333" y="493489"/>
                  <a:pt x="4016883" y="514028"/>
                  <a:pt x="4026582" y="539130"/>
                </a:cubicBezTo>
                <a:cubicBezTo>
                  <a:pt x="4036281" y="564232"/>
                  <a:pt x="4041130" y="594184"/>
                  <a:pt x="4041130" y="628985"/>
                </a:cubicBezTo>
                <a:cubicBezTo>
                  <a:pt x="4041130" y="652376"/>
                  <a:pt x="4038991" y="677621"/>
                  <a:pt x="4034711" y="704720"/>
                </a:cubicBezTo>
                <a:cubicBezTo>
                  <a:pt x="4030433" y="731819"/>
                  <a:pt x="4025299" y="759489"/>
                  <a:pt x="4019308" y="787729"/>
                </a:cubicBezTo>
                <a:cubicBezTo>
                  <a:pt x="4013317" y="815969"/>
                  <a:pt x="4006614" y="844066"/>
                  <a:pt x="3999197" y="872021"/>
                </a:cubicBezTo>
                <a:cubicBezTo>
                  <a:pt x="3991781" y="899976"/>
                  <a:pt x="3985077" y="926790"/>
                  <a:pt x="3979087" y="952463"/>
                </a:cubicBezTo>
                <a:cubicBezTo>
                  <a:pt x="3973097" y="978136"/>
                  <a:pt x="3967962" y="1001955"/>
                  <a:pt x="3963683" y="1023919"/>
                </a:cubicBezTo>
                <a:cubicBezTo>
                  <a:pt x="3959405" y="1045884"/>
                  <a:pt x="3957265" y="1065138"/>
                  <a:pt x="3957265" y="1081683"/>
                </a:cubicBezTo>
                <a:cubicBezTo>
                  <a:pt x="3957265" y="1103362"/>
                  <a:pt x="3962257" y="1121048"/>
                  <a:pt x="3972241" y="1134740"/>
                </a:cubicBezTo>
                <a:cubicBezTo>
                  <a:pt x="3982225" y="1148432"/>
                  <a:pt x="4000624" y="1155279"/>
                  <a:pt x="4027437" y="1155279"/>
                </a:cubicBezTo>
                <a:cubicBezTo>
                  <a:pt x="4046265" y="1155279"/>
                  <a:pt x="4062809" y="1151570"/>
                  <a:pt x="4077072" y="1144154"/>
                </a:cubicBezTo>
                <a:cubicBezTo>
                  <a:pt x="4091335" y="1136737"/>
                  <a:pt x="4104171" y="1126183"/>
                  <a:pt x="4115581" y="1112490"/>
                </a:cubicBezTo>
                <a:cubicBezTo>
                  <a:pt x="4126991" y="1098798"/>
                  <a:pt x="4137403" y="1082396"/>
                  <a:pt x="4146817" y="1063284"/>
                </a:cubicBezTo>
                <a:cubicBezTo>
                  <a:pt x="4156230" y="1044172"/>
                  <a:pt x="4165501" y="1023206"/>
                  <a:pt x="4174629" y="1000386"/>
                </a:cubicBezTo>
                <a:lnTo>
                  <a:pt x="4248224" y="1000386"/>
                </a:lnTo>
                <a:cubicBezTo>
                  <a:pt x="4223692" y="1072270"/>
                  <a:pt x="4197307" y="1129606"/>
                  <a:pt x="4169066" y="1172394"/>
                </a:cubicBezTo>
                <a:cubicBezTo>
                  <a:pt x="4140826" y="1215182"/>
                  <a:pt x="4112301" y="1247843"/>
                  <a:pt x="4083490" y="1270378"/>
                </a:cubicBezTo>
                <a:cubicBezTo>
                  <a:pt x="4054679" y="1292913"/>
                  <a:pt x="4026439" y="1307604"/>
                  <a:pt x="3998769" y="1314450"/>
                </a:cubicBezTo>
                <a:cubicBezTo>
                  <a:pt x="3971100" y="1321296"/>
                  <a:pt x="3945569" y="1324719"/>
                  <a:pt x="3922179" y="1324719"/>
                </a:cubicBezTo>
                <a:cubicBezTo>
                  <a:pt x="3883385" y="1324719"/>
                  <a:pt x="3850865" y="1319157"/>
                  <a:pt x="3824622" y="1308032"/>
                </a:cubicBezTo>
                <a:cubicBezTo>
                  <a:pt x="3798379" y="1296907"/>
                  <a:pt x="3777270" y="1282074"/>
                  <a:pt x="3761296" y="1263532"/>
                </a:cubicBezTo>
                <a:cubicBezTo>
                  <a:pt x="3745321" y="1244991"/>
                  <a:pt x="3733769" y="1223882"/>
                  <a:pt x="3726637" y="1200206"/>
                </a:cubicBezTo>
                <a:cubicBezTo>
                  <a:pt x="3719506" y="1176530"/>
                  <a:pt x="3715941" y="1152141"/>
                  <a:pt x="3715941" y="1127038"/>
                </a:cubicBezTo>
                <a:cubicBezTo>
                  <a:pt x="3715941" y="1097372"/>
                  <a:pt x="3720077" y="1062714"/>
                  <a:pt x="3728349" y="1023063"/>
                </a:cubicBezTo>
                <a:cubicBezTo>
                  <a:pt x="3736621" y="983413"/>
                  <a:pt x="3745607" y="942764"/>
                  <a:pt x="3755305" y="901117"/>
                </a:cubicBezTo>
                <a:cubicBezTo>
                  <a:pt x="3765004" y="859470"/>
                  <a:pt x="3773989" y="819249"/>
                  <a:pt x="3782262" y="780455"/>
                </a:cubicBezTo>
                <a:cubicBezTo>
                  <a:pt x="3790535" y="741660"/>
                  <a:pt x="3794671" y="708286"/>
                  <a:pt x="3794671" y="680331"/>
                </a:cubicBezTo>
                <a:cubicBezTo>
                  <a:pt x="3794671" y="620427"/>
                  <a:pt x="3773561" y="590476"/>
                  <a:pt x="3731344" y="590476"/>
                </a:cubicBezTo>
                <a:cubicBezTo>
                  <a:pt x="3715370" y="590476"/>
                  <a:pt x="3700537" y="594755"/>
                  <a:pt x="3686845" y="603312"/>
                </a:cubicBezTo>
                <a:cubicBezTo>
                  <a:pt x="3673152" y="611870"/>
                  <a:pt x="3660601" y="623423"/>
                  <a:pt x="3649191" y="637971"/>
                </a:cubicBezTo>
                <a:cubicBezTo>
                  <a:pt x="3637781" y="652519"/>
                  <a:pt x="3627512" y="669634"/>
                  <a:pt x="3618383" y="689316"/>
                </a:cubicBezTo>
                <a:cubicBezTo>
                  <a:pt x="3609255" y="708999"/>
                  <a:pt x="3601268" y="729965"/>
                  <a:pt x="3594422" y="752215"/>
                </a:cubicBezTo>
                <a:lnTo>
                  <a:pt x="3475471" y="1314450"/>
                </a:lnTo>
                <a:lnTo>
                  <a:pt x="3223022" y="1314450"/>
                </a:lnTo>
                <a:lnTo>
                  <a:pt x="3351386" y="709427"/>
                </a:lnTo>
                <a:cubicBezTo>
                  <a:pt x="3354809" y="695734"/>
                  <a:pt x="3356521" y="681187"/>
                  <a:pt x="3356521" y="665783"/>
                </a:cubicBezTo>
                <a:cubicBezTo>
                  <a:pt x="3356521" y="655514"/>
                  <a:pt x="3355665" y="645815"/>
                  <a:pt x="3353953" y="636687"/>
                </a:cubicBezTo>
                <a:cubicBezTo>
                  <a:pt x="3352242" y="627559"/>
                  <a:pt x="3349247" y="619429"/>
                  <a:pt x="3344968" y="612298"/>
                </a:cubicBezTo>
                <a:cubicBezTo>
                  <a:pt x="3340689" y="605166"/>
                  <a:pt x="3335269" y="599461"/>
                  <a:pt x="3328708" y="595182"/>
                </a:cubicBezTo>
                <a:cubicBezTo>
                  <a:pt x="3322147" y="590904"/>
                  <a:pt x="3313733" y="588764"/>
                  <a:pt x="3303463" y="588764"/>
                </a:cubicBezTo>
                <a:cubicBezTo>
                  <a:pt x="3286348" y="588764"/>
                  <a:pt x="3270517" y="593043"/>
                  <a:pt x="3255969" y="601601"/>
                </a:cubicBezTo>
                <a:cubicBezTo>
                  <a:pt x="3241421" y="610158"/>
                  <a:pt x="3228299" y="621854"/>
                  <a:pt x="3216603" y="636687"/>
                </a:cubicBezTo>
                <a:cubicBezTo>
                  <a:pt x="3204908" y="651520"/>
                  <a:pt x="3194496" y="668921"/>
                  <a:pt x="3185368" y="688888"/>
                </a:cubicBezTo>
                <a:cubicBezTo>
                  <a:pt x="3176240" y="708856"/>
                  <a:pt x="3168253" y="729965"/>
                  <a:pt x="3161407" y="752215"/>
                </a:cubicBezTo>
                <a:lnTo>
                  <a:pt x="3042456" y="1314450"/>
                </a:lnTo>
                <a:lnTo>
                  <a:pt x="2790006" y="1314450"/>
                </a:lnTo>
                <a:lnTo>
                  <a:pt x="2811190" y="1214487"/>
                </a:lnTo>
                <a:lnTo>
                  <a:pt x="2782281" y="1244278"/>
                </a:lnTo>
                <a:cubicBezTo>
                  <a:pt x="2771655" y="1253976"/>
                  <a:pt x="2760923" y="1262534"/>
                  <a:pt x="2750083" y="1269951"/>
                </a:cubicBezTo>
                <a:cubicBezTo>
                  <a:pt x="2728404" y="1284784"/>
                  <a:pt x="2707295" y="1296194"/>
                  <a:pt x="2686757" y="1304181"/>
                </a:cubicBezTo>
                <a:cubicBezTo>
                  <a:pt x="2666219" y="1312168"/>
                  <a:pt x="2646536" y="1317588"/>
                  <a:pt x="2627709" y="1320441"/>
                </a:cubicBezTo>
                <a:cubicBezTo>
                  <a:pt x="2608883" y="1323293"/>
                  <a:pt x="2591767" y="1324719"/>
                  <a:pt x="2576364" y="1324719"/>
                </a:cubicBezTo>
                <a:cubicBezTo>
                  <a:pt x="2526729" y="1324719"/>
                  <a:pt x="2487222" y="1311170"/>
                  <a:pt x="2457841" y="1284071"/>
                </a:cubicBezTo>
                <a:cubicBezTo>
                  <a:pt x="2428460" y="1256971"/>
                  <a:pt x="2410631" y="1216893"/>
                  <a:pt x="2404355" y="1163836"/>
                </a:cubicBezTo>
                <a:cubicBezTo>
                  <a:pt x="2390093" y="1183804"/>
                  <a:pt x="2374404" y="1203344"/>
                  <a:pt x="2357289" y="1222456"/>
                </a:cubicBezTo>
                <a:cubicBezTo>
                  <a:pt x="2340173" y="1241568"/>
                  <a:pt x="2321061" y="1258683"/>
                  <a:pt x="2299953" y="1273802"/>
                </a:cubicBezTo>
                <a:cubicBezTo>
                  <a:pt x="2278844" y="1288920"/>
                  <a:pt x="2255310" y="1301186"/>
                  <a:pt x="2229352" y="1310599"/>
                </a:cubicBezTo>
                <a:cubicBezTo>
                  <a:pt x="2203394" y="1320013"/>
                  <a:pt x="2174726" y="1324719"/>
                  <a:pt x="2143348" y="1324719"/>
                </a:cubicBezTo>
                <a:cubicBezTo>
                  <a:pt x="2113111" y="1324719"/>
                  <a:pt x="2084015" y="1319870"/>
                  <a:pt x="2056060" y="1310171"/>
                </a:cubicBezTo>
                <a:cubicBezTo>
                  <a:pt x="2028105" y="1300473"/>
                  <a:pt x="2003288" y="1284499"/>
                  <a:pt x="1981609" y="1262249"/>
                </a:cubicBezTo>
                <a:cubicBezTo>
                  <a:pt x="1959930" y="1239999"/>
                  <a:pt x="1942529" y="1210903"/>
                  <a:pt x="1929408" y="1174961"/>
                </a:cubicBezTo>
                <a:lnTo>
                  <a:pt x="1927848" y="1169808"/>
                </a:lnTo>
                <a:lnTo>
                  <a:pt x="1926301" y="1172394"/>
                </a:lnTo>
                <a:cubicBezTo>
                  <a:pt x="1898061" y="1215182"/>
                  <a:pt x="1869535" y="1247843"/>
                  <a:pt x="1840725" y="1270378"/>
                </a:cubicBezTo>
                <a:cubicBezTo>
                  <a:pt x="1811914" y="1292913"/>
                  <a:pt x="1783674" y="1307604"/>
                  <a:pt x="1756004" y="1314450"/>
                </a:cubicBezTo>
                <a:cubicBezTo>
                  <a:pt x="1728335" y="1321296"/>
                  <a:pt x="1702805" y="1324719"/>
                  <a:pt x="1679414" y="1324719"/>
                </a:cubicBezTo>
                <a:cubicBezTo>
                  <a:pt x="1640619" y="1324719"/>
                  <a:pt x="1608100" y="1319157"/>
                  <a:pt x="1581857" y="1308032"/>
                </a:cubicBezTo>
                <a:cubicBezTo>
                  <a:pt x="1555614" y="1296907"/>
                  <a:pt x="1534505" y="1282074"/>
                  <a:pt x="1518531" y="1263532"/>
                </a:cubicBezTo>
                <a:cubicBezTo>
                  <a:pt x="1502556" y="1244991"/>
                  <a:pt x="1491004" y="1223882"/>
                  <a:pt x="1483872" y="1200206"/>
                </a:cubicBezTo>
                <a:cubicBezTo>
                  <a:pt x="1476741" y="1176530"/>
                  <a:pt x="1473175" y="1152141"/>
                  <a:pt x="1473175" y="1127038"/>
                </a:cubicBezTo>
                <a:cubicBezTo>
                  <a:pt x="1473175" y="1097372"/>
                  <a:pt x="1477311" y="1062714"/>
                  <a:pt x="1485584" y="1023063"/>
                </a:cubicBezTo>
                <a:cubicBezTo>
                  <a:pt x="1493856" y="983413"/>
                  <a:pt x="1502842" y="942764"/>
                  <a:pt x="1512540" y="901117"/>
                </a:cubicBezTo>
                <a:cubicBezTo>
                  <a:pt x="1522239" y="859470"/>
                  <a:pt x="1531224" y="819249"/>
                  <a:pt x="1539497" y="780455"/>
                </a:cubicBezTo>
                <a:cubicBezTo>
                  <a:pt x="1547769" y="741660"/>
                  <a:pt x="1551905" y="708286"/>
                  <a:pt x="1551905" y="680331"/>
                </a:cubicBezTo>
                <a:cubicBezTo>
                  <a:pt x="1551905" y="620427"/>
                  <a:pt x="1530796" y="590476"/>
                  <a:pt x="1488579" y="590476"/>
                </a:cubicBezTo>
                <a:cubicBezTo>
                  <a:pt x="1472605" y="590476"/>
                  <a:pt x="1457771" y="594755"/>
                  <a:pt x="1444079" y="603312"/>
                </a:cubicBezTo>
                <a:cubicBezTo>
                  <a:pt x="1430387" y="611870"/>
                  <a:pt x="1417836" y="623423"/>
                  <a:pt x="1406426" y="637971"/>
                </a:cubicBezTo>
                <a:cubicBezTo>
                  <a:pt x="1395015" y="652519"/>
                  <a:pt x="1384746" y="669634"/>
                  <a:pt x="1375618" y="689316"/>
                </a:cubicBezTo>
                <a:cubicBezTo>
                  <a:pt x="1366490" y="708999"/>
                  <a:pt x="1358503" y="729965"/>
                  <a:pt x="1351657" y="752215"/>
                </a:cubicBezTo>
                <a:lnTo>
                  <a:pt x="1232706" y="1314450"/>
                </a:lnTo>
                <a:lnTo>
                  <a:pt x="980256" y="1314450"/>
                </a:lnTo>
                <a:lnTo>
                  <a:pt x="1234417" y="122374"/>
                </a:lnTo>
                <a:close/>
                <a:moveTo>
                  <a:pt x="2521595" y="0"/>
                </a:moveTo>
                <a:lnTo>
                  <a:pt x="2705583" y="0"/>
                </a:lnTo>
                <a:lnTo>
                  <a:pt x="2493355" y="331180"/>
                </a:lnTo>
                <a:lnTo>
                  <a:pt x="2362423" y="331180"/>
                </a:lnTo>
                <a:close/>
                <a:moveTo>
                  <a:pt x="615293" y="0"/>
                </a:moveTo>
                <a:cubicBezTo>
                  <a:pt x="628414" y="0"/>
                  <a:pt x="640538" y="285"/>
                  <a:pt x="651662" y="856"/>
                </a:cubicBezTo>
                <a:cubicBezTo>
                  <a:pt x="662787" y="1426"/>
                  <a:pt x="674055" y="2282"/>
                  <a:pt x="685465" y="3423"/>
                </a:cubicBezTo>
                <a:lnTo>
                  <a:pt x="571649" y="539986"/>
                </a:lnTo>
                <a:cubicBezTo>
                  <a:pt x="585911" y="521159"/>
                  <a:pt x="602314" y="499194"/>
                  <a:pt x="620855" y="474092"/>
                </a:cubicBezTo>
                <a:cubicBezTo>
                  <a:pt x="639397" y="448990"/>
                  <a:pt x="659364" y="422176"/>
                  <a:pt x="680758" y="393651"/>
                </a:cubicBezTo>
                <a:cubicBezTo>
                  <a:pt x="702152" y="365125"/>
                  <a:pt x="724117" y="335887"/>
                  <a:pt x="746652" y="305935"/>
                </a:cubicBezTo>
                <a:cubicBezTo>
                  <a:pt x="769187" y="275983"/>
                  <a:pt x="791009" y="246602"/>
                  <a:pt x="812118" y="217792"/>
                </a:cubicBezTo>
                <a:cubicBezTo>
                  <a:pt x="833227" y="188981"/>
                  <a:pt x="853337" y="161882"/>
                  <a:pt x="872449" y="136494"/>
                </a:cubicBezTo>
                <a:cubicBezTo>
                  <a:pt x="891561" y="111107"/>
                  <a:pt x="908248" y="88857"/>
                  <a:pt x="922511" y="69745"/>
                </a:cubicBezTo>
                <a:cubicBezTo>
                  <a:pt x="936774" y="50633"/>
                  <a:pt x="948184" y="35657"/>
                  <a:pt x="956742" y="24817"/>
                </a:cubicBezTo>
                <a:cubicBezTo>
                  <a:pt x="965299" y="13978"/>
                  <a:pt x="969578" y="8558"/>
                  <a:pt x="969578" y="8558"/>
                </a:cubicBezTo>
                <a:lnTo>
                  <a:pt x="1153567" y="8558"/>
                </a:lnTo>
                <a:lnTo>
                  <a:pt x="666638" y="569937"/>
                </a:lnTo>
                <a:cubicBezTo>
                  <a:pt x="678048" y="569937"/>
                  <a:pt x="688603" y="569652"/>
                  <a:pt x="698301" y="569082"/>
                </a:cubicBezTo>
                <a:cubicBezTo>
                  <a:pt x="708000" y="568511"/>
                  <a:pt x="717699" y="568226"/>
                  <a:pt x="727397" y="568226"/>
                </a:cubicBezTo>
                <a:cubicBezTo>
                  <a:pt x="770185" y="568226"/>
                  <a:pt x="805557" y="572933"/>
                  <a:pt x="833512" y="582346"/>
                </a:cubicBezTo>
                <a:cubicBezTo>
                  <a:pt x="861467" y="591759"/>
                  <a:pt x="883716" y="604881"/>
                  <a:pt x="900261" y="621711"/>
                </a:cubicBezTo>
                <a:cubicBezTo>
                  <a:pt x="916806" y="638541"/>
                  <a:pt x="928359" y="658366"/>
                  <a:pt x="934920" y="681187"/>
                </a:cubicBezTo>
                <a:cubicBezTo>
                  <a:pt x="941480" y="704007"/>
                  <a:pt x="944761" y="728824"/>
                  <a:pt x="944761" y="755638"/>
                </a:cubicBezTo>
                <a:cubicBezTo>
                  <a:pt x="944761" y="792150"/>
                  <a:pt x="940340" y="830517"/>
                  <a:pt x="931497" y="870738"/>
                </a:cubicBezTo>
                <a:cubicBezTo>
                  <a:pt x="922654" y="910959"/>
                  <a:pt x="912812" y="950751"/>
                  <a:pt x="901973" y="990117"/>
                </a:cubicBezTo>
                <a:cubicBezTo>
                  <a:pt x="891133" y="1029482"/>
                  <a:pt x="881292" y="1067135"/>
                  <a:pt x="872449" y="1103077"/>
                </a:cubicBezTo>
                <a:cubicBezTo>
                  <a:pt x="863606" y="1139019"/>
                  <a:pt x="859185" y="1170967"/>
                  <a:pt x="859185" y="1198922"/>
                </a:cubicBezTo>
                <a:cubicBezTo>
                  <a:pt x="859185" y="1226307"/>
                  <a:pt x="865318" y="1250411"/>
                  <a:pt x="877584" y="1271234"/>
                </a:cubicBezTo>
                <a:cubicBezTo>
                  <a:pt x="889849" y="1292058"/>
                  <a:pt x="906537" y="1306463"/>
                  <a:pt x="927646" y="1314450"/>
                </a:cubicBezTo>
                <a:cubicBezTo>
                  <a:pt x="889992" y="1325290"/>
                  <a:pt x="856903" y="1332992"/>
                  <a:pt x="828377" y="1337556"/>
                </a:cubicBezTo>
                <a:cubicBezTo>
                  <a:pt x="799852" y="1342120"/>
                  <a:pt x="775035" y="1344402"/>
                  <a:pt x="753926" y="1344402"/>
                </a:cubicBezTo>
                <a:cubicBezTo>
                  <a:pt x="725401" y="1344402"/>
                  <a:pt x="702295" y="1340836"/>
                  <a:pt x="684609" y="1333705"/>
                </a:cubicBezTo>
                <a:cubicBezTo>
                  <a:pt x="666924" y="1326573"/>
                  <a:pt x="653089" y="1317445"/>
                  <a:pt x="643105" y="1306320"/>
                </a:cubicBezTo>
                <a:cubicBezTo>
                  <a:pt x="633121" y="1295196"/>
                  <a:pt x="626275" y="1282644"/>
                  <a:pt x="622567" y="1268667"/>
                </a:cubicBezTo>
                <a:cubicBezTo>
                  <a:pt x="618858" y="1254689"/>
                  <a:pt x="617004" y="1240855"/>
                  <a:pt x="617004" y="1227163"/>
                </a:cubicBezTo>
                <a:cubicBezTo>
                  <a:pt x="617004" y="1197496"/>
                  <a:pt x="621853" y="1163123"/>
                  <a:pt x="631552" y="1124043"/>
                </a:cubicBezTo>
                <a:cubicBezTo>
                  <a:pt x="641251" y="1084963"/>
                  <a:pt x="651948" y="1044457"/>
                  <a:pt x="663643" y="1002525"/>
                </a:cubicBezTo>
                <a:cubicBezTo>
                  <a:pt x="675339" y="960593"/>
                  <a:pt x="686036" y="919088"/>
                  <a:pt x="695734" y="878012"/>
                </a:cubicBezTo>
                <a:cubicBezTo>
                  <a:pt x="705433" y="836935"/>
                  <a:pt x="710282" y="799567"/>
                  <a:pt x="710282" y="765907"/>
                </a:cubicBezTo>
                <a:cubicBezTo>
                  <a:pt x="710282" y="748221"/>
                  <a:pt x="708428" y="732104"/>
                  <a:pt x="704720" y="717556"/>
                </a:cubicBezTo>
                <a:cubicBezTo>
                  <a:pt x="701011" y="703008"/>
                  <a:pt x="695164" y="690457"/>
                  <a:pt x="687177" y="679903"/>
                </a:cubicBezTo>
                <a:cubicBezTo>
                  <a:pt x="679189" y="669349"/>
                  <a:pt x="668350" y="661219"/>
                  <a:pt x="654658" y="655514"/>
                </a:cubicBezTo>
                <a:cubicBezTo>
                  <a:pt x="640965" y="649809"/>
                  <a:pt x="624421" y="646956"/>
                  <a:pt x="605023" y="646956"/>
                </a:cubicBezTo>
                <a:cubicBezTo>
                  <a:pt x="597036" y="646956"/>
                  <a:pt x="588051" y="647384"/>
                  <a:pt x="578067" y="648240"/>
                </a:cubicBezTo>
                <a:cubicBezTo>
                  <a:pt x="568083" y="649095"/>
                  <a:pt x="557671" y="650950"/>
                  <a:pt x="546832" y="653802"/>
                </a:cubicBezTo>
                <a:lnTo>
                  <a:pt x="406487" y="1314450"/>
                </a:lnTo>
                <a:lnTo>
                  <a:pt x="154893" y="1314450"/>
                </a:lnTo>
                <a:lnTo>
                  <a:pt x="408198" y="122374"/>
                </a:lnTo>
                <a:cubicBezTo>
                  <a:pt x="330609" y="154893"/>
                  <a:pt x="270421" y="203529"/>
                  <a:pt x="227633" y="268281"/>
                </a:cubicBezTo>
                <a:cubicBezTo>
                  <a:pt x="184844" y="333034"/>
                  <a:pt x="163450" y="412477"/>
                  <a:pt x="163450" y="506611"/>
                </a:cubicBezTo>
                <a:cubicBezTo>
                  <a:pt x="163450" y="528861"/>
                  <a:pt x="164734" y="546975"/>
                  <a:pt x="167301" y="560952"/>
                </a:cubicBezTo>
                <a:cubicBezTo>
                  <a:pt x="169869" y="574929"/>
                  <a:pt x="172579" y="586054"/>
                  <a:pt x="175431" y="594327"/>
                </a:cubicBezTo>
                <a:cubicBezTo>
                  <a:pt x="178284" y="602599"/>
                  <a:pt x="180994" y="609017"/>
                  <a:pt x="183561" y="613581"/>
                </a:cubicBezTo>
                <a:cubicBezTo>
                  <a:pt x="186128" y="618145"/>
                  <a:pt x="187412" y="622139"/>
                  <a:pt x="187412" y="625562"/>
                </a:cubicBezTo>
                <a:cubicBezTo>
                  <a:pt x="157175" y="625562"/>
                  <a:pt x="130361" y="622567"/>
                  <a:pt x="106970" y="616577"/>
                </a:cubicBezTo>
                <a:cubicBezTo>
                  <a:pt x="83579" y="610586"/>
                  <a:pt x="64039" y="601030"/>
                  <a:pt x="48350" y="587908"/>
                </a:cubicBezTo>
                <a:cubicBezTo>
                  <a:pt x="32662" y="574787"/>
                  <a:pt x="20681" y="557386"/>
                  <a:pt x="12409" y="535707"/>
                </a:cubicBezTo>
                <a:cubicBezTo>
                  <a:pt x="4136" y="514028"/>
                  <a:pt x="0" y="487214"/>
                  <a:pt x="0" y="455265"/>
                </a:cubicBezTo>
                <a:cubicBezTo>
                  <a:pt x="0" y="416471"/>
                  <a:pt x="8415" y="378247"/>
                  <a:pt x="25245" y="340593"/>
                </a:cubicBezTo>
                <a:cubicBezTo>
                  <a:pt x="42075" y="302940"/>
                  <a:pt x="65180" y="267283"/>
                  <a:pt x="94562" y="233623"/>
                </a:cubicBezTo>
                <a:cubicBezTo>
                  <a:pt x="123943" y="199963"/>
                  <a:pt x="158458" y="168871"/>
                  <a:pt x="198109" y="140345"/>
                </a:cubicBezTo>
                <a:cubicBezTo>
                  <a:pt x="237759" y="111820"/>
                  <a:pt x="280262" y="87145"/>
                  <a:pt x="325617" y="66322"/>
                </a:cubicBezTo>
                <a:cubicBezTo>
                  <a:pt x="370973" y="45498"/>
                  <a:pt x="418325" y="29239"/>
                  <a:pt x="467674" y="17543"/>
                </a:cubicBezTo>
                <a:cubicBezTo>
                  <a:pt x="517023" y="5848"/>
                  <a:pt x="566229" y="0"/>
                  <a:pt x="615293" y="0"/>
                </a:cubicBezTo>
                <a:close/>
              </a:path>
            </a:pathLst>
          </a:custGeom>
          <a:effectLst>
            <a:outerShdw blurRad="50800" dist="38100" dir="2700000" algn="tl" rotWithShape="0">
              <a:prstClr val="black">
                <a:alpha val="40000"/>
              </a:prstClr>
            </a:outerShdw>
          </a:effectLst>
        </p:spPr>
      </p:pic>
      <p:grpSp>
        <p:nvGrpSpPr>
          <p:cNvPr id="2" name="组合 29">
            <a:extLst>
              <a:ext uri="{FF2B5EF4-FFF2-40B4-BE49-F238E27FC236}">
                <a16:creationId xmlns:a16="http://schemas.microsoft.com/office/drawing/2014/main" id="{52011048-804D-BA3F-6AEF-95F5D70D1C41}"/>
              </a:ext>
            </a:extLst>
          </p:cNvPr>
          <p:cNvGrpSpPr/>
          <p:nvPr/>
        </p:nvGrpSpPr>
        <p:grpSpPr>
          <a:xfrm>
            <a:off x="8889759" y="329332"/>
            <a:ext cx="2895600" cy="1909445"/>
            <a:chOff x="965597" y="532844"/>
            <a:chExt cx="1950872" cy="1269647"/>
          </a:xfrm>
        </p:grpSpPr>
        <p:pic>
          <p:nvPicPr>
            <p:cNvPr id="3" name="图片 31">
              <a:extLst>
                <a:ext uri="{FF2B5EF4-FFF2-40B4-BE49-F238E27FC236}">
                  <a16:creationId xmlns:a16="http://schemas.microsoft.com/office/drawing/2014/main" id="{847960FB-4CA5-E058-41C3-B07F6439BCB7}"/>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4" name="图片 32">
              <a:extLst>
                <a:ext uri="{FF2B5EF4-FFF2-40B4-BE49-F238E27FC236}">
                  <a16:creationId xmlns:a16="http://schemas.microsoft.com/office/drawing/2014/main" id="{662863E9-C537-E90C-1271-E171C6F3692B}"/>
                </a:ext>
              </a:extLst>
            </p:cNvPr>
            <p:cNvPicPr>
              <a:picLocks noChangeAspect="1"/>
            </p:cNvPicPr>
            <p:nvPr/>
          </p:nvPicPr>
          <p:blipFill>
            <a:blip r:embed="rId4"/>
            <a:stretch>
              <a:fillRect/>
            </a:stretch>
          </p:blipFill>
          <p:spPr>
            <a:xfrm>
              <a:off x="965597" y="854098"/>
              <a:ext cx="1417375" cy="948393"/>
            </a:xfrm>
            <a:prstGeom prst="rect">
              <a:avLst/>
            </a:prstGeom>
          </p:spPr>
        </p:pic>
      </p:grpSp>
      <p:grpSp>
        <p:nvGrpSpPr>
          <p:cNvPr id="7" name="Đồ họa 5">
            <a:extLst>
              <a:ext uri="{FF2B5EF4-FFF2-40B4-BE49-F238E27FC236}">
                <a16:creationId xmlns:a16="http://schemas.microsoft.com/office/drawing/2014/main" id="{4463AAB3-38CE-EC35-32D2-563613BCEB2D}"/>
              </a:ext>
            </a:extLst>
          </p:cNvPr>
          <p:cNvGrpSpPr/>
          <p:nvPr/>
        </p:nvGrpSpPr>
        <p:grpSpPr>
          <a:xfrm>
            <a:off x="1607820" y="1043588"/>
            <a:ext cx="3599375" cy="4136492"/>
            <a:chOff x="3112045" y="0"/>
            <a:chExt cx="5967856" cy="6858409"/>
          </a:xfrm>
        </p:grpSpPr>
        <p:sp>
          <p:nvSpPr>
            <p:cNvPr id="8" name="Hình tự do: Hình 7">
              <a:extLst>
                <a:ext uri="{FF2B5EF4-FFF2-40B4-BE49-F238E27FC236}">
                  <a16:creationId xmlns:a16="http://schemas.microsoft.com/office/drawing/2014/main" id="{1A9D579A-1376-3AAA-2F2E-FEACB66D3A9C}"/>
                </a:ext>
              </a:extLst>
            </p:cNvPr>
            <p:cNvSpPr/>
            <p:nvPr/>
          </p:nvSpPr>
          <p:spPr>
            <a:xfrm>
              <a:off x="6833986" y="4519608"/>
              <a:ext cx="130571" cy="1599177"/>
            </a:xfrm>
            <a:custGeom>
              <a:avLst/>
              <a:gdLst>
                <a:gd name="connsiteX0" fmla="*/ 65285 w 130571"/>
                <a:gd name="connsiteY0" fmla="*/ 1599177 h 1599177"/>
                <a:gd name="connsiteX1" fmla="*/ 0 w 130571"/>
                <a:gd name="connsiteY1" fmla="*/ 1533892 h 1599177"/>
                <a:gd name="connsiteX2" fmla="*/ 0 w 130571"/>
                <a:gd name="connsiteY2" fmla="*/ 65285 h 1599177"/>
                <a:gd name="connsiteX3" fmla="*/ 65285 w 130571"/>
                <a:gd name="connsiteY3" fmla="*/ 0 h 1599177"/>
                <a:gd name="connsiteX4" fmla="*/ 130570 w 130571"/>
                <a:gd name="connsiteY4" fmla="*/ 65285 h 1599177"/>
                <a:gd name="connsiteX5" fmla="*/ 130570 w 130571"/>
                <a:gd name="connsiteY5" fmla="*/ 1533892 h 1599177"/>
                <a:gd name="connsiteX6" fmla="*/ 65285 w 130571"/>
                <a:gd name="connsiteY6" fmla="*/ 1599177 h 159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1" h="1599177">
                  <a:moveTo>
                    <a:pt x="65285" y="1599177"/>
                  </a:moveTo>
                  <a:cubicBezTo>
                    <a:pt x="29266" y="1599177"/>
                    <a:pt x="0" y="1569911"/>
                    <a:pt x="0" y="1533892"/>
                  </a:cubicBezTo>
                  <a:lnTo>
                    <a:pt x="0" y="65285"/>
                  </a:lnTo>
                  <a:cubicBezTo>
                    <a:pt x="0" y="29266"/>
                    <a:pt x="29266" y="0"/>
                    <a:pt x="65285" y="0"/>
                  </a:cubicBezTo>
                  <a:cubicBezTo>
                    <a:pt x="101304" y="0"/>
                    <a:pt x="130570" y="29266"/>
                    <a:pt x="130570" y="65285"/>
                  </a:cubicBezTo>
                  <a:lnTo>
                    <a:pt x="130570" y="1533892"/>
                  </a:lnTo>
                  <a:cubicBezTo>
                    <a:pt x="130775" y="1569911"/>
                    <a:pt x="101509" y="1599177"/>
                    <a:pt x="65285" y="1599177"/>
                  </a:cubicBezTo>
                  <a:close/>
                </a:path>
              </a:pathLst>
            </a:custGeom>
            <a:solidFill>
              <a:srgbClr val="C2C4C4"/>
            </a:solidFill>
            <a:ln w="204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5469D6AF-E328-FECB-5BE6-7E77356F255F}"/>
                </a:ext>
              </a:extLst>
            </p:cNvPr>
            <p:cNvSpPr/>
            <p:nvPr/>
          </p:nvSpPr>
          <p:spPr>
            <a:xfrm>
              <a:off x="5240949" y="4519608"/>
              <a:ext cx="130570" cy="1599177"/>
            </a:xfrm>
            <a:custGeom>
              <a:avLst/>
              <a:gdLst>
                <a:gd name="connsiteX0" fmla="*/ 65285 w 130570"/>
                <a:gd name="connsiteY0" fmla="*/ 1599177 h 1599177"/>
                <a:gd name="connsiteX1" fmla="*/ 0 w 130570"/>
                <a:gd name="connsiteY1" fmla="*/ 1533892 h 1599177"/>
                <a:gd name="connsiteX2" fmla="*/ 0 w 130570"/>
                <a:gd name="connsiteY2" fmla="*/ 65285 h 1599177"/>
                <a:gd name="connsiteX3" fmla="*/ 65285 w 130570"/>
                <a:gd name="connsiteY3" fmla="*/ 0 h 1599177"/>
                <a:gd name="connsiteX4" fmla="*/ 130570 w 130570"/>
                <a:gd name="connsiteY4" fmla="*/ 65285 h 1599177"/>
                <a:gd name="connsiteX5" fmla="*/ 130570 w 130570"/>
                <a:gd name="connsiteY5" fmla="*/ 1533892 h 1599177"/>
                <a:gd name="connsiteX6" fmla="*/ 65285 w 130570"/>
                <a:gd name="connsiteY6" fmla="*/ 1599177 h 159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0" h="1599177">
                  <a:moveTo>
                    <a:pt x="65285" y="1599177"/>
                  </a:moveTo>
                  <a:cubicBezTo>
                    <a:pt x="29266" y="1599177"/>
                    <a:pt x="0" y="1569911"/>
                    <a:pt x="0" y="1533892"/>
                  </a:cubicBezTo>
                  <a:lnTo>
                    <a:pt x="0" y="65285"/>
                  </a:lnTo>
                  <a:cubicBezTo>
                    <a:pt x="0" y="29266"/>
                    <a:pt x="29266" y="0"/>
                    <a:pt x="65285" y="0"/>
                  </a:cubicBezTo>
                  <a:cubicBezTo>
                    <a:pt x="101304" y="0"/>
                    <a:pt x="130570" y="29266"/>
                    <a:pt x="130570" y="65285"/>
                  </a:cubicBezTo>
                  <a:lnTo>
                    <a:pt x="130570" y="1533892"/>
                  </a:lnTo>
                  <a:cubicBezTo>
                    <a:pt x="130570" y="1569911"/>
                    <a:pt x="101509" y="1599177"/>
                    <a:pt x="65285" y="1599177"/>
                  </a:cubicBezTo>
                  <a:close/>
                </a:path>
              </a:pathLst>
            </a:custGeom>
            <a:solidFill>
              <a:srgbClr val="C2C4C4"/>
            </a:solidFill>
            <a:ln w="2045" cap="flat">
              <a:noFill/>
              <a:prstDash val="solid"/>
              <a:miter/>
            </a:ln>
          </p:spPr>
          <p:txBody>
            <a:bodyPr rtlCol="0" anchor="ctr"/>
            <a:lstStyle/>
            <a:p>
              <a:endParaRPr lang="vi-VN"/>
            </a:p>
          </p:txBody>
        </p:sp>
        <p:sp>
          <p:nvSpPr>
            <p:cNvPr id="200" name="Hình tự do: Hình 199">
              <a:extLst>
                <a:ext uri="{FF2B5EF4-FFF2-40B4-BE49-F238E27FC236}">
                  <a16:creationId xmlns:a16="http://schemas.microsoft.com/office/drawing/2014/main" id="{8D202804-EB5C-117F-5319-A963BC7DB353}"/>
                </a:ext>
              </a:extLst>
            </p:cNvPr>
            <p:cNvSpPr/>
            <p:nvPr/>
          </p:nvSpPr>
          <p:spPr>
            <a:xfrm>
              <a:off x="5187125" y="2831611"/>
              <a:ext cx="1772724" cy="1474337"/>
            </a:xfrm>
            <a:custGeom>
              <a:avLst/>
              <a:gdLst>
                <a:gd name="connsiteX0" fmla="*/ 1606749 w 1772724"/>
                <a:gd name="connsiteY0" fmla="*/ 1474337 h 1474337"/>
                <a:gd name="connsiteX1" fmla="*/ 165975 w 1772724"/>
                <a:gd name="connsiteY1" fmla="*/ 1474337 h 1474337"/>
                <a:gd name="connsiteX2" fmla="*/ 0 w 1772724"/>
                <a:gd name="connsiteY2" fmla="*/ 1308362 h 1474337"/>
                <a:gd name="connsiteX3" fmla="*/ 0 w 1772724"/>
                <a:gd name="connsiteY3" fmla="*/ 165975 h 1474337"/>
                <a:gd name="connsiteX4" fmla="*/ 165975 w 1772724"/>
                <a:gd name="connsiteY4" fmla="*/ 0 h 1474337"/>
                <a:gd name="connsiteX5" fmla="*/ 1606749 w 1772724"/>
                <a:gd name="connsiteY5" fmla="*/ 0 h 1474337"/>
                <a:gd name="connsiteX6" fmla="*/ 1772724 w 1772724"/>
                <a:gd name="connsiteY6" fmla="*/ 165975 h 1474337"/>
                <a:gd name="connsiteX7" fmla="*/ 1772724 w 1772724"/>
                <a:gd name="connsiteY7" fmla="*/ 1308362 h 1474337"/>
                <a:gd name="connsiteX8" fmla="*/ 1606749 w 1772724"/>
                <a:gd name="connsiteY8" fmla="*/ 1474337 h 147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724" h="1474337">
                  <a:moveTo>
                    <a:pt x="1606749" y="1474337"/>
                  </a:moveTo>
                  <a:lnTo>
                    <a:pt x="165975" y="1474337"/>
                  </a:lnTo>
                  <a:cubicBezTo>
                    <a:pt x="74290" y="1474337"/>
                    <a:pt x="0" y="1400047"/>
                    <a:pt x="0" y="1308362"/>
                  </a:cubicBezTo>
                  <a:lnTo>
                    <a:pt x="0" y="165975"/>
                  </a:lnTo>
                  <a:cubicBezTo>
                    <a:pt x="0" y="74290"/>
                    <a:pt x="74290" y="0"/>
                    <a:pt x="165975" y="0"/>
                  </a:cubicBezTo>
                  <a:lnTo>
                    <a:pt x="1606749" y="0"/>
                  </a:lnTo>
                  <a:cubicBezTo>
                    <a:pt x="1698435" y="0"/>
                    <a:pt x="1772724" y="74290"/>
                    <a:pt x="1772724" y="165975"/>
                  </a:cubicBezTo>
                  <a:lnTo>
                    <a:pt x="1772724" y="1308362"/>
                  </a:lnTo>
                  <a:cubicBezTo>
                    <a:pt x="1772724" y="1400047"/>
                    <a:pt x="1698435" y="1474337"/>
                    <a:pt x="1606749" y="1474337"/>
                  </a:cubicBezTo>
                  <a:close/>
                </a:path>
              </a:pathLst>
            </a:custGeom>
            <a:solidFill>
              <a:srgbClr val="FFA539"/>
            </a:solidFill>
            <a:ln w="2045" cap="flat">
              <a:noFill/>
              <a:prstDash val="solid"/>
              <a:miter/>
            </a:ln>
          </p:spPr>
          <p:txBody>
            <a:bodyPr rtlCol="0" anchor="ctr"/>
            <a:lstStyle/>
            <a:p>
              <a:endParaRPr lang="vi-VN"/>
            </a:p>
          </p:txBody>
        </p:sp>
        <p:grpSp>
          <p:nvGrpSpPr>
            <p:cNvPr id="202" name="Đồ họa 5">
              <a:extLst>
                <a:ext uri="{FF2B5EF4-FFF2-40B4-BE49-F238E27FC236}">
                  <a16:creationId xmlns:a16="http://schemas.microsoft.com/office/drawing/2014/main" id="{89320BC0-7D22-2143-EA23-B6ADE6E4C49C}"/>
                </a:ext>
              </a:extLst>
            </p:cNvPr>
            <p:cNvGrpSpPr/>
            <p:nvPr/>
          </p:nvGrpSpPr>
          <p:grpSpPr>
            <a:xfrm>
              <a:off x="4687004" y="0"/>
              <a:ext cx="2704081" cy="4554921"/>
              <a:chOff x="4687004" y="0"/>
              <a:chExt cx="2704081" cy="4554921"/>
            </a:xfrm>
          </p:grpSpPr>
          <p:sp>
            <p:nvSpPr>
              <p:cNvPr id="203" name="Hình tự do: Hình 202">
                <a:extLst>
                  <a:ext uri="{FF2B5EF4-FFF2-40B4-BE49-F238E27FC236}">
                    <a16:creationId xmlns:a16="http://schemas.microsoft.com/office/drawing/2014/main" id="{E7805D9E-AB4D-F789-E5B8-4298A5D75E1B}"/>
                  </a:ext>
                </a:extLst>
              </p:cNvPr>
              <p:cNvSpPr/>
              <p:nvPr/>
            </p:nvSpPr>
            <p:spPr>
              <a:xfrm>
                <a:off x="4869909" y="2955018"/>
                <a:ext cx="824760" cy="825988"/>
              </a:xfrm>
              <a:custGeom>
                <a:avLst/>
                <a:gdLst>
                  <a:gd name="connsiteX0" fmla="*/ 0 w 824760"/>
                  <a:gd name="connsiteY0" fmla="*/ 469275 h 825988"/>
                  <a:gd name="connsiteX1" fmla="*/ 377794 w 824760"/>
                  <a:gd name="connsiteY1" fmla="*/ 825989 h 825988"/>
                  <a:gd name="connsiteX2" fmla="*/ 589407 w 824760"/>
                  <a:gd name="connsiteY2" fmla="*/ 672907 h 825988"/>
                  <a:gd name="connsiteX3" fmla="*/ 824761 w 824760"/>
                  <a:gd name="connsiteY3" fmla="*/ 0 h 825988"/>
                  <a:gd name="connsiteX4" fmla="*/ 527192 w 824760"/>
                  <a:gd name="connsiteY4" fmla="*/ 31312 h 825988"/>
                  <a:gd name="connsiteX5" fmla="*/ 0 w 824760"/>
                  <a:gd name="connsiteY5" fmla="*/ 469275 h 8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760" h="825988">
                    <a:moveTo>
                      <a:pt x="0" y="469275"/>
                    </a:moveTo>
                    <a:cubicBezTo>
                      <a:pt x="80430" y="572012"/>
                      <a:pt x="267280" y="761522"/>
                      <a:pt x="377794" y="825989"/>
                    </a:cubicBezTo>
                    <a:cubicBezTo>
                      <a:pt x="427525" y="786490"/>
                      <a:pt x="504475" y="738192"/>
                      <a:pt x="589407" y="672907"/>
                    </a:cubicBezTo>
                    <a:cubicBezTo>
                      <a:pt x="732257" y="425683"/>
                      <a:pt x="821282" y="15145"/>
                      <a:pt x="824761" y="0"/>
                    </a:cubicBezTo>
                    <a:cubicBezTo>
                      <a:pt x="675363" y="6958"/>
                      <a:pt x="577947" y="17805"/>
                      <a:pt x="527192" y="31312"/>
                    </a:cubicBezTo>
                    <a:cubicBezTo>
                      <a:pt x="421795" y="116858"/>
                      <a:pt x="197697" y="296750"/>
                      <a:pt x="0" y="469275"/>
                    </a:cubicBezTo>
                    <a:close/>
                  </a:path>
                </a:pathLst>
              </a:custGeom>
              <a:solidFill>
                <a:srgbClr val="00AFC1"/>
              </a:solidFill>
              <a:ln w="2045" cap="flat">
                <a:noFill/>
                <a:prstDash val="solid"/>
                <a:miter/>
              </a:ln>
            </p:spPr>
            <p:txBody>
              <a:bodyPr rtlCol="0" anchor="ctr"/>
              <a:lstStyle/>
              <a:p>
                <a:endParaRPr lang="vi-VN"/>
              </a:p>
            </p:txBody>
          </p:sp>
          <p:sp>
            <p:nvSpPr>
              <p:cNvPr id="204" name="Hình tự do: Hình 203">
                <a:extLst>
                  <a:ext uri="{FF2B5EF4-FFF2-40B4-BE49-F238E27FC236}">
                    <a16:creationId xmlns:a16="http://schemas.microsoft.com/office/drawing/2014/main" id="{3E402017-8FCD-6FD7-D77B-B88FFDA7ECDC}"/>
                  </a:ext>
                </a:extLst>
              </p:cNvPr>
              <p:cNvSpPr/>
              <p:nvPr/>
            </p:nvSpPr>
            <p:spPr>
              <a:xfrm>
                <a:off x="6454146" y="2929436"/>
                <a:ext cx="773597" cy="821486"/>
              </a:xfrm>
              <a:custGeom>
                <a:avLst/>
                <a:gdLst>
                  <a:gd name="connsiteX0" fmla="*/ 773597 w 773597"/>
                  <a:gd name="connsiteY0" fmla="*/ 454744 h 821486"/>
                  <a:gd name="connsiteX1" fmla="*/ 406855 w 773597"/>
                  <a:gd name="connsiteY1" fmla="*/ 821487 h 821486"/>
                  <a:gd name="connsiteX2" fmla="*/ 184190 w 773597"/>
                  <a:gd name="connsiteY2" fmla="*/ 658376 h 821486"/>
                  <a:gd name="connsiteX3" fmla="*/ 0 w 773597"/>
                  <a:gd name="connsiteY3" fmla="*/ 0 h 821486"/>
                  <a:gd name="connsiteX4" fmla="*/ 246405 w 773597"/>
                  <a:gd name="connsiteY4" fmla="*/ 16782 h 821486"/>
                  <a:gd name="connsiteX5" fmla="*/ 773597 w 773597"/>
                  <a:gd name="connsiteY5" fmla="*/ 454744 h 82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597" h="821486">
                    <a:moveTo>
                      <a:pt x="773597" y="454744"/>
                    </a:moveTo>
                    <a:cubicBezTo>
                      <a:pt x="693167" y="557481"/>
                      <a:pt x="517164" y="757020"/>
                      <a:pt x="406855" y="821487"/>
                    </a:cubicBezTo>
                    <a:cubicBezTo>
                      <a:pt x="357124" y="781988"/>
                      <a:pt x="269122" y="723661"/>
                      <a:pt x="184190" y="658376"/>
                    </a:cubicBezTo>
                    <a:cubicBezTo>
                      <a:pt x="41136" y="411153"/>
                      <a:pt x="3684" y="15145"/>
                      <a:pt x="0" y="0"/>
                    </a:cubicBezTo>
                    <a:cubicBezTo>
                      <a:pt x="142850" y="0"/>
                      <a:pt x="195446" y="3274"/>
                      <a:pt x="246405" y="16782"/>
                    </a:cubicBezTo>
                    <a:cubicBezTo>
                      <a:pt x="351803" y="102328"/>
                      <a:pt x="575900" y="282220"/>
                      <a:pt x="773597" y="454744"/>
                    </a:cubicBezTo>
                    <a:close/>
                  </a:path>
                </a:pathLst>
              </a:custGeom>
              <a:solidFill>
                <a:srgbClr val="00AFC1"/>
              </a:solidFill>
              <a:ln w="2045" cap="flat">
                <a:noFill/>
                <a:prstDash val="solid"/>
                <a:miter/>
              </a:ln>
            </p:spPr>
            <p:txBody>
              <a:bodyPr rtlCol="0" anchor="ctr"/>
              <a:lstStyle/>
              <a:p>
                <a:endParaRPr lang="vi-VN"/>
              </a:p>
            </p:txBody>
          </p:sp>
          <p:sp>
            <p:nvSpPr>
              <p:cNvPr id="205" name="Hình tự do: Hình 204">
                <a:extLst>
                  <a:ext uri="{FF2B5EF4-FFF2-40B4-BE49-F238E27FC236}">
                    <a16:creationId xmlns:a16="http://schemas.microsoft.com/office/drawing/2014/main" id="{2783F631-64D6-FC94-9870-6DFA38CEDCAB}"/>
                  </a:ext>
                </a:extLst>
              </p:cNvPr>
              <p:cNvSpPr/>
              <p:nvPr/>
            </p:nvSpPr>
            <p:spPr>
              <a:xfrm>
                <a:off x="5281266" y="2926313"/>
                <a:ext cx="1543919" cy="1628608"/>
              </a:xfrm>
              <a:custGeom>
                <a:avLst/>
                <a:gdLst>
                  <a:gd name="connsiteX0" fmla="*/ 0 w 1543919"/>
                  <a:gd name="connsiteY0" fmla="*/ 1488921 h 1628608"/>
                  <a:gd name="connsiteX1" fmla="*/ 1543920 w 1543919"/>
                  <a:gd name="connsiteY1" fmla="*/ 1478688 h 1628608"/>
                  <a:gd name="connsiteX2" fmla="*/ 1355842 w 1543919"/>
                  <a:gd name="connsiteY2" fmla="*/ 7012 h 1628608"/>
                  <a:gd name="connsiteX3" fmla="*/ 132617 w 1543919"/>
                  <a:gd name="connsiteY3" fmla="*/ 63292 h 1628608"/>
                  <a:gd name="connsiteX4" fmla="*/ 0 w 1543919"/>
                  <a:gd name="connsiteY4" fmla="*/ 1488921 h 1628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19" h="1628608">
                    <a:moveTo>
                      <a:pt x="0" y="1488921"/>
                    </a:moveTo>
                    <a:cubicBezTo>
                      <a:pt x="413404" y="1701149"/>
                      <a:pt x="1318390" y="1650189"/>
                      <a:pt x="1543920" y="1478688"/>
                    </a:cubicBezTo>
                    <a:cubicBezTo>
                      <a:pt x="1532050" y="1339318"/>
                      <a:pt x="1419898" y="217397"/>
                      <a:pt x="1355842" y="7012"/>
                    </a:cubicBezTo>
                    <a:cubicBezTo>
                      <a:pt x="1070961" y="-14887"/>
                      <a:pt x="371449" y="17449"/>
                      <a:pt x="132617" y="63292"/>
                    </a:cubicBezTo>
                    <a:cubicBezTo>
                      <a:pt x="108467" y="350423"/>
                      <a:pt x="9209" y="1368584"/>
                      <a:pt x="0" y="1488921"/>
                    </a:cubicBezTo>
                    <a:close/>
                  </a:path>
                </a:pathLst>
              </a:custGeom>
              <a:solidFill>
                <a:srgbClr val="00AFC1"/>
              </a:solidFill>
              <a:ln w="2045" cap="flat">
                <a:noFill/>
                <a:prstDash val="solid"/>
                <a:miter/>
              </a:ln>
            </p:spPr>
            <p:txBody>
              <a:bodyPr rtlCol="0" anchor="ctr"/>
              <a:lstStyle/>
              <a:p>
                <a:endParaRPr lang="vi-VN"/>
              </a:p>
            </p:txBody>
          </p:sp>
          <p:sp>
            <p:nvSpPr>
              <p:cNvPr id="206" name="Hình tự do: Hình 205">
                <a:extLst>
                  <a:ext uri="{FF2B5EF4-FFF2-40B4-BE49-F238E27FC236}">
                    <a16:creationId xmlns:a16="http://schemas.microsoft.com/office/drawing/2014/main" id="{B128AC1B-AAC8-53F4-269B-9BDCB2D672AA}"/>
                  </a:ext>
                </a:extLst>
              </p:cNvPr>
              <p:cNvSpPr/>
              <p:nvPr/>
            </p:nvSpPr>
            <p:spPr>
              <a:xfrm>
                <a:off x="5672307" y="2921864"/>
                <a:ext cx="689569" cy="303732"/>
              </a:xfrm>
              <a:custGeom>
                <a:avLst/>
                <a:gdLst>
                  <a:gd name="connsiteX0" fmla="*/ 689335 w 689569"/>
                  <a:gd name="connsiteY0" fmla="*/ 74290 h 303732"/>
                  <a:gd name="connsiteX1" fmla="*/ 660479 w 689569"/>
                  <a:gd name="connsiteY1" fmla="*/ 0 h 303732"/>
                  <a:gd name="connsiteX2" fmla="*/ 22363 w 689569"/>
                  <a:gd name="connsiteY2" fmla="*/ 32950 h 303732"/>
                  <a:gd name="connsiteX3" fmla="*/ 261 w 689569"/>
                  <a:gd name="connsiteY3" fmla="*/ 115426 h 303732"/>
                  <a:gd name="connsiteX4" fmla="*/ 357384 w 689569"/>
                  <a:gd name="connsiteY4" fmla="*/ 302685 h 303732"/>
                  <a:gd name="connsiteX5" fmla="*/ 689335 w 689569"/>
                  <a:gd name="connsiteY5" fmla="*/ 74290 h 30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569" h="303732">
                    <a:moveTo>
                      <a:pt x="689335" y="74290"/>
                    </a:moveTo>
                    <a:cubicBezTo>
                      <a:pt x="687698" y="47480"/>
                      <a:pt x="677056" y="22717"/>
                      <a:pt x="660479" y="0"/>
                    </a:cubicBezTo>
                    <a:cubicBezTo>
                      <a:pt x="457870" y="2661"/>
                      <a:pt x="217809" y="15554"/>
                      <a:pt x="22363" y="32950"/>
                    </a:cubicBezTo>
                    <a:cubicBezTo>
                      <a:pt x="6400" y="58736"/>
                      <a:pt x="-1581" y="86774"/>
                      <a:pt x="261" y="115426"/>
                    </a:cubicBezTo>
                    <a:cubicBezTo>
                      <a:pt x="7219" y="230237"/>
                      <a:pt x="167055" y="314146"/>
                      <a:pt x="357384" y="302685"/>
                    </a:cubicBezTo>
                    <a:cubicBezTo>
                      <a:pt x="547509" y="291429"/>
                      <a:pt x="696293" y="189102"/>
                      <a:pt x="689335" y="74290"/>
                    </a:cubicBezTo>
                    <a:close/>
                  </a:path>
                </a:pathLst>
              </a:custGeom>
              <a:solidFill>
                <a:srgbClr val="0292A5"/>
              </a:solidFill>
              <a:ln w="2045" cap="flat">
                <a:noFill/>
                <a:prstDash val="solid"/>
                <a:miter/>
              </a:ln>
            </p:spPr>
            <p:txBody>
              <a:bodyPr rtlCol="0" anchor="ctr"/>
              <a:lstStyle/>
              <a:p>
                <a:endParaRPr lang="vi-VN"/>
              </a:p>
            </p:txBody>
          </p:sp>
          <p:sp>
            <p:nvSpPr>
              <p:cNvPr id="207" name="Hình tự do: Hình 206">
                <a:extLst>
                  <a:ext uri="{FF2B5EF4-FFF2-40B4-BE49-F238E27FC236}">
                    <a16:creationId xmlns:a16="http://schemas.microsoft.com/office/drawing/2014/main" id="{79A322B7-A53F-B3CB-D8F4-AD27E8019889}"/>
                  </a:ext>
                </a:extLst>
              </p:cNvPr>
              <p:cNvSpPr/>
              <p:nvPr/>
            </p:nvSpPr>
            <p:spPr>
              <a:xfrm>
                <a:off x="5747878" y="2574564"/>
                <a:ext cx="521873" cy="593920"/>
              </a:xfrm>
              <a:custGeom>
                <a:avLst/>
                <a:gdLst>
                  <a:gd name="connsiteX0" fmla="*/ 521874 w 521873"/>
                  <a:gd name="connsiteY0" fmla="*/ 0 h 593920"/>
                  <a:gd name="connsiteX1" fmla="*/ 521874 w 521873"/>
                  <a:gd name="connsiteY1" fmla="*/ 429367 h 593920"/>
                  <a:gd name="connsiteX2" fmla="*/ 258277 w 521873"/>
                  <a:gd name="connsiteY2" fmla="*/ 593910 h 593920"/>
                  <a:gd name="connsiteX3" fmla="*/ 2 w 521873"/>
                  <a:gd name="connsiteY3" fmla="*/ 425683 h 593920"/>
                  <a:gd name="connsiteX4" fmla="*/ 2 w 521873"/>
                  <a:gd name="connsiteY4" fmla="*/ 0 h 593920"/>
                  <a:gd name="connsiteX5" fmla="*/ 521874 w 521873"/>
                  <a:gd name="connsiteY5" fmla="*/ 0 h 59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873" h="593920">
                    <a:moveTo>
                      <a:pt x="521874" y="0"/>
                    </a:moveTo>
                    <a:lnTo>
                      <a:pt x="521874" y="429367"/>
                    </a:lnTo>
                    <a:cubicBezTo>
                      <a:pt x="521259" y="521257"/>
                      <a:pt x="402355" y="594933"/>
                      <a:pt x="258277" y="593910"/>
                    </a:cubicBezTo>
                    <a:cubicBezTo>
                      <a:pt x="114200" y="592886"/>
                      <a:pt x="-612" y="517573"/>
                      <a:pt x="2" y="425683"/>
                    </a:cubicBezTo>
                    <a:lnTo>
                      <a:pt x="2" y="0"/>
                    </a:lnTo>
                    <a:lnTo>
                      <a:pt x="521874" y="0"/>
                    </a:lnTo>
                    <a:close/>
                  </a:path>
                </a:pathLst>
              </a:custGeom>
              <a:solidFill>
                <a:srgbClr val="FFC19F"/>
              </a:solidFill>
              <a:ln w="2045" cap="flat">
                <a:noFill/>
                <a:prstDash val="solid"/>
                <a:miter/>
              </a:ln>
            </p:spPr>
            <p:txBody>
              <a:bodyPr rtlCol="0" anchor="ctr"/>
              <a:lstStyle/>
              <a:p>
                <a:endParaRPr lang="vi-VN"/>
              </a:p>
            </p:txBody>
          </p:sp>
          <p:sp>
            <p:nvSpPr>
              <p:cNvPr id="208" name="Hình tự do: Hình 207">
                <a:extLst>
                  <a:ext uri="{FF2B5EF4-FFF2-40B4-BE49-F238E27FC236}">
                    <a16:creationId xmlns:a16="http://schemas.microsoft.com/office/drawing/2014/main" id="{86174657-BC52-45A3-CC47-70F5CFBF4B31}"/>
                  </a:ext>
                </a:extLst>
              </p:cNvPr>
              <p:cNvSpPr/>
              <p:nvPr/>
            </p:nvSpPr>
            <p:spPr>
              <a:xfrm>
                <a:off x="5722223" y="2644351"/>
                <a:ext cx="698027" cy="347354"/>
              </a:xfrm>
              <a:custGeom>
                <a:avLst/>
                <a:gdLst>
                  <a:gd name="connsiteX0" fmla="*/ 696108 w 698027"/>
                  <a:gd name="connsiteY0" fmla="*/ 138552 h 347354"/>
                  <a:gd name="connsiteX1" fmla="*/ 695904 w 698027"/>
                  <a:gd name="connsiteY1" fmla="*/ 83295 h 347354"/>
                  <a:gd name="connsiteX2" fmla="*/ 10922 w 698027"/>
                  <a:gd name="connsiteY2" fmla="*/ 0 h 347354"/>
                  <a:gd name="connsiteX3" fmla="*/ 2736 w 698027"/>
                  <a:gd name="connsiteY3" fmla="*/ 23331 h 347354"/>
                  <a:gd name="connsiteX4" fmla="*/ 306240 w 698027"/>
                  <a:gd name="connsiteY4" fmla="*/ 340956 h 347354"/>
                  <a:gd name="connsiteX5" fmla="*/ 696108 w 698027"/>
                  <a:gd name="connsiteY5" fmla="*/ 138552 h 3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027" h="347354">
                    <a:moveTo>
                      <a:pt x="696108" y="138552"/>
                    </a:moveTo>
                    <a:cubicBezTo>
                      <a:pt x="699178" y="119928"/>
                      <a:pt x="698155" y="101509"/>
                      <a:pt x="695904" y="83295"/>
                    </a:cubicBezTo>
                    <a:cubicBezTo>
                      <a:pt x="505779" y="47275"/>
                      <a:pt x="218238" y="8391"/>
                      <a:pt x="10922" y="0"/>
                    </a:cubicBezTo>
                    <a:cubicBezTo>
                      <a:pt x="8466" y="7777"/>
                      <a:pt x="3964" y="14940"/>
                      <a:pt x="2736" y="23331"/>
                    </a:cubicBezTo>
                    <a:cubicBezTo>
                      <a:pt x="-21209" y="166999"/>
                      <a:pt x="114682" y="309234"/>
                      <a:pt x="306240" y="340956"/>
                    </a:cubicBezTo>
                    <a:cubicBezTo>
                      <a:pt x="497797" y="372882"/>
                      <a:pt x="672368" y="282220"/>
                      <a:pt x="696108" y="138552"/>
                    </a:cubicBezTo>
                    <a:close/>
                  </a:path>
                </a:pathLst>
              </a:custGeom>
              <a:solidFill>
                <a:srgbClr val="6D0F03">
                  <a:alpha val="16000"/>
                </a:srgbClr>
              </a:solidFill>
              <a:ln w="2045" cap="flat">
                <a:noFill/>
                <a:prstDash val="solid"/>
                <a:miter/>
              </a:ln>
            </p:spPr>
            <p:txBody>
              <a:bodyPr rtlCol="0" anchor="ctr"/>
              <a:lstStyle/>
              <a:p>
                <a:endParaRPr lang="vi-VN"/>
              </a:p>
            </p:txBody>
          </p:sp>
          <p:grpSp>
            <p:nvGrpSpPr>
              <p:cNvPr id="209" name="Đồ họa 5">
                <a:extLst>
                  <a:ext uri="{FF2B5EF4-FFF2-40B4-BE49-F238E27FC236}">
                    <a16:creationId xmlns:a16="http://schemas.microsoft.com/office/drawing/2014/main" id="{22664A19-9E13-3CF3-61B2-D8DCF11135EA}"/>
                  </a:ext>
                </a:extLst>
              </p:cNvPr>
              <p:cNvGrpSpPr/>
              <p:nvPr/>
            </p:nvGrpSpPr>
            <p:grpSpPr>
              <a:xfrm>
                <a:off x="4687004" y="0"/>
                <a:ext cx="2704081" cy="2890761"/>
                <a:chOff x="4687004" y="0"/>
                <a:chExt cx="2704081" cy="2890761"/>
              </a:xfrm>
            </p:grpSpPr>
            <p:sp>
              <p:nvSpPr>
                <p:cNvPr id="210" name="Hình tự do: Hình 209">
                  <a:extLst>
                    <a:ext uri="{FF2B5EF4-FFF2-40B4-BE49-F238E27FC236}">
                      <a16:creationId xmlns:a16="http://schemas.microsoft.com/office/drawing/2014/main" id="{FC48F0F4-C5A5-FB83-3D3A-0C917AC42C58}"/>
                    </a:ext>
                  </a:extLst>
                </p:cNvPr>
                <p:cNvSpPr/>
                <p:nvPr/>
              </p:nvSpPr>
              <p:spPr>
                <a:xfrm>
                  <a:off x="4687004" y="1660026"/>
                  <a:ext cx="685606" cy="840734"/>
                </a:xfrm>
                <a:custGeom>
                  <a:avLst/>
                  <a:gdLst>
                    <a:gd name="connsiteX0" fmla="*/ 18157 w 685606"/>
                    <a:gd name="connsiteY0" fmla="*/ 470640 h 840734"/>
                    <a:gd name="connsiteX1" fmla="*/ 497664 w 685606"/>
                    <a:gd name="connsiteY1" fmla="*/ 837996 h 840734"/>
                    <a:gd name="connsiteX2" fmla="*/ 674077 w 685606"/>
                    <a:gd name="connsiteY2" fmla="*/ 379773 h 840734"/>
                    <a:gd name="connsiteX3" fmla="*/ 293009 w 685606"/>
                    <a:gd name="connsiteY3" fmla="*/ 2593 h 840734"/>
                    <a:gd name="connsiteX4" fmla="*/ 18157 w 685606"/>
                    <a:gd name="connsiteY4" fmla="*/ 470640 h 84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06" h="840734">
                      <a:moveTo>
                        <a:pt x="18157" y="470640"/>
                      </a:moveTo>
                      <a:cubicBezTo>
                        <a:pt x="83237" y="712747"/>
                        <a:pt x="320433" y="863169"/>
                        <a:pt x="497664" y="837996"/>
                      </a:cubicBezTo>
                      <a:cubicBezTo>
                        <a:pt x="674896" y="812824"/>
                        <a:pt x="707231" y="613285"/>
                        <a:pt x="674077" y="379773"/>
                      </a:cubicBezTo>
                      <a:cubicBezTo>
                        <a:pt x="640923" y="146261"/>
                        <a:pt x="470241" y="-23193"/>
                        <a:pt x="293009" y="2593"/>
                      </a:cubicBezTo>
                      <a:cubicBezTo>
                        <a:pt x="50902" y="37999"/>
                        <a:pt x="-43035" y="243063"/>
                        <a:pt x="18157" y="470640"/>
                      </a:cubicBezTo>
                      <a:close/>
                    </a:path>
                  </a:pathLst>
                </a:custGeom>
                <a:solidFill>
                  <a:srgbClr val="FFC19F"/>
                </a:solidFill>
                <a:ln w="2045" cap="flat">
                  <a:noFill/>
                  <a:prstDash val="solid"/>
                  <a:miter/>
                </a:ln>
              </p:spPr>
              <p:txBody>
                <a:bodyPr rtlCol="0" anchor="ctr"/>
                <a:lstStyle/>
                <a:p>
                  <a:endParaRPr lang="vi-VN"/>
                </a:p>
              </p:txBody>
            </p:sp>
            <p:sp>
              <p:nvSpPr>
                <p:cNvPr id="211" name="Hình tự do: Hình 210">
                  <a:extLst>
                    <a:ext uri="{FF2B5EF4-FFF2-40B4-BE49-F238E27FC236}">
                      <a16:creationId xmlns:a16="http://schemas.microsoft.com/office/drawing/2014/main" id="{3DBC92EE-7C26-826F-1D00-620EDA06B940}"/>
                    </a:ext>
                  </a:extLst>
                </p:cNvPr>
                <p:cNvSpPr/>
                <p:nvPr/>
              </p:nvSpPr>
              <p:spPr>
                <a:xfrm>
                  <a:off x="4916693" y="1971190"/>
                  <a:ext cx="331296" cy="373799"/>
                </a:xfrm>
                <a:custGeom>
                  <a:avLst/>
                  <a:gdLst>
                    <a:gd name="connsiteX0" fmla="*/ 2129 w 331296"/>
                    <a:gd name="connsiteY0" fmla="*/ 210231 h 373799"/>
                    <a:gd name="connsiteX1" fmla="*/ 192049 w 331296"/>
                    <a:gd name="connsiteY1" fmla="*/ 372318 h 373799"/>
                    <a:gd name="connsiteX2" fmla="*/ 329168 w 331296"/>
                    <a:gd name="connsiteY2" fmla="*/ 163569 h 373799"/>
                    <a:gd name="connsiteX3" fmla="*/ 139248 w 331296"/>
                    <a:gd name="connsiteY3" fmla="*/ 1482 h 373799"/>
                    <a:gd name="connsiteX4" fmla="*/ 2129 w 331296"/>
                    <a:gd name="connsiteY4" fmla="*/ 210231 h 373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296" h="373799">
                      <a:moveTo>
                        <a:pt x="2129" y="210231"/>
                      </a:moveTo>
                      <a:cubicBezTo>
                        <a:pt x="16659" y="312558"/>
                        <a:pt x="101796" y="385211"/>
                        <a:pt x="192049" y="372318"/>
                      </a:cubicBezTo>
                      <a:cubicBezTo>
                        <a:pt x="282302" y="359425"/>
                        <a:pt x="343698" y="266101"/>
                        <a:pt x="329168" y="163569"/>
                      </a:cubicBezTo>
                      <a:cubicBezTo>
                        <a:pt x="314637" y="61242"/>
                        <a:pt x="229501" y="-11411"/>
                        <a:pt x="139248" y="1482"/>
                      </a:cubicBezTo>
                      <a:cubicBezTo>
                        <a:pt x="48995" y="14580"/>
                        <a:pt x="-12402" y="107903"/>
                        <a:pt x="2129" y="210231"/>
                      </a:cubicBezTo>
                      <a:close/>
                    </a:path>
                  </a:pathLst>
                </a:custGeom>
                <a:solidFill>
                  <a:srgbClr val="E0956C"/>
                </a:solidFill>
                <a:ln w="2045" cap="flat">
                  <a:noFill/>
                  <a:prstDash val="solid"/>
                  <a:miter/>
                </a:ln>
              </p:spPr>
              <p:txBody>
                <a:bodyPr rtlCol="0" anchor="ctr"/>
                <a:lstStyle/>
                <a:p>
                  <a:endParaRPr lang="vi-VN"/>
                </a:p>
              </p:txBody>
            </p:sp>
            <p:sp>
              <p:nvSpPr>
                <p:cNvPr id="212" name="Hình tự do: Hình 211">
                  <a:extLst>
                    <a:ext uri="{FF2B5EF4-FFF2-40B4-BE49-F238E27FC236}">
                      <a16:creationId xmlns:a16="http://schemas.microsoft.com/office/drawing/2014/main" id="{397CFDE4-701D-52E9-4193-259519B7280C}"/>
                    </a:ext>
                  </a:extLst>
                </p:cNvPr>
                <p:cNvSpPr/>
                <p:nvPr/>
              </p:nvSpPr>
              <p:spPr>
                <a:xfrm>
                  <a:off x="6706599" y="1650573"/>
                  <a:ext cx="684487" cy="841370"/>
                </a:xfrm>
                <a:custGeom>
                  <a:avLst/>
                  <a:gdLst>
                    <a:gd name="connsiteX0" fmla="*/ 667064 w 684487"/>
                    <a:gd name="connsiteY0" fmla="*/ 468837 h 841370"/>
                    <a:gd name="connsiteX1" fmla="*/ 189603 w 684487"/>
                    <a:gd name="connsiteY1" fmla="*/ 838854 h 841370"/>
                    <a:gd name="connsiteX2" fmla="*/ 10734 w 684487"/>
                    <a:gd name="connsiteY2" fmla="*/ 381654 h 841370"/>
                    <a:gd name="connsiteX3" fmla="*/ 389551 w 684487"/>
                    <a:gd name="connsiteY3" fmla="*/ 2428 h 841370"/>
                    <a:gd name="connsiteX4" fmla="*/ 667064 w 684487"/>
                    <a:gd name="connsiteY4" fmla="*/ 468837 h 84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487" h="841370">
                      <a:moveTo>
                        <a:pt x="667064" y="468837"/>
                      </a:moveTo>
                      <a:cubicBezTo>
                        <a:pt x="603211" y="711354"/>
                        <a:pt x="367039" y="863003"/>
                        <a:pt x="189603" y="838854"/>
                      </a:cubicBezTo>
                      <a:cubicBezTo>
                        <a:pt x="12371" y="814705"/>
                        <a:pt x="-21192" y="615370"/>
                        <a:pt x="10734" y="381654"/>
                      </a:cubicBezTo>
                      <a:cubicBezTo>
                        <a:pt x="42660" y="147938"/>
                        <a:pt x="212319" y="-22540"/>
                        <a:pt x="389551" y="2428"/>
                      </a:cubicBezTo>
                      <a:cubicBezTo>
                        <a:pt x="631658" y="36401"/>
                        <a:pt x="727028" y="240851"/>
                        <a:pt x="667064" y="468837"/>
                      </a:cubicBezTo>
                      <a:close/>
                    </a:path>
                  </a:pathLst>
                </a:custGeom>
                <a:solidFill>
                  <a:srgbClr val="FFC19F"/>
                </a:solidFill>
                <a:ln w="2045" cap="flat">
                  <a:noFill/>
                  <a:prstDash val="solid"/>
                  <a:miter/>
                </a:ln>
              </p:spPr>
              <p:txBody>
                <a:bodyPr rtlCol="0" anchor="ctr"/>
                <a:lstStyle/>
                <a:p>
                  <a:endParaRPr lang="vi-VN"/>
                </a:p>
              </p:txBody>
            </p:sp>
            <p:sp>
              <p:nvSpPr>
                <p:cNvPr id="213" name="Hình tự do: Hình 212">
                  <a:extLst>
                    <a:ext uri="{FF2B5EF4-FFF2-40B4-BE49-F238E27FC236}">
                      <a16:creationId xmlns:a16="http://schemas.microsoft.com/office/drawing/2014/main" id="{8B80300E-CDF2-31EF-8198-B9E6EC0EE0AA}"/>
                    </a:ext>
                  </a:extLst>
                </p:cNvPr>
                <p:cNvSpPr/>
                <p:nvPr/>
              </p:nvSpPr>
              <p:spPr>
                <a:xfrm>
                  <a:off x="6817908" y="1962317"/>
                  <a:ext cx="331156" cy="373736"/>
                </a:xfrm>
                <a:custGeom>
                  <a:avLst/>
                  <a:gdLst>
                    <a:gd name="connsiteX0" fmla="*/ 329200 w 331156"/>
                    <a:gd name="connsiteY0" fmla="*/ 209075 h 373736"/>
                    <a:gd name="connsiteX1" fmla="*/ 140304 w 331156"/>
                    <a:gd name="connsiteY1" fmla="*/ 372390 h 373736"/>
                    <a:gd name="connsiteX2" fmla="*/ 1956 w 331156"/>
                    <a:gd name="connsiteY2" fmla="*/ 164460 h 373736"/>
                    <a:gd name="connsiteX3" fmla="*/ 190853 w 331156"/>
                    <a:gd name="connsiteY3" fmla="*/ 1350 h 373736"/>
                    <a:gd name="connsiteX4" fmla="*/ 329200 w 331156"/>
                    <a:gd name="connsiteY4" fmla="*/ 209075 h 37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56" h="373736">
                      <a:moveTo>
                        <a:pt x="329200" y="209075"/>
                      </a:moveTo>
                      <a:cubicBezTo>
                        <a:pt x="315284" y="311607"/>
                        <a:pt x="230557" y="384669"/>
                        <a:pt x="140304" y="372390"/>
                      </a:cubicBezTo>
                      <a:cubicBezTo>
                        <a:pt x="49846" y="360111"/>
                        <a:pt x="-11960" y="266993"/>
                        <a:pt x="1956" y="164460"/>
                      </a:cubicBezTo>
                      <a:cubicBezTo>
                        <a:pt x="15873" y="61928"/>
                        <a:pt x="100600" y="-10929"/>
                        <a:pt x="190853" y="1350"/>
                      </a:cubicBezTo>
                      <a:cubicBezTo>
                        <a:pt x="281311" y="13629"/>
                        <a:pt x="343117" y="106543"/>
                        <a:pt x="329200" y="209075"/>
                      </a:cubicBezTo>
                      <a:close/>
                    </a:path>
                  </a:pathLst>
                </a:custGeom>
                <a:solidFill>
                  <a:srgbClr val="E0956C"/>
                </a:solidFill>
                <a:ln w="2045" cap="flat">
                  <a:noFill/>
                  <a:prstDash val="solid"/>
                  <a:miter/>
                </a:ln>
              </p:spPr>
              <p:txBody>
                <a:bodyPr rtlCol="0" anchor="ctr"/>
                <a:lstStyle/>
                <a:p>
                  <a:endParaRPr lang="vi-VN"/>
                </a:p>
              </p:txBody>
            </p:sp>
            <p:sp>
              <p:nvSpPr>
                <p:cNvPr id="214" name="Hình tự do: Hình 213">
                  <a:extLst>
                    <a:ext uri="{FF2B5EF4-FFF2-40B4-BE49-F238E27FC236}">
                      <a16:creationId xmlns:a16="http://schemas.microsoft.com/office/drawing/2014/main" id="{6384BB4E-349A-2C18-24B1-0B39835BA7B3}"/>
                    </a:ext>
                  </a:extLst>
                </p:cNvPr>
                <p:cNvSpPr/>
                <p:nvPr/>
              </p:nvSpPr>
              <p:spPr>
                <a:xfrm>
                  <a:off x="4834088" y="413389"/>
                  <a:ext cx="2400619" cy="2022836"/>
                </a:xfrm>
                <a:custGeom>
                  <a:avLst/>
                  <a:gdLst>
                    <a:gd name="connsiteX0" fmla="*/ 2400613 w 2400619"/>
                    <a:gd name="connsiteY0" fmla="*/ 926080 h 2022836"/>
                    <a:gd name="connsiteX1" fmla="*/ 1210133 w 2400619"/>
                    <a:gd name="connsiteY1" fmla="*/ 2022828 h 2022836"/>
                    <a:gd name="connsiteX2" fmla="*/ 6 w 2400619"/>
                    <a:gd name="connsiteY2" fmla="*/ 932833 h 2022836"/>
                    <a:gd name="connsiteX3" fmla="*/ 1204403 w 2400619"/>
                    <a:gd name="connsiteY3" fmla="*/ 14 h 2022836"/>
                    <a:gd name="connsiteX4" fmla="*/ 2400613 w 2400619"/>
                    <a:gd name="connsiteY4" fmla="*/ 926080 h 202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619" h="2022836">
                      <a:moveTo>
                        <a:pt x="2400613" y="926080"/>
                      </a:moveTo>
                      <a:cubicBezTo>
                        <a:pt x="2402660" y="1680235"/>
                        <a:pt x="1906575" y="2020781"/>
                        <a:pt x="1210133" y="2022828"/>
                      </a:cubicBezTo>
                      <a:cubicBezTo>
                        <a:pt x="513896" y="2024874"/>
                        <a:pt x="2257" y="1686988"/>
                        <a:pt x="6" y="932833"/>
                      </a:cubicBezTo>
                      <a:cubicBezTo>
                        <a:pt x="-2040" y="178679"/>
                        <a:pt x="507961" y="2061"/>
                        <a:pt x="1204403" y="14"/>
                      </a:cubicBezTo>
                      <a:cubicBezTo>
                        <a:pt x="1900640" y="-1827"/>
                        <a:pt x="2398362" y="171925"/>
                        <a:pt x="2400613" y="926080"/>
                      </a:cubicBezTo>
                      <a:close/>
                    </a:path>
                  </a:pathLst>
                </a:custGeom>
                <a:solidFill>
                  <a:srgbClr val="752912"/>
                </a:solidFill>
                <a:ln w="2045" cap="flat">
                  <a:noFill/>
                  <a:prstDash val="solid"/>
                  <a:miter/>
                </a:ln>
              </p:spPr>
              <p:txBody>
                <a:bodyPr rtlCol="0" anchor="ctr"/>
                <a:lstStyle/>
                <a:p>
                  <a:endParaRPr lang="vi-VN"/>
                </a:p>
              </p:txBody>
            </p:sp>
            <p:sp>
              <p:nvSpPr>
                <p:cNvPr id="215" name="Hình tự do: Hình 214">
                  <a:extLst>
                    <a:ext uri="{FF2B5EF4-FFF2-40B4-BE49-F238E27FC236}">
                      <a16:creationId xmlns:a16="http://schemas.microsoft.com/office/drawing/2014/main" id="{A2D52558-418E-595B-F136-5476662DC0F8}"/>
                    </a:ext>
                  </a:extLst>
                </p:cNvPr>
                <p:cNvSpPr/>
                <p:nvPr/>
              </p:nvSpPr>
              <p:spPr>
                <a:xfrm>
                  <a:off x="5010088" y="746516"/>
                  <a:ext cx="2029792" cy="2144245"/>
                </a:xfrm>
                <a:custGeom>
                  <a:avLst/>
                  <a:gdLst>
                    <a:gd name="connsiteX0" fmla="*/ 2029782 w 2029792"/>
                    <a:gd name="connsiteY0" fmla="*/ 886019 h 2144245"/>
                    <a:gd name="connsiteX1" fmla="*/ 1024106 w 2029792"/>
                    <a:gd name="connsiteY1" fmla="*/ 2144240 h 2144245"/>
                    <a:gd name="connsiteX2" fmla="*/ 10 w 2029792"/>
                    <a:gd name="connsiteY2" fmla="*/ 891750 h 2144245"/>
                    <a:gd name="connsiteX3" fmla="*/ 1017966 w 2029792"/>
                    <a:gd name="connsiteY3" fmla="*/ 66 h 2144245"/>
                    <a:gd name="connsiteX4" fmla="*/ 2029782 w 2029792"/>
                    <a:gd name="connsiteY4" fmla="*/ 886019 h 214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2" h="2144245">
                      <a:moveTo>
                        <a:pt x="2029782" y="886019"/>
                      </a:moveTo>
                      <a:cubicBezTo>
                        <a:pt x="2032238" y="1751916"/>
                        <a:pt x="1612899" y="2142603"/>
                        <a:pt x="1024106" y="2144240"/>
                      </a:cubicBezTo>
                      <a:cubicBezTo>
                        <a:pt x="435312" y="2145878"/>
                        <a:pt x="2466" y="1757646"/>
                        <a:pt x="10" y="891750"/>
                      </a:cubicBezTo>
                      <a:cubicBezTo>
                        <a:pt x="-2445" y="25853"/>
                        <a:pt x="429377" y="1704"/>
                        <a:pt x="1017966" y="66"/>
                      </a:cubicBezTo>
                      <a:cubicBezTo>
                        <a:pt x="1606964" y="-1571"/>
                        <a:pt x="2027326" y="20123"/>
                        <a:pt x="2029782" y="886019"/>
                      </a:cubicBezTo>
                      <a:close/>
                    </a:path>
                  </a:pathLst>
                </a:custGeom>
                <a:solidFill>
                  <a:srgbClr val="FFC19F"/>
                </a:solidFill>
                <a:ln w="2045" cap="flat">
                  <a:noFill/>
                  <a:prstDash val="solid"/>
                  <a:miter/>
                </a:ln>
              </p:spPr>
              <p:txBody>
                <a:bodyPr rtlCol="0" anchor="ctr"/>
                <a:lstStyle/>
                <a:p>
                  <a:endParaRPr lang="vi-VN"/>
                </a:p>
              </p:txBody>
            </p:sp>
            <p:sp>
              <p:nvSpPr>
                <p:cNvPr id="216" name="Hình tự do: Hình 215">
                  <a:extLst>
                    <a:ext uri="{FF2B5EF4-FFF2-40B4-BE49-F238E27FC236}">
                      <a16:creationId xmlns:a16="http://schemas.microsoft.com/office/drawing/2014/main" id="{D47D3739-4F2F-B59D-3B6D-EEF5D7206525}"/>
                    </a:ext>
                  </a:extLst>
                </p:cNvPr>
                <p:cNvSpPr/>
                <p:nvPr/>
              </p:nvSpPr>
              <p:spPr>
                <a:xfrm>
                  <a:off x="5227140" y="2187075"/>
                  <a:ext cx="282618" cy="165680"/>
                </a:xfrm>
                <a:custGeom>
                  <a:avLst/>
                  <a:gdLst>
                    <a:gd name="connsiteX0" fmla="*/ 97 w 282618"/>
                    <a:gd name="connsiteY0" fmla="*/ 74161 h 165680"/>
                    <a:gd name="connsiteX1" fmla="*/ 136193 w 282618"/>
                    <a:gd name="connsiteY1" fmla="*/ 165233 h 165680"/>
                    <a:gd name="connsiteX2" fmla="*/ 282521 w 282618"/>
                    <a:gd name="connsiteY2" fmla="*/ 91557 h 165680"/>
                    <a:gd name="connsiteX3" fmla="*/ 146426 w 282618"/>
                    <a:gd name="connsiteY3" fmla="*/ 485 h 165680"/>
                    <a:gd name="connsiteX4" fmla="*/ 97 w 282618"/>
                    <a:gd name="connsiteY4" fmla="*/ 74161 h 16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18" h="165680">
                      <a:moveTo>
                        <a:pt x="97" y="74161"/>
                      </a:moveTo>
                      <a:cubicBezTo>
                        <a:pt x="-2768" y="119594"/>
                        <a:pt x="58219" y="160321"/>
                        <a:pt x="136193" y="165233"/>
                      </a:cubicBezTo>
                      <a:cubicBezTo>
                        <a:pt x="214166" y="169939"/>
                        <a:pt x="279656" y="136990"/>
                        <a:pt x="282521" y="91557"/>
                      </a:cubicBezTo>
                      <a:cubicBezTo>
                        <a:pt x="285387" y="46123"/>
                        <a:pt x="224399" y="5397"/>
                        <a:pt x="146426" y="485"/>
                      </a:cubicBezTo>
                      <a:cubicBezTo>
                        <a:pt x="68247" y="-4427"/>
                        <a:pt x="2758" y="28523"/>
                        <a:pt x="97" y="74161"/>
                      </a:cubicBezTo>
                      <a:close/>
                    </a:path>
                  </a:pathLst>
                </a:custGeom>
                <a:solidFill>
                  <a:srgbClr val="FF9797"/>
                </a:solidFill>
                <a:ln w="2045" cap="flat">
                  <a:noFill/>
                  <a:prstDash val="solid"/>
                  <a:miter/>
                </a:ln>
              </p:spPr>
              <p:txBody>
                <a:bodyPr rtlCol="0" anchor="ctr"/>
                <a:lstStyle/>
                <a:p>
                  <a:endParaRPr lang="vi-VN"/>
                </a:p>
              </p:txBody>
            </p:sp>
            <p:sp>
              <p:nvSpPr>
                <p:cNvPr id="217" name="Hình tự do: Hình 216">
                  <a:extLst>
                    <a:ext uri="{FF2B5EF4-FFF2-40B4-BE49-F238E27FC236}">
                      <a16:creationId xmlns:a16="http://schemas.microsoft.com/office/drawing/2014/main" id="{BBF2172C-891F-C101-7709-DCEFE9A8E10F}"/>
                    </a:ext>
                  </a:extLst>
                </p:cNvPr>
                <p:cNvSpPr/>
                <p:nvPr/>
              </p:nvSpPr>
              <p:spPr>
                <a:xfrm>
                  <a:off x="6526655" y="2182711"/>
                  <a:ext cx="282506" cy="166055"/>
                </a:xfrm>
                <a:custGeom>
                  <a:avLst/>
                  <a:gdLst>
                    <a:gd name="connsiteX0" fmla="*/ 144 w 282506"/>
                    <a:gd name="connsiteY0" fmla="*/ 94079 h 166055"/>
                    <a:gd name="connsiteX1" fmla="*/ 147700 w 282506"/>
                    <a:gd name="connsiteY1" fmla="*/ 165299 h 166055"/>
                    <a:gd name="connsiteX2" fmla="*/ 282363 w 282506"/>
                    <a:gd name="connsiteY2" fmla="*/ 71976 h 166055"/>
                    <a:gd name="connsiteX3" fmla="*/ 134807 w 282506"/>
                    <a:gd name="connsiteY3" fmla="*/ 756 h 166055"/>
                    <a:gd name="connsiteX4" fmla="*/ 144 w 282506"/>
                    <a:gd name="connsiteY4" fmla="*/ 94079 h 166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6" h="166055">
                      <a:moveTo>
                        <a:pt x="144" y="94079"/>
                      </a:moveTo>
                      <a:cubicBezTo>
                        <a:pt x="3623" y="139512"/>
                        <a:pt x="69726" y="171439"/>
                        <a:pt x="147700" y="165299"/>
                      </a:cubicBezTo>
                      <a:cubicBezTo>
                        <a:pt x="225469" y="159159"/>
                        <a:pt x="285842" y="117410"/>
                        <a:pt x="282363" y="71976"/>
                      </a:cubicBezTo>
                      <a:cubicBezTo>
                        <a:pt x="278884" y="26543"/>
                        <a:pt x="212781" y="-5384"/>
                        <a:pt x="134807" y="756"/>
                      </a:cubicBezTo>
                      <a:cubicBezTo>
                        <a:pt x="56833" y="6896"/>
                        <a:pt x="-3335" y="48646"/>
                        <a:pt x="144" y="94079"/>
                      </a:cubicBezTo>
                      <a:close/>
                    </a:path>
                  </a:pathLst>
                </a:custGeom>
                <a:solidFill>
                  <a:srgbClr val="FF9797"/>
                </a:solidFill>
                <a:ln w="2045" cap="flat">
                  <a:noFill/>
                  <a:prstDash val="solid"/>
                  <a:miter/>
                </a:ln>
              </p:spPr>
              <p:txBody>
                <a:bodyPr rtlCol="0" anchor="ctr"/>
                <a:lstStyle/>
                <a:p>
                  <a:endParaRPr lang="vi-VN"/>
                </a:p>
              </p:txBody>
            </p:sp>
            <p:sp>
              <p:nvSpPr>
                <p:cNvPr id="218" name="Hình tự do: Hình 217">
                  <a:extLst>
                    <a:ext uri="{FF2B5EF4-FFF2-40B4-BE49-F238E27FC236}">
                      <a16:creationId xmlns:a16="http://schemas.microsoft.com/office/drawing/2014/main" id="{F509612D-2768-AC22-28B9-2BD238A3AACD}"/>
                    </a:ext>
                  </a:extLst>
                </p:cNvPr>
                <p:cNvSpPr/>
                <p:nvPr/>
              </p:nvSpPr>
              <p:spPr>
                <a:xfrm>
                  <a:off x="5181025" y="0"/>
                  <a:ext cx="1624856" cy="923408"/>
                </a:xfrm>
                <a:custGeom>
                  <a:avLst/>
                  <a:gdLst>
                    <a:gd name="connsiteX0" fmla="*/ 1556773 w 1624856"/>
                    <a:gd name="connsiteY0" fmla="*/ 224507 h 923408"/>
                    <a:gd name="connsiteX1" fmla="*/ 1449533 w 1624856"/>
                    <a:gd name="connsiteY1" fmla="*/ 486056 h 923408"/>
                    <a:gd name="connsiteX2" fmla="*/ 1382202 w 1624856"/>
                    <a:gd name="connsiteY2" fmla="*/ 0 h 923408"/>
                    <a:gd name="connsiteX3" fmla="*/ 1119834 w 1624856"/>
                    <a:gd name="connsiteY3" fmla="*/ 232284 h 923408"/>
                    <a:gd name="connsiteX4" fmla="*/ 1113489 w 1624856"/>
                    <a:gd name="connsiteY4" fmla="*/ 59964 h 923408"/>
                    <a:gd name="connsiteX5" fmla="*/ 336822 w 1624856"/>
                    <a:gd name="connsiteY5" fmla="*/ 383933 h 923408"/>
                    <a:gd name="connsiteX6" fmla="*/ 14490 w 1624856"/>
                    <a:gd name="connsiteY6" fmla="*/ 853617 h 923408"/>
                    <a:gd name="connsiteX7" fmla="*/ 777855 w 1624856"/>
                    <a:gd name="connsiteY7" fmla="*/ 923405 h 923408"/>
                    <a:gd name="connsiteX8" fmla="*/ 1440733 w 1624856"/>
                    <a:gd name="connsiteY8" fmla="*/ 766639 h 923408"/>
                    <a:gd name="connsiteX9" fmla="*/ 1556773 w 1624856"/>
                    <a:gd name="connsiteY9" fmla="*/ 224507 h 92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4856" h="923408">
                      <a:moveTo>
                        <a:pt x="1556773" y="224507"/>
                      </a:moveTo>
                      <a:cubicBezTo>
                        <a:pt x="1574782" y="326630"/>
                        <a:pt x="1529349" y="412790"/>
                        <a:pt x="1449533" y="486056"/>
                      </a:cubicBezTo>
                      <a:cubicBezTo>
                        <a:pt x="1503153" y="360398"/>
                        <a:pt x="1505200" y="198925"/>
                        <a:pt x="1382202" y="0"/>
                      </a:cubicBezTo>
                      <a:cubicBezTo>
                        <a:pt x="1298293" y="74699"/>
                        <a:pt x="1209063" y="153696"/>
                        <a:pt x="1119834" y="232284"/>
                      </a:cubicBezTo>
                      <a:cubicBezTo>
                        <a:pt x="1127815" y="179483"/>
                        <a:pt x="1126792" y="122179"/>
                        <a:pt x="1113489" y="59964"/>
                      </a:cubicBezTo>
                      <a:cubicBezTo>
                        <a:pt x="971663" y="265029"/>
                        <a:pt x="823697" y="257866"/>
                        <a:pt x="336822" y="383933"/>
                      </a:cubicBezTo>
                      <a:cubicBezTo>
                        <a:pt x="3643" y="470298"/>
                        <a:pt x="-27055" y="716294"/>
                        <a:pt x="14490" y="853617"/>
                      </a:cubicBezTo>
                      <a:cubicBezTo>
                        <a:pt x="240225" y="796723"/>
                        <a:pt x="532677" y="924223"/>
                        <a:pt x="777855" y="923405"/>
                      </a:cubicBezTo>
                      <a:cubicBezTo>
                        <a:pt x="1085247" y="922586"/>
                        <a:pt x="1319168" y="862622"/>
                        <a:pt x="1440733" y="766639"/>
                      </a:cubicBezTo>
                      <a:cubicBezTo>
                        <a:pt x="1588085" y="650190"/>
                        <a:pt x="1703920" y="421181"/>
                        <a:pt x="1556773" y="224507"/>
                      </a:cubicBezTo>
                      <a:close/>
                    </a:path>
                  </a:pathLst>
                </a:custGeom>
                <a:solidFill>
                  <a:srgbClr val="752912"/>
                </a:solidFill>
                <a:ln w="2045" cap="flat">
                  <a:noFill/>
                  <a:prstDash val="solid"/>
                  <a:miter/>
                </a:ln>
              </p:spPr>
              <p:txBody>
                <a:bodyPr rtlCol="0" anchor="ctr"/>
                <a:lstStyle/>
                <a:p>
                  <a:endParaRPr lang="vi-VN"/>
                </a:p>
              </p:txBody>
            </p:sp>
            <p:grpSp>
              <p:nvGrpSpPr>
                <p:cNvPr id="219" name="Đồ họa 5">
                  <a:extLst>
                    <a:ext uri="{FF2B5EF4-FFF2-40B4-BE49-F238E27FC236}">
                      <a16:creationId xmlns:a16="http://schemas.microsoft.com/office/drawing/2014/main" id="{ED6E0911-420B-F831-0D28-499CA75C63BF}"/>
                    </a:ext>
                  </a:extLst>
                </p:cNvPr>
                <p:cNvGrpSpPr/>
                <p:nvPr/>
              </p:nvGrpSpPr>
              <p:grpSpPr>
                <a:xfrm>
                  <a:off x="6233253" y="1612779"/>
                  <a:ext cx="531568" cy="471205"/>
                  <a:chOff x="6233253" y="1612779"/>
                  <a:chExt cx="531568" cy="471205"/>
                </a:xfrm>
              </p:grpSpPr>
              <p:sp>
                <p:nvSpPr>
                  <p:cNvPr id="220" name="Hình tự do: Hình 219">
                    <a:extLst>
                      <a:ext uri="{FF2B5EF4-FFF2-40B4-BE49-F238E27FC236}">
                        <a16:creationId xmlns:a16="http://schemas.microsoft.com/office/drawing/2014/main" id="{99638FC2-0825-40EA-FC3C-CB84350890A0}"/>
                      </a:ext>
                    </a:extLst>
                  </p:cNvPr>
                  <p:cNvSpPr/>
                  <p:nvPr/>
                </p:nvSpPr>
                <p:spPr>
                  <a:xfrm>
                    <a:off x="6233253" y="1632532"/>
                    <a:ext cx="521155" cy="451452"/>
                  </a:xfrm>
                  <a:custGeom>
                    <a:avLst/>
                    <a:gdLst>
                      <a:gd name="connsiteX0" fmla="*/ 51643 w 521155"/>
                      <a:gd name="connsiteY0" fmla="*/ 117680 h 451452"/>
                      <a:gd name="connsiteX1" fmla="*/ 54508 w 521155"/>
                      <a:gd name="connsiteY1" fmla="*/ 395192 h 451452"/>
                      <a:gd name="connsiteX2" fmla="*/ 478144 w 521155"/>
                      <a:gd name="connsiteY2" fmla="*/ 380457 h 451452"/>
                      <a:gd name="connsiteX3" fmla="*/ 379501 w 521155"/>
                      <a:gd name="connsiteY3" fmla="*/ 30497 h 451452"/>
                      <a:gd name="connsiteX4" fmla="*/ 51643 w 521155"/>
                      <a:gd name="connsiteY4" fmla="*/ 117680 h 45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55" h="451452">
                        <a:moveTo>
                          <a:pt x="51643" y="117680"/>
                        </a:moveTo>
                        <a:cubicBezTo>
                          <a:pt x="-22852" y="228398"/>
                          <a:pt x="-12210" y="349759"/>
                          <a:pt x="54508" y="395192"/>
                        </a:cubicBezTo>
                        <a:cubicBezTo>
                          <a:pt x="154994" y="463752"/>
                          <a:pt x="391166" y="481557"/>
                          <a:pt x="478144" y="380457"/>
                        </a:cubicBezTo>
                        <a:cubicBezTo>
                          <a:pt x="562462" y="282427"/>
                          <a:pt x="519280" y="105605"/>
                          <a:pt x="379501" y="30497"/>
                        </a:cubicBezTo>
                        <a:cubicBezTo>
                          <a:pt x="257117" y="-35198"/>
                          <a:pt x="123681" y="10440"/>
                          <a:pt x="51643" y="117680"/>
                        </a:cubicBezTo>
                        <a:close/>
                      </a:path>
                    </a:pathLst>
                  </a:custGeom>
                  <a:solidFill>
                    <a:srgbClr val="F9FEFF"/>
                  </a:solidFill>
                  <a:ln w="2045" cap="flat">
                    <a:noFill/>
                    <a:prstDash val="solid"/>
                    <a:miter/>
                  </a:ln>
                </p:spPr>
                <p:txBody>
                  <a:bodyPr rtlCol="0" anchor="ctr"/>
                  <a:lstStyle/>
                  <a:p>
                    <a:endParaRPr lang="vi-VN"/>
                  </a:p>
                </p:txBody>
              </p:sp>
              <p:sp>
                <p:nvSpPr>
                  <p:cNvPr id="221" name="Hình tự do: Hình 220">
                    <a:extLst>
                      <a:ext uri="{FF2B5EF4-FFF2-40B4-BE49-F238E27FC236}">
                        <a16:creationId xmlns:a16="http://schemas.microsoft.com/office/drawing/2014/main" id="{39F5A9EA-7AD4-4FFC-DC2D-A4788A17F0CD}"/>
                      </a:ext>
                    </a:extLst>
                  </p:cNvPr>
                  <p:cNvSpPr/>
                  <p:nvPr/>
                </p:nvSpPr>
                <p:spPr>
                  <a:xfrm>
                    <a:off x="6282235" y="1612779"/>
                    <a:ext cx="482586" cy="405531"/>
                  </a:xfrm>
                  <a:custGeom>
                    <a:avLst/>
                    <a:gdLst>
                      <a:gd name="connsiteX0" fmla="*/ 441851 w 482586"/>
                      <a:gd name="connsiteY0" fmla="*/ 102846 h 405531"/>
                      <a:gd name="connsiteX1" fmla="*/ 0 w 482586"/>
                      <a:gd name="connsiteY1" fmla="*/ 141117 h 405531"/>
                      <a:gd name="connsiteX2" fmla="*/ 327039 w 482586"/>
                      <a:gd name="connsiteY2" fmla="*/ 56390 h 405531"/>
                      <a:gd name="connsiteX3" fmla="*/ 461089 w 482586"/>
                      <a:gd name="connsiteY3" fmla="*/ 236896 h 405531"/>
                      <a:gd name="connsiteX4" fmla="*/ 424046 w 482586"/>
                      <a:gd name="connsiteY4" fmla="*/ 405532 h 405531"/>
                      <a:gd name="connsiteX5" fmla="*/ 441851 w 482586"/>
                      <a:gd name="connsiteY5" fmla="*/ 102846 h 40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586" h="405531">
                        <a:moveTo>
                          <a:pt x="441851" y="102846"/>
                        </a:moveTo>
                        <a:cubicBezTo>
                          <a:pt x="331746" y="-67018"/>
                          <a:pt x="72039" y="-6849"/>
                          <a:pt x="0" y="141117"/>
                        </a:cubicBezTo>
                        <a:cubicBezTo>
                          <a:pt x="74495" y="30398"/>
                          <a:pt x="213865" y="-4393"/>
                          <a:pt x="327039" y="56390"/>
                        </a:cubicBezTo>
                        <a:cubicBezTo>
                          <a:pt x="397031" y="94046"/>
                          <a:pt x="447172" y="161378"/>
                          <a:pt x="461089" y="236896"/>
                        </a:cubicBezTo>
                        <a:cubicBezTo>
                          <a:pt x="472345" y="297064"/>
                          <a:pt x="459042" y="364805"/>
                          <a:pt x="424046" y="405532"/>
                        </a:cubicBezTo>
                        <a:cubicBezTo>
                          <a:pt x="464772" y="378722"/>
                          <a:pt x="522894" y="227686"/>
                          <a:pt x="441851" y="102846"/>
                        </a:cubicBezTo>
                        <a:close/>
                      </a:path>
                    </a:pathLst>
                  </a:custGeom>
                  <a:solidFill>
                    <a:srgbClr val="723C27"/>
                  </a:solidFill>
                  <a:ln w="2045" cap="flat">
                    <a:noFill/>
                    <a:prstDash val="solid"/>
                    <a:miter/>
                  </a:ln>
                </p:spPr>
                <p:txBody>
                  <a:bodyPr rtlCol="0" anchor="ctr"/>
                  <a:lstStyle/>
                  <a:p>
                    <a:endParaRPr lang="vi-VN"/>
                  </a:p>
                </p:txBody>
              </p:sp>
              <p:sp>
                <p:nvSpPr>
                  <p:cNvPr id="222" name="Hình tự do: Hình 221">
                    <a:extLst>
                      <a:ext uri="{FF2B5EF4-FFF2-40B4-BE49-F238E27FC236}">
                        <a16:creationId xmlns:a16="http://schemas.microsoft.com/office/drawing/2014/main" id="{EB23BB4E-EC6E-008D-52F8-D7F276EEC65F}"/>
                      </a:ext>
                    </a:extLst>
                  </p:cNvPr>
                  <p:cNvSpPr/>
                  <p:nvPr/>
                </p:nvSpPr>
                <p:spPr>
                  <a:xfrm>
                    <a:off x="6303074" y="1770725"/>
                    <a:ext cx="298255" cy="298171"/>
                  </a:xfrm>
                  <a:custGeom>
                    <a:avLst/>
                    <a:gdLst>
                      <a:gd name="connsiteX0" fmla="*/ 10474 w 298255"/>
                      <a:gd name="connsiteY0" fmla="*/ 94298 h 298171"/>
                      <a:gd name="connsiteX1" fmla="*/ 94383 w 298255"/>
                      <a:gd name="connsiteY1" fmla="*/ 287698 h 298171"/>
                      <a:gd name="connsiteX2" fmla="*/ 287782 w 298255"/>
                      <a:gd name="connsiteY2" fmla="*/ 203789 h 298171"/>
                      <a:gd name="connsiteX3" fmla="*/ 203873 w 298255"/>
                      <a:gd name="connsiteY3" fmla="*/ 10390 h 298171"/>
                      <a:gd name="connsiteX4" fmla="*/ 10474 w 298255"/>
                      <a:gd name="connsiteY4" fmla="*/ 94298 h 29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5" h="298171">
                        <a:moveTo>
                          <a:pt x="10474" y="94298"/>
                        </a:moveTo>
                        <a:cubicBezTo>
                          <a:pt x="-19815" y="170839"/>
                          <a:pt x="17842" y="257409"/>
                          <a:pt x="94383" y="287698"/>
                        </a:cubicBezTo>
                        <a:cubicBezTo>
                          <a:pt x="170924" y="317987"/>
                          <a:pt x="257493" y="280330"/>
                          <a:pt x="287782" y="203789"/>
                        </a:cubicBezTo>
                        <a:cubicBezTo>
                          <a:pt x="318071" y="127248"/>
                          <a:pt x="280414" y="40679"/>
                          <a:pt x="203873" y="10390"/>
                        </a:cubicBezTo>
                        <a:cubicBezTo>
                          <a:pt x="127128" y="-19695"/>
                          <a:pt x="40558" y="17757"/>
                          <a:pt x="10474" y="94298"/>
                        </a:cubicBezTo>
                        <a:close/>
                      </a:path>
                    </a:pathLst>
                  </a:custGeom>
                  <a:solidFill>
                    <a:srgbClr val="752912"/>
                  </a:solidFill>
                  <a:ln w="2045" cap="flat">
                    <a:noFill/>
                    <a:prstDash val="solid"/>
                    <a:miter/>
                  </a:ln>
                </p:spPr>
                <p:txBody>
                  <a:bodyPr rtlCol="0" anchor="ctr"/>
                  <a:lstStyle/>
                  <a:p>
                    <a:endParaRPr lang="vi-VN"/>
                  </a:p>
                </p:txBody>
              </p:sp>
              <p:sp>
                <p:nvSpPr>
                  <p:cNvPr id="223" name="Hình tự do: Hình 222">
                    <a:extLst>
                      <a:ext uri="{FF2B5EF4-FFF2-40B4-BE49-F238E27FC236}">
                        <a16:creationId xmlns:a16="http://schemas.microsoft.com/office/drawing/2014/main" id="{41E9535F-1102-E7F3-155B-BCBE20AB7AD8}"/>
                      </a:ext>
                    </a:extLst>
                  </p:cNvPr>
                  <p:cNvSpPr/>
                  <p:nvPr/>
                </p:nvSpPr>
                <p:spPr>
                  <a:xfrm>
                    <a:off x="6322518" y="1825695"/>
                    <a:ext cx="82749" cy="82749"/>
                  </a:xfrm>
                  <a:custGeom>
                    <a:avLst/>
                    <a:gdLst>
                      <a:gd name="connsiteX0" fmla="*/ 2900 w 82749"/>
                      <a:gd name="connsiteY0" fmla="*/ 26231 h 82749"/>
                      <a:gd name="connsiteX1" fmla="*/ 26231 w 82749"/>
                      <a:gd name="connsiteY1" fmla="*/ 79850 h 82749"/>
                      <a:gd name="connsiteX2" fmla="*/ 79850 w 82749"/>
                      <a:gd name="connsiteY2" fmla="*/ 56519 h 82749"/>
                      <a:gd name="connsiteX3" fmla="*/ 56520 w 82749"/>
                      <a:gd name="connsiteY3" fmla="*/ 2900 h 82749"/>
                      <a:gd name="connsiteX4" fmla="*/ 2900 w 82749"/>
                      <a:gd name="connsiteY4" fmla="*/ 26231 h 8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49" h="82749">
                        <a:moveTo>
                          <a:pt x="2900" y="26231"/>
                        </a:moveTo>
                        <a:cubicBezTo>
                          <a:pt x="-5491" y="47515"/>
                          <a:pt x="4946" y="71459"/>
                          <a:pt x="26231" y="79850"/>
                        </a:cubicBezTo>
                        <a:cubicBezTo>
                          <a:pt x="47515" y="88241"/>
                          <a:pt x="71459" y="77804"/>
                          <a:pt x="79850" y="56519"/>
                        </a:cubicBezTo>
                        <a:cubicBezTo>
                          <a:pt x="88241" y="35235"/>
                          <a:pt x="77804" y="11291"/>
                          <a:pt x="56520" y="2900"/>
                        </a:cubicBezTo>
                        <a:cubicBezTo>
                          <a:pt x="35440" y="-5491"/>
                          <a:pt x="11291" y="4946"/>
                          <a:pt x="2900" y="26231"/>
                        </a:cubicBezTo>
                        <a:close/>
                      </a:path>
                    </a:pathLst>
                  </a:custGeom>
                  <a:solidFill>
                    <a:srgbClr val="FEFFFE"/>
                  </a:solidFill>
                  <a:ln w="2045" cap="flat">
                    <a:noFill/>
                    <a:prstDash val="solid"/>
                    <a:miter/>
                  </a:ln>
                </p:spPr>
                <p:txBody>
                  <a:bodyPr rtlCol="0" anchor="ctr"/>
                  <a:lstStyle/>
                  <a:p>
                    <a:endParaRPr lang="vi-VN"/>
                  </a:p>
                </p:txBody>
              </p:sp>
            </p:grpSp>
            <p:grpSp>
              <p:nvGrpSpPr>
                <p:cNvPr id="224" name="Đồ họa 5">
                  <a:extLst>
                    <a:ext uri="{FF2B5EF4-FFF2-40B4-BE49-F238E27FC236}">
                      <a16:creationId xmlns:a16="http://schemas.microsoft.com/office/drawing/2014/main" id="{89A309FB-EAC2-3583-3668-7121B6BAEBD8}"/>
                    </a:ext>
                  </a:extLst>
                </p:cNvPr>
                <p:cNvGrpSpPr/>
                <p:nvPr/>
              </p:nvGrpSpPr>
              <p:grpSpPr>
                <a:xfrm>
                  <a:off x="5270847" y="1615578"/>
                  <a:ext cx="531785" cy="471087"/>
                  <a:chOff x="5270847" y="1615578"/>
                  <a:chExt cx="531785" cy="471087"/>
                </a:xfrm>
              </p:grpSpPr>
              <p:sp>
                <p:nvSpPr>
                  <p:cNvPr id="225" name="Hình tự do: Hình 224">
                    <a:extLst>
                      <a:ext uri="{FF2B5EF4-FFF2-40B4-BE49-F238E27FC236}">
                        <a16:creationId xmlns:a16="http://schemas.microsoft.com/office/drawing/2014/main" id="{4BA077F6-58E0-0A81-0DB1-109B0BA7AB8A}"/>
                      </a:ext>
                    </a:extLst>
                  </p:cNvPr>
                  <p:cNvSpPr/>
                  <p:nvPr/>
                </p:nvSpPr>
                <p:spPr>
                  <a:xfrm>
                    <a:off x="5281407" y="1635176"/>
                    <a:ext cx="521225" cy="451488"/>
                  </a:xfrm>
                  <a:custGeom>
                    <a:avLst/>
                    <a:gdLst>
                      <a:gd name="connsiteX0" fmla="*/ 468724 w 521225"/>
                      <a:gd name="connsiteY0" fmla="*/ 116469 h 451488"/>
                      <a:gd name="connsiteX1" fmla="*/ 467496 w 521225"/>
                      <a:gd name="connsiteY1" fmla="*/ 393981 h 451488"/>
                      <a:gd name="connsiteX2" fmla="*/ 43655 w 521225"/>
                      <a:gd name="connsiteY2" fmla="*/ 381702 h 451488"/>
                      <a:gd name="connsiteX3" fmla="*/ 140457 w 521225"/>
                      <a:gd name="connsiteY3" fmla="*/ 31127 h 451488"/>
                      <a:gd name="connsiteX4" fmla="*/ 468724 w 521225"/>
                      <a:gd name="connsiteY4" fmla="*/ 116469 h 45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25" h="451488">
                        <a:moveTo>
                          <a:pt x="468724" y="116469"/>
                        </a:moveTo>
                        <a:cubicBezTo>
                          <a:pt x="543833" y="226778"/>
                          <a:pt x="533805" y="348138"/>
                          <a:pt x="467496" y="393981"/>
                        </a:cubicBezTo>
                        <a:cubicBezTo>
                          <a:pt x="367420" y="463155"/>
                          <a:pt x="131248" y="482188"/>
                          <a:pt x="43655" y="381702"/>
                        </a:cubicBezTo>
                        <a:cubicBezTo>
                          <a:pt x="-41072" y="284286"/>
                          <a:pt x="882" y="107054"/>
                          <a:pt x="140457" y="31127"/>
                        </a:cubicBezTo>
                        <a:cubicBezTo>
                          <a:pt x="262432" y="-35181"/>
                          <a:pt x="396072" y="9639"/>
                          <a:pt x="468724" y="116469"/>
                        </a:cubicBezTo>
                        <a:close/>
                      </a:path>
                    </a:pathLst>
                  </a:custGeom>
                  <a:solidFill>
                    <a:srgbClr val="F9FEFF"/>
                  </a:solidFill>
                  <a:ln w="2045" cap="flat">
                    <a:noFill/>
                    <a:prstDash val="solid"/>
                    <a:miter/>
                  </a:ln>
                </p:spPr>
                <p:txBody>
                  <a:bodyPr rtlCol="0" anchor="ctr"/>
                  <a:lstStyle/>
                  <a:p>
                    <a:endParaRPr lang="vi-VN"/>
                  </a:p>
                </p:txBody>
              </p:sp>
              <p:sp>
                <p:nvSpPr>
                  <p:cNvPr id="226" name="Hình tự do: Hình 225">
                    <a:extLst>
                      <a:ext uri="{FF2B5EF4-FFF2-40B4-BE49-F238E27FC236}">
                        <a16:creationId xmlns:a16="http://schemas.microsoft.com/office/drawing/2014/main" id="{863C68C1-D73A-0414-1135-05CBAD8747CB}"/>
                      </a:ext>
                    </a:extLst>
                  </p:cNvPr>
                  <p:cNvSpPr/>
                  <p:nvPr/>
                </p:nvSpPr>
                <p:spPr>
                  <a:xfrm>
                    <a:off x="5270847" y="1615578"/>
                    <a:ext cx="481740" cy="406621"/>
                  </a:xfrm>
                  <a:custGeom>
                    <a:avLst/>
                    <a:gdLst>
                      <a:gd name="connsiteX0" fmla="*/ 39889 w 481740"/>
                      <a:gd name="connsiteY0" fmla="*/ 103936 h 406621"/>
                      <a:gd name="connsiteX1" fmla="*/ 481740 w 481740"/>
                      <a:gd name="connsiteY1" fmla="*/ 139751 h 406621"/>
                      <a:gd name="connsiteX2" fmla="*/ 154292 w 481740"/>
                      <a:gd name="connsiteY2" fmla="*/ 56865 h 406621"/>
                      <a:gd name="connsiteX3" fmla="*/ 21266 w 481740"/>
                      <a:gd name="connsiteY3" fmla="*/ 238190 h 406621"/>
                      <a:gd name="connsiteX4" fmla="*/ 59127 w 481740"/>
                      <a:gd name="connsiteY4" fmla="*/ 406621 h 406621"/>
                      <a:gd name="connsiteX5" fmla="*/ 39889 w 481740"/>
                      <a:gd name="connsiteY5" fmla="*/ 103936 h 4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40" h="406621">
                        <a:moveTo>
                          <a:pt x="39889" y="103936"/>
                        </a:moveTo>
                        <a:cubicBezTo>
                          <a:pt x="148971" y="-66542"/>
                          <a:pt x="409087" y="-7806"/>
                          <a:pt x="481740" y="139751"/>
                        </a:cubicBezTo>
                        <a:cubicBezTo>
                          <a:pt x="406632" y="29441"/>
                          <a:pt x="267057" y="-4531"/>
                          <a:pt x="154292" y="56865"/>
                        </a:cubicBezTo>
                        <a:cubicBezTo>
                          <a:pt x="84504" y="94726"/>
                          <a:pt x="34773" y="162672"/>
                          <a:pt x="21266" y="238190"/>
                        </a:cubicBezTo>
                        <a:cubicBezTo>
                          <a:pt x="10419" y="298358"/>
                          <a:pt x="23926" y="366099"/>
                          <a:pt x="59127" y="406621"/>
                        </a:cubicBezTo>
                        <a:cubicBezTo>
                          <a:pt x="18605" y="380016"/>
                          <a:pt x="-40336" y="229185"/>
                          <a:pt x="39889" y="103936"/>
                        </a:cubicBezTo>
                        <a:close/>
                      </a:path>
                    </a:pathLst>
                  </a:custGeom>
                  <a:solidFill>
                    <a:srgbClr val="723C27"/>
                  </a:solidFill>
                  <a:ln w="2045" cap="flat">
                    <a:noFill/>
                    <a:prstDash val="solid"/>
                    <a:miter/>
                  </a:ln>
                </p:spPr>
                <p:txBody>
                  <a:bodyPr rtlCol="0" anchor="ctr"/>
                  <a:lstStyle/>
                  <a:p>
                    <a:endParaRPr lang="vi-VN"/>
                  </a:p>
                </p:txBody>
              </p:sp>
              <p:sp>
                <p:nvSpPr>
                  <p:cNvPr id="227" name="Hình tự do: Hình 226">
                    <a:extLst>
                      <a:ext uri="{FF2B5EF4-FFF2-40B4-BE49-F238E27FC236}">
                        <a16:creationId xmlns:a16="http://schemas.microsoft.com/office/drawing/2014/main" id="{E28265DD-468C-11DF-8F74-52F2D90C5D9C}"/>
                      </a:ext>
                    </a:extLst>
                  </p:cNvPr>
                  <p:cNvSpPr/>
                  <p:nvPr/>
                </p:nvSpPr>
                <p:spPr>
                  <a:xfrm>
                    <a:off x="5434516" y="1773181"/>
                    <a:ext cx="298255" cy="298171"/>
                  </a:xfrm>
                  <a:custGeom>
                    <a:avLst/>
                    <a:gdLst>
                      <a:gd name="connsiteX0" fmla="*/ 10474 w 298255"/>
                      <a:gd name="connsiteY0" fmla="*/ 94298 h 298171"/>
                      <a:gd name="connsiteX1" fmla="*/ 94383 w 298255"/>
                      <a:gd name="connsiteY1" fmla="*/ 287698 h 298171"/>
                      <a:gd name="connsiteX2" fmla="*/ 287782 w 298255"/>
                      <a:gd name="connsiteY2" fmla="*/ 203789 h 298171"/>
                      <a:gd name="connsiteX3" fmla="*/ 203873 w 298255"/>
                      <a:gd name="connsiteY3" fmla="*/ 10390 h 298171"/>
                      <a:gd name="connsiteX4" fmla="*/ 10474 w 298255"/>
                      <a:gd name="connsiteY4" fmla="*/ 94298 h 29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5" h="298171">
                        <a:moveTo>
                          <a:pt x="10474" y="94298"/>
                        </a:moveTo>
                        <a:cubicBezTo>
                          <a:pt x="-19815" y="170840"/>
                          <a:pt x="17842" y="257409"/>
                          <a:pt x="94383" y="287698"/>
                        </a:cubicBezTo>
                        <a:cubicBezTo>
                          <a:pt x="170924" y="317987"/>
                          <a:pt x="257493" y="280330"/>
                          <a:pt x="287782" y="203789"/>
                        </a:cubicBezTo>
                        <a:cubicBezTo>
                          <a:pt x="318071" y="127248"/>
                          <a:pt x="280414" y="40679"/>
                          <a:pt x="203873" y="10390"/>
                        </a:cubicBezTo>
                        <a:cubicBezTo>
                          <a:pt x="127332" y="-19695"/>
                          <a:pt x="40763" y="17757"/>
                          <a:pt x="10474" y="94298"/>
                        </a:cubicBezTo>
                        <a:close/>
                      </a:path>
                    </a:pathLst>
                  </a:custGeom>
                  <a:solidFill>
                    <a:srgbClr val="752912"/>
                  </a:solidFill>
                  <a:ln w="2045" cap="flat">
                    <a:noFill/>
                    <a:prstDash val="solid"/>
                    <a:miter/>
                  </a:ln>
                </p:spPr>
                <p:txBody>
                  <a:bodyPr rtlCol="0" anchor="ctr"/>
                  <a:lstStyle/>
                  <a:p>
                    <a:endParaRPr lang="vi-VN"/>
                  </a:p>
                </p:txBody>
              </p:sp>
              <p:sp>
                <p:nvSpPr>
                  <p:cNvPr id="228" name="Hình tự do: Hình 227">
                    <a:extLst>
                      <a:ext uri="{FF2B5EF4-FFF2-40B4-BE49-F238E27FC236}">
                        <a16:creationId xmlns:a16="http://schemas.microsoft.com/office/drawing/2014/main" id="{9AE927BB-9B21-BB36-0CCB-4AEF0DF58820}"/>
                      </a:ext>
                    </a:extLst>
                  </p:cNvPr>
                  <p:cNvSpPr/>
                  <p:nvPr/>
                </p:nvSpPr>
                <p:spPr>
                  <a:xfrm>
                    <a:off x="5454165" y="1828151"/>
                    <a:ext cx="82749" cy="82749"/>
                  </a:xfrm>
                  <a:custGeom>
                    <a:avLst/>
                    <a:gdLst>
                      <a:gd name="connsiteX0" fmla="*/ 2900 w 82749"/>
                      <a:gd name="connsiteY0" fmla="*/ 26230 h 82749"/>
                      <a:gd name="connsiteX1" fmla="*/ 26230 w 82749"/>
                      <a:gd name="connsiteY1" fmla="*/ 79850 h 82749"/>
                      <a:gd name="connsiteX2" fmla="*/ 79850 w 82749"/>
                      <a:gd name="connsiteY2" fmla="*/ 56520 h 82749"/>
                      <a:gd name="connsiteX3" fmla="*/ 56519 w 82749"/>
                      <a:gd name="connsiteY3" fmla="*/ 2900 h 82749"/>
                      <a:gd name="connsiteX4" fmla="*/ 2900 w 82749"/>
                      <a:gd name="connsiteY4" fmla="*/ 26230 h 8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49" h="82749">
                        <a:moveTo>
                          <a:pt x="2900" y="26230"/>
                        </a:moveTo>
                        <a:cubicBezTo>
                          <a:pt x="-5491" y="47515"/>
                          <a:pt x="4946" y="71459"/>
                          <a:pt x="26230" y="79850"/>
                        </a:cubicBezTo>
                        <a:cubicBezTo>
                          <a:pt x="47515" y="88241"/>
                          <a:pt x="71459" y="77804"/>
                          <a:pt x="79850" y="56520"/>
                        </a:cubicBezTo>
                        <a:cubicBezTo>
                          <a:pt x="88241" y="35235"/>
                          <a:pt x="77804" y="11291"/>
                          <a:pt x="56519" y="2900"/>
                        </a:cubicBezTo>
                        <a:cubicBezTo>
                          <a:pt x="35440" y="-5491"/>
                          <a:pt x="11291" y="4946"/>
                          <a:pt x="2900" y="26230"/>
                        </a:cubicBezTo>
                        <a:close/>
                      </a:path>
                    </a:pathLst>
                  </a:custGeom>
                  <a:solidFill>
                    <a:srgbClr val="FEFFFE"/>
                  </a:solidFill>
                  <a:ln w="2045" cap="flat">
                    <a:noFill/>
                    <a:prstDash val="solid"/>
                    <a:miter/>
                  </a:ln>
                </p:spPr>
                <p:txBody>
                  <a:bodyPr rtlCol="0" anchor="ctr"/>
                  <a:lstStyle/>
                  <a:p>
                    <a:endParaRPr lang="vi-VN"/>
                  </a:p>
                </p:txBody>
              </p:sp>
            </p:grpSp>
            <p:sp>
              <p:nvSpPr>
                <p:cNvPr id="229" name="Hình tự do: Hình 228">
                  <a:extLst>
                    <a:ext uri="{FF2B5EF4-FFF2-40B4-BE49-F238E27FC236}">
                      <a16:creationId xmlns:a16="http://schemas.microsoft.com/office/drawing/2014/main" id="{C2976643-0363-CD33-BEB0-5E963AE0CF9D}"/>
                    </a:ext>
                  </a:extLst>
                </p:cNvPr>
                <p:cNvSpPr/>
                <p:nvPr/>
              </p:nvSpPr>
              <p:spPr>
                <a:xfrm>
                  <a:off x="6331726" y="1207141"/>
                  <a:ext cx="442126" cy="162206"/>
                </a:xfrm>
                <a:custGeom>
                  <a:avLst/>
                  <a:gdLst>
                    <a:gd name="connsiteX0" fmla="*/ 396453 w 442126"/>
                    <a:gd name="connsiteY0" fmla="*/ 162207 h 162206"/>
                    <a:gd name="connsiteX1" fmla="*/ 365960 w 442126"/>
                    <a:gd name="connsiteY1" fmla="*/ 150746 h 162206"/>
                    <a:gd name="connsiteX2" fmla="*/ 62047 w 442126"/>
                    <a:gd name="connsiteY2" fmla="*/ 113090 h 162206"/>
                    <a:gd name="connsiteX3" fmla="*/ 2901 w 442126"/>
                    <a:gd name="connsiteY3" fmla="*/ 86280 h 162206"/>
                    <a:gd name="connsiteX4" fmla="*/ 29711 w 442126"/>
                    <a:gd name="connsiteY4" fmla="*/ 27134 h 162206"/>
                    <a:gd name="connsiteX5" fmla="*/ 426742 w 442126"/>
                    <a:gd name="connsiteY5" fmla="*/ 82187 h 162206"/>
                    <a:gd name="connsiteX6" fmla="*/ 430631 w 442126"/>
                    <a:gd name="connsiteY6" fmla="*/ 146858 h 162206"/>
                    <a:gd name="connsiteX7" fmla="*/ 396453 w 442126"/>
                    <a:gd name="connsiteY7" fmla="*/ 162207 h 16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126" h="162206">
                      <a:moveTo>
                        <a:pt x="396453" y="162207"/>
                      </a:moveTo>
                      <a:cubicBezTo>
                        <a:pt x="385607" y="162207"/>
                        <a:pt x="374555" y="158523"/>
                        <a:pt x="365960" y="150746"/>
                      </a:cubicBezTo>
                      <a:cubicBezTo>
                        <a:pt x="297400" y="89759"/>
                        <a:pt x="166830" y="73591"/>
                        <a:pt x="62047" y="113090"/>
                      </a:cubicBezTo>
                      <a:cubicBezTo>
                        <a:pt x="38511" y="122095"/>
                        <a:pt x="11906" y="110020"/>
                        <a:pt x="2901" y="86280"/>
                      </a:cubicBezTo>
                      <a:cubicBezTo>
                        <a:pt x="-5899" y="62540"/>
                        <a:pt x="5971" y="36139"/>
                        <a:pt x="29711" y="27134"/>
                      </a:cubicBezTo>
                      <a:cubicBezTo>
                        <a:pt x="166216" y="-24234"/>
                        <a:pt x="333215" y="-903"/>
                        <a:pt x="426742" y="82187"/>
                      </a:cubicBezTo>
                      <a:cubicBezTo>
                        <a:pt x="445571" y="98968"/>
                        <a:pt x="447413" y="128030"/>
                        <a:pt x="430631" y="146858"/>
                      </a:cubicBezTo>
                      <a:cubicBezTo>
                        <a:pt x="421421" y="156886"/>
                        <a:pt x="408937" y="162002"/>
                        <a:pt x="396453" y="162207"/>
                      </a:cubicBezTo>
                      <a:close/>
                    </a:path>
                  </a:pathLst>
                </a:custGeom>
                <a:solidFill>
                  <a:srgbClr val="752912"/>
                </a:solidFill>
                <a:ln w="2045" cap="flat">
                  <a:noFill/>
                  <a:prstDash val="solid"/>
                  <a:miter/>
                </a:ln>
              </p:spPr>
              <p:txBody>
                <a:bodyPr rtlCol="0" anchor="ctr"/>
                <a:lstStyle/>
                <a:p>
                  <a:endParaRPr lang="vi-VN"/>
                </a:p>
              </p:txBody>
            </p:sp>
            <p:sp>
              <p:nvSpPr>
                <p:cNvPr id="230" name="Hình tự do: Hình 229">
                  <a:extLst>
                    <a:ext uri="{FF2B5EF4-FFF2-40B4-BE49-F238E27FC236}">
                      <a16:creationId xmlns:a16="http://schemas.microsoft.com/office/drawing/2014/main" id="{120EB30D-8B01-383F-61C7-6EFC0B3D6985}"/>
                    </a:ext>
                  </a:extLst>
                </p:cNvPr>
                <p:cNvSpPr/>
                <p:nvPr/>
              </p:nvSpPr>
              <p:spPr>
                <a:xfrm>
                  <a:off x="5258946" y="1209892"/>
                  <a:ext cx="441970" cy="163344"/>
                </a:xfrm>
                <a:custGeom>
                  <a:avLst/>
                  <a:gdLst>
                    <a:gd name="connsiteX0" fmla="*/ 45855 w 441970"/>
                    <a:gd name="connsiteY0" fmla="*/ 163345 h 163344"/>
                    <a:gd name="connsiteX1" fmla="*/ 11678 w 441970"/>
                    <a:gd name="connsiteY1" fmla="*/ 148200 h 163344"/>
                    <a:gd name="connsiteX2" fmla="*/ 15157 w 441970"/>
                    <a:gd name="connsiteY2" fmla="*/ 83529 h 163344"/>
                    <a:gd name="connsiteX3" fmla="*/ 411984 w 441970"/>
                    <a:gd name="connsiteY3" fmla="*/ 26226 h 163344"/>
                    <a:gd name="connsiteX4" fmla="*/ 439203 w 441970"/>
                    <a:gd name="connsiteY4" fmla="*/ 85167 h 163344"/>
                    <a:gd name="connsiteX5" fmla="*/ 380262 w 441970"/>
                    <a:gd name="connsiteY5" fmla="*/ 112386 h 163344"/>
                    <a:gd name="connsiteX6" fmla="*/ 76554 w 441970"/>
                    <a:gd name="connsiteY6" fmla="*/ 151884 h 163344"/>
                    <a:gd name="connsiteX7" fmla="*/ 45855 w 441970"/>
                    <a:gd name="connsiteY7" fmla="*/ 163345 h 1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70" h="163344">
                      <a:moveTo>
                        <a:pt x="45855" y="163345"/>
                      </a:moveTo>
                      <a:cubicBezTo>
                        <a:pt x="33166" y="163345"/>
                        <a:pt x="20682" y="158229"/>
                        <a:pt x="11678" y="148200"/>
                      </a:cubicBezTo>
                      <a:cubicBezTo>
                        <a:pt x="-5104" y="129372"/>
                        <a:pt x="-3672" y="100311"/>
                        <a:pt x="15157" y="83529"/>
                      </a:cubicBezTo>
                      <a:cubicBezTo>
                        <a:pt x="108275" y="30"/>
                        <a:pt x="275069" y="-24324"/>
                        <a:pt x="411984" y="26226"/>
                      </a:cubicBezTo>
                      <a:cubicBezTo>
                        <a:pt x="435724" y="35026"/>
                        <a:pt x="447798" y="61427"/>
                        <a:pt x="439203" y="85167"/>
                      </a:cubicBezTo>
                      <a:cubicBezTo>
                        <a:pt x="430403" y="108907"/>
                        <a:pt x="404002" y="120981"/>
                        <a:pt x="380262" y="112386"/>
                      </a:cubicBezTo>
                      <a:cubicBezTo>
                        <a:pt x="275069" y="73501"/>
                        <a:pt x="144704" y="90488"/>
                        <a:pt x="76554" y="151884"/>
                      </a:cubicBezTo>
                      <a:cubicBezTo>
                        <a:pt x="67549" y="159456"/>
                        <a:pt x="56702" y="163345"/>
                        <a:pt x="45855" y="163345"/>
                      </a:cubicBezTo>
                      <a:close/>
                    </a:path>
                  </a:pathLst>
                </a:custGeom>
                <a:solidFill>
                  <a:srgbClr val="752912"/>
                </a:solidFill>
                <a:ln w="2045" cap="flat">
                  <a:noFill/>
                  <a:prstDash val="solid"/>
                  <a:miter/>
                </a:ln>
              </p:spPr>
              <p:txBody>
                <a:bodyPr rtlCol="0" anchor="ctr"/>
                <a:lstStyle/>
                <a:p>
                  <a:endParaRPr lang="vi-VN"/>
                </a:p>
              </p:txBody>
            </p:sp>
            <p:sp>
              <p:nvSpPr>
                <p:cNvPr id="231" name="Hình tự do: Hình 230">
                  <a:extLst>
                    <a:ext uri="{FF2B5EF4-FFF2-40B4-BE49-F238E27FC236}">
                      <a16:creationId xmlns:a16="http://schemas.microsoft.com/office/drawing/2014/main" id="{EC585500-E0A8-72E4-E24B-5A9730F8DFC2}"/>
                    </a:ext>
                  </a:extLst>
                </p:cNvPr>
                <p:cNvSpPr/>
                <p:nvPr/>
              </p:nvSpPr>
              <p:spPr>
                <a:xfrm>
                  <a:off x="5923984" y="2027110"/>
                  <a:ext cx="188959" cy="90153"/>
                </a:xfrm>
                <a:custGeom>
                  <a:avLst/>
                  <a:gdLst>
                    <a:gd name="connsiteX0" fmla="*/ 178564 w 188959"/>
                    <a:gd name="connsiteY0" fmla="*/ 89640 h 90153"/>
                    <a:gd name="connsiteX1" fmla="*/ 168126 w 188959"/>
                    <a:gd name="connsiteY1" fmla="*/ 80840 h 90153"/>
                    <a:gd name="connsiteX2" fmla="*/ 94450 w 188959"/>
                    <a:gd name="connsiteY2" fmla="*/ 20876 h 90153"/>
                    <a:gd name="connsiteX3" fmla="*/ 20979 w 188959"/>
                    <a:gd name="connsiteY3" fmla="*/ 81044 h 90153"/>
                    <a:gd name="connsiteX4" fmla="*/ 9109 w 188959"/>
                    <a:gd name="connsiteY4" fmla="*/ 90049 h 90153"/>
                    <a:gd name="connsiteX5" fmla="*/ 104 w 188959"/>
                    <a:gd name="connsiteY5" fmla="*/ 78179 h 90153"/>
                    <a:gd name="connsiteX6" fmla="*/ 94246 w 188959"/>
                    <a:gd name="connsiteY6" fmla="*/ 1 h 90153"/>
                    <a:gd name="connsiteX7" fmla="*/ 188796 w 188959"/>
                    <a:gd name="connsiteY7" fmla="*/ 77565 h 90153"/>
                    <a:gd name="connsiteX8" fmla="*/ 180201 w 188959"/>
                    <a:gd name="connsiteY8" fmla="*/ 89640 h 90153"/>
                    <a:gd name="connsiteX9" fmla="*/ 178564 w 188959"/>
                    <a:gd name="connsiteY9" fmla="*/ 89640 h 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959" h="90153">
                      <a:moveTo>
                        <a:pt x="178564" y="89640"/>
                      </a:moveTo>
                      <a:cubicBezTo>
                        <a:pt x="173447" y="89640"/>
                        <a:pt x="169150" y="85956"/>
                        <a:pt x="168126" y="80840"/>
                      </a:cubicBezTo>
                      <a:cubicBezTo>
                        <a:pt x="161987" y="44411"/>
                        <a:pt x="132926" y="20876"/>
                        <a:pt x="94450" y="20876"/>
                      </a:cubicBezTo>
                      <a:cubicBezTo>
                        <a:pt x="55566" y="21080"/>
                        <a:pt x="26095" y="45230"/>
                        <a:pt x="20979" y="81044"/>
                      </a:cubicBezTo>
                      <a:cubicBezTo>
                        <a:pt x="20161" y="86775"/>
                        <a:pt x="14839" y="90868"/>
                        <a:pt x="9109" y="90049"/>
                      </a:cubicBezTo>
                      <a:cubicBezTo>
                        <a:pt x="3379" y="89231"/>
                        <a:pt x="-714" y="83910"/>
                        <a:pt x="104" y="78179"/>
                      </a:cubicBezTo>
                      <a:cubicBezTo>
                        <a:pt x="6449" y="32337"/>
                        <a:pt x="45333" y="1"/>
                        <a:pt x="94246" y="1"/>
                      </a:cubicBezTo>
                      <a:cubicBezTo>
                        <a:pt x="142954" y="-204"/>
                        <a:pt x="181020" y="30904"/>
                        <a:pt x="188796" y="77565"/>
                      </a:cubicBezTo>
                      <a:cubicBezTo>
                        <a:pt x="189820" y="83296"/>
                        <a:pt x="185931" y="88821"/>
                        <a:pt x="180201" y="89640"/>
                      </a:cubicBezTo>
                      <a:lnTo>
                        <a:pt x="178564" y="89640"/>
                      </a:lnTo>
                      <a:close/>
                    </a:path>
                  </a:pathLst>
                </a:custGeom>
                <a:solidFill>
                  <a:srgbClr val="C4735B"/>
                </a:solidFill>
                <a:ln w="2045" cap="flat">
                  <a:noFill/>
                  <a:prstDash val="solid"/>
                  <a:miter/>
                </a:ln>
              </p:spPr>
              <p:txBody>
                <a:bodyPr rtlCol="0" anchor="ctr"/>
                <a:lstStyle/>
                <a:p>
                  <a:endParaRPr lang="vi-VN"/>
                </a:p>
              </p:txBody>
            </p:sp>
            <p:grpSp>
              <p:nvGrpSpPr>
                <p:cNvPr id="232" name="Đồ họa 5">
                  <a:extLst>
                    <a:ext uri="{FF2B5EF4-FFF2-40B4-BE49-F238E27FC236}">
                      <a16:creationId xmlns:a16="http://schemas.microsoft.com/office/drawing/2014/main" id="{F2578A0E-174D-E4E8-71CD-D82A186D4B8E}"/>
                    </a:ext>
                  </a:extLst>
                </p:cNvPr>
                <p:cNvGrpSpPr/>
                <p:nvPr/>
              </p:nvGrpSpPr>
              <p:grpSpPr>
                <a:xfrm>
                  <a:off x="5648601" y="2201137"/>
                  <a:ext cx="779989" cy="434884"/>
                  <a:chOff x="5648601" y="2201137"/>
                  <a:chExt cx="779989" cy="434884"/>
                </a:xfrm>
              </p:grpSpPr>
              <p:sp>
                <p:nvSpPr>
                  <p:cNvPr id="233" name="Hình tự do: Hình 232">
                    <a:extLst>
                      <a:ext uri="{FF2B5EF4-FFF2-40B4-BE49-F238E27FC236}">
                        <a16:creationId xmlns:a16="http://schemas.microsoft.com/office/drawing/2014/main" id="{90798D1A-6043-5565-DFFF-1F61C0D36184}"/>
                      </a:ext>
                    </a:extLst>
                  </p:cNvPr>
                  <p:cNvSpPr/>
                  <p:nvPr/>
                </p:nvSpPr>
                <p:spPr>
                  <a:xfrm>
                    <a:off x="5648601" y="2204621"/>
                    <a:ext cx="779989" cy="427513"/>
                  </a:xfrm>
                  <a:custGeom>
                    <a:avLst/>
                    <a:gdLst>
                      <a:gd name="connsiteX0" fmla="*/ 779963 w 779989"/>
                      <a:gd name="connsiteY0" fmla="*/ 147277 h 427513"/>
                      <a:gd name="connsiteX1" fmla="*/ 385797 w 779989"/>
                      <a:gd name="connsiteY1" fmla="*/ 427450 h 427513"/>
                      <a:gd name="connsiteX2" fmla="*/ 22 w 779989"/>
                      <a:gd name="connsiteY2" fmla="*/ 135817 h 427513"/>
                      <a:gd name="connsiteX3" fmla="*/ 400532 w 779989"/>
                      <a:gd name="connsiteY3" fmla="*/ 2995 h 427513"/>
                      <a:gd name="connsiteX4" fmla="*/ 779963 w 779989"/>
                      <a:gd name="connsiteY4" fmla="*/ 147277 h 42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89" h="427513">
                        <a:moveTo>
                          <a:pt x="779963" y="147277"/>
                        </a:moveTo>
                        <a:cubicBezTo>
                          <a:pt x="777712" y="305271"/>
                          <a:pt x="601094" y="430725"/>
                          <a:pt x="385797" y="427450"/>
                        </a:cubicBezTo>
                        <a:cubicBezTo>
                          <a:pt x="170499" y="424381"/>
                          <a:pt x="-2229" y="293606"/>
                          <a:pt x="22" y="135817"/>
                        </a:cubicBezTo>
                        <a:cubicBezTo>
                          <a:pt x="2273" y="-22177"/>
                          <a:pt x="185030" y="10158"/>
                          <a:pt x="400532" y="2995"/>
                        </a:cubicBezTo>
                        <a:cubicBezTo>
                          <a:pt x="615830" y="-4372"/>
                          <a:pt x="782419" y="-10717"/>
                          <a:pt x="779963" y="147277"/>
                        </a:cubicBezTo>
                        <a:close/>
                      </a:path>
                    </a:pathLst>
                  </a:custGeom>
                  <a:solidFill>
                    <a:srgbClr val="630900"/>
                  </a:solidFill>
                  <a:ln w="2045" cap="flat">
                    <a:noFill/>
                    <a:prstDash val="solid"/>
                    <a:miter/>
                  </a:ln>
                </p:spPr>
                <p:txBody>
                  <a:bodyPr rtlCol="0" anchor="ctr"/>
                  <a:lstStyle/>
                  <a:p>
                    <a:endParaRPr lang="vi-VN"/>
                  </a:p>
                </p:txBody>
              </p:sp>
              <p:sp>
                <p:nvSpPr>
                  <p:cNvPr id="234" name="Hình tự do: Hình 233">
                    <a:extLst>
                      <a:ext uri="{FF2B5EF4-FFF2-40B4-BE49-F238E27FC236}">
                        <a16:creationId xmlns:a16="http://schemas.microsoft.com/office/drawing/2014/main" id="{1399AF3E-B8FB-D69A-33CE-31708382E880}"/>
                      </a:ext>
                    </a:extLst>
                  </p:cNvPr>
                  <p:cNvSpPr/>
                  <p:nvPr/>
                </p:nvSpPr>
                <p:spPr>
                  <a:xfrm>
                    <a:off x="5781444" y="2483024"/>
                    <a:ext cx="533331" cy="152998"/>
                  </a:xfrm>
                  <a:custGeom>
                    <a:avLst/>
                    <a:gdLst>
                      <a:gd name="connsiteX0" fmla="*/ 278331 w 533331"/>
                      <a:gd name="connsiteY0" fmla="*/ 59 h 152998"/>
                      <a:gd name="connsiteX1" fmla="*/ 0 w 533331"/>
                      <a:gd name="connsiteY1" fmla="*/ 81512 h 152998"/>
                      <a:gd name="connsiteX2" fmla="*/ 252954 w 533331"/>
                      <a:gd name="connsiteY2" fmla="*/ 152936 h 152998"/>
                      <a:gd name="connsiteX3" fmla="*/ 533332 w 533331"/>
                      <a:gd name="connsiteY3" fmla="*/ 72712 h 152998"/>
                      <a:gd name="connsiteX4" fmla="*/ 278331 w 533331"/>
                      <a:gd name="connsiteY4" fmla="*/ 59 h 152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31" h="152998">
                        <a:moveTo>
                          <a:pt x="278331" y="59"/>
                        </a:moveTo>
                        <a:cubicBezTo>
                          <a:pt x="161882" y="-1578"/>
                          <a:pt x="59350" y="30962"/>
                          <a:pt x="0" y="81512"/>
                        </a:cubicBezTo>
                        <a:cubicBezTo>
                          <a:pt x="68150" y="124694"/>
                          <a:pt x="156356" y="151504"/>
                          <a:pt x="252954" y="152936"/>
                        </a:cubicBezTo>
                        <a:cubicBezTo>
                          <a:pt x="361830" y="154574"/>
                          <a:pt x="460884" y="123671"/>
                          <a:pt x="533332" y="72712"/>
                        </a:cubicBezTo>
                        <a:cubicBezTo>
                          <a:pt x="473572" y="29734"/>
                          <a:pt x="381682" y="1492"/>
                          <a:pt x="278331" y="59"/>
                        </a:cubicBezTo>
                        <a:close/>
                      </a:path>
                    </a:pathLst>
                  </a:custGeom>
                  <a:solidFill>
                    <a:srgbClr val="D36553"/>
                  </a:solidFill>
                  <a:ln w="2045" cap="flat">
                    <a:noFill/>
                    <a:prstDash val="solid"/>
                    <a:miter/>
                  </a:ln>
                </p:spPr>
                <p:txBody>
                  <a:bodyPr rtlCol="0" anchor="ctr"/>
                  <a:lstStyle/>
                  <a:p>
                    <a:endParaRPr lang="vi-VN"/>
                  </a:p>
                </p:txBody>
              </p:sp>
              <p:sp>
                <p:nvSpPr>
                  <p:cNvPr id="235" name="Hình tự do: Hình 234">
                    <a:extLst>
                      <a:ext uri="{FF2B5EF4-FFF2-40B4-BE49-F238E27FC236}">
                        <a16:creationId xmlns:a16="http://schemas.microsoft.com/office/drawing/2014/main" id="{A30E4674-D9E7-B8BD-DFAA-8332D51C8B2F}"/>
                      </a:ext>
                    </a:extLst>
                  </p:cNvPr>
                  <p:cNvSpPr/>
                  <p:nvPr/>
                </p:nvSpPr>
                <p:spPr>
                  <a:xfrm>
                    <a:off x="5742150" y="2201137"/>
                    <a:ext cx="578765" cy="133218"/>
                  </a:xfrm>
                  <a:custGeom>
                    <a:avLst/>
                    <a:gdLst>
                      <a:gd name="connsiteX0" fmla="*/ 578765 w 578765"/>
                      <a:gd name="connsiteY0" fmla="*/ 12414 h 133218"/>
                      <a:gd name="connsiteX1" fmla="*/ 307188 w 578765"/>
                      <a:gd name="connsiteY1" fmla="*/ 3000 h 133218"/>
                      <a:gd name="connsiteX2" fmla="*/ 0 w 578765"/>
                      <a:gd name="connsiteY2" fmla="*/ 17940 h 133218"/>
                      <a:gd name="connsiteX3" fmla="*/ 285085 w 578765"/>
                      <a:gd name="connsiteY3" fmla="*/ 133161 h 133218"/>
                      <a:gd name="connsiteX4" fmla="*/ 578765 w 578765"/>
                      <a:gd name="connsiteY4" fmla="*/ 12414 h 13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765" h="133218">
                        <a:moveTo>
                          <a:pt x="578765" y="12414"/>
                        </a:moveTo>
                        <a:cubicBezTo>
                          <a:pt x="509592" y="-3958"/>
                          <a:pt x="414427" y="-684"/>
                          <a:pt x="307188" y="3000"/>
                        </a:cubicBezTo>
                        <a:cubicBezTo>
                          <a:pt x="186032" y="7093"/>
                          <a:pt x="75518" y="-888"/>
                          <a:pt x="0" y="17940"/>
                        </a:cubicBezTo>
                        <a:cubicBezTo>
                          <a:pt x="29880" y="81997"/>
                          <a:pt x="145715" y="131114"/>
                          <a:pt x="285085" y="133161"/>
                        </a:cubicBezTo>
                        <a:cubicBezTo>
                          <a:pt x="434483" y="135207"/>
                          <a:pt x="558300" y="82611"/>
                          <a:pt x="578765" y="12414"/>
                        </a:cubicBezTo>
                        <a:close/>
                      </a:path>
                    </a:pathLst>
                  </a:custGeom>
                  <a:solidFill>
                    <a:srgbClr val="FFFFFF"/>
                  </a:solidFill>
                  <a:ln w="2045" cap="flat">
                    <a:noFill/>
                    <a:prstDash val="solid"/>
                    <a:miter/>
                  </a:ln>
                </p:spPr>
                <p:txBody>
                  <a:bodyPr rtlCol="0" anchor="ctr"/>
                  <a:lstStyle/>
                  <a:p>
                    <a:endParaRPr lang="vi-VN"/>
                  </a:p>
                </p:txBody>
              </p:sp>
            </p:grpSp>
          </p:grpSp>
        </p:grpSp>
        <p:grpSp>
          <p:nvGrpSpPr>
            <p:cNvPr id="236" name="Đồ họa 5">
              <a:extLst>
                <a:ext uri="{FF2B5EF4-FFF2-40B4-BE49-F238E27FC236}">
                  <a16:creationId xmlns:a16="http://schemas.microsoft.com/office/drawing/2014/main" id="{1725D534-482B-E47D-5309-FC51339D3D98}"/>
                </a:ext>
              </a:extLst>
            </p:cNvPr>
            <p:cNvGrpSpPr/>
            <p:nvPr/>
          </p:nvGrpSpPr>
          <p:grpSpPr>
            <a:xfrm>
              <a:off x="5112511" y="4729561"/>
              <a:ext cx="840976" cy="1674921"/>
              <a:chOff x="5112511" y="4729561"/>
              <a:chExt cx="840976" cy="1674921"/>
            </a:xfrm>
          </p:grpSpPr>
          <p:sp>
            <p:nvSpPr>
              <p:cNvPr id="237" name="Hình tự do: Hình 236">
                <a:extLst>
                  <a:ext uri="{FF2B5EF4-FFF2-40B4-BE49-F238E27FC236}">
                    <a16:creationId xmlns:a16="http://schemas.microsoft.com/office/drawing/2014/main" id="{DE54DD03-BC4C-5EA4-4532-2DD4E2B67C66}"/>
                  </a:ext>
                </a:extLst>
              </p:cNvPr>
              <p:cNvSpPr/>
              <p:nvPr/>
            </p:nvSpPr>
            <p:spPr>
              <a:xfrm>
                <a:off x="5514399" y="4729561"/>
                <a:ext cx="439087" cy="1100454"/>
              </a:xfrm>
              <a:custGeom>
                <a:avLst/>
                <a:gdLst>
                  <a:gd name="connsiteX0" fmla="*/ 438137 w 439087"/>
                  <a:gd name="connsiteY0" fmla="*/ 236195 h 1100454"/>
                  <a:gd name="connsiteX1" fmla="*/ 359958 w 439087"/>
                  <a:gd name="connsiteY1" fmla="*/ 1100454 h 1100454"/>
                  <a:gd name="connsiteX2" fmla="*/ 46426 w 439087"/>
                  <a:gd name="connsiteY2" fmla="*/ 1100454 h 1100454"/>
                  <a:gd name="connsiteX3" fmla="*/ 379 w 439087"/>
                  <a:gd name="connsiteY3" fmla="*/ 236605 h 1100454"/>
                  <a:gd name="connsiteX4" fmla="*/ 218541 w 439087"/>
                  <a:gd name="connsiteY4" fmla="*/ 23 h 1100454"/>
                  <a:gd name="connsiteX5" fmla="*/ 234300 w 439087"/>
                  <a:gd name="connsiteY5" fmla="*/ 228 h 1100454"/>
                  <a:gd name="connsiteX6" fmla="*/ 438137 w 439087"/>
                  <a:gd name="connsiteY6" fmla="*/ 236195 h 110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87" h="1100454">
                    <a:moveTo>
                      <a:pt x="438137" y="236195"/>
                    </a:moveTo>
                    <a:cubicBezTo>
                      <a:pt x="406620" y="578379"/>
                      <a:pt x="377354" y="891092"/>
                      <a:pt x="359958" y="1100454"/>
                    </a:cubicBezTo>
                    <a:lnTo>
                      <a:pt x="46426" y="1100454"/>
                    </a:lnTo>
                    <a:cubicBezTo>
                      <a:pt x="37626" y="888022"/>
                      <a:pt x="19616" y="573263"/>
                      <a:pt x="379" y="236605"/>
                    </a:cubicBezTo>
                    <a:cubicBezTo>
                      <a:pt x="-6989" y="108081"/>
                      <a:pt x="94111" y="-1819"/>
                      <a:pt x="218541" y="23"/>
                    </a:cubicBezTo>
                    <a:lnTo>
                      <a:pt x="234300" y="228"/>
                    </a:lnTo>
                    <a:cubicBezTo>
                      <a:pt x="356070" y="1865"/>
                      <a:pt x="449597" y="110127"/>
                      <a:pt x="438137" y="236195"/>
                    </a:cubicBezTo>
                    <a:close/>
                  </a:path>
                </a:pathLst>
              </a:custGeom>
              <a:solidFill>
                <a:srgbClr val="FFC19F"/>
              </a:solidFill>
              <a:ln w="2045" cap="flat">
                <a:noFill/>
                <a:prstDash val="solid"/>
                <a:miter/>
              </a:ln>
            </p:spPr>
            <p:txBody>
              <a:bodyPr rtlCol="0" anchor="ctr"/>
              <a:lstStyle/>
              <a:p>
                <a:endParaRPr lang="vi-VN"/>
              </a:p>
            </p:txBody>
          </p:sp>
          <p:grpSp>
            <p:nvGrpSpPr>
              <p:cNvPr id="238" name="Đồ họa 5">
                <a:extLst>
                  <a:ext uri="{FF2B5EF4-FFF2-40B4-BE49-F238E27FC236}">
                    <a16:creationId xmlns:a16="http://schemas.microsoft.com/office/drawing/2014/main" id="{B2AB455D-0F17-07D0-9190-DFB57E2D3D1A}"/>
                  </a:ext>
                </a:extLst>
              </p:cNvPr>
              <p:cNvGrpSpPr/>
              <p:nvPr/>
            </p:nvGrpSpPr>
            <p:grpSpPr>
              <a:xfrm>
                <a:off x="5112511" y="5639277"/>
                <a:ext cx="823874" cy="765206"/>
                <a:chOff x="5112511" y="5639277"/>
                <a:chExt cx="823874" cy="765206"/>
              </a:xfrm>
            </p:grpSpPr>
            <p:sp>
              <p:nvSpPr>
                <p:cNvPr id="239" name="Hình tự do: Hình 238">
                  <a:extLst>
                    <a:ext uri="{FF2B5EF4-FFF2-40B4-BE49-F238E27FC236}">
                      <a16:creationId xmlns:a16="http://schemas.microsoft.com/office/drawing/2014/main" id="{8A3177A5-40CE-8475-3C40-C8591DA97B6D}"/>
                    </a:ext>
                  </a:extLst>
                </p:cNvPr>
                <p:cNvSpPr/>
                <p:nvPr/>
              </p:nvSpPr>
              <p:spPr>
                <a:xfrm>
                  <a:off x="5512527" y="5639277"/>
                  <a:ext cx="401329" cy="256579"/>
                </a:xfrm>
                <a:custGeom>
                  <a:avLst/>
                  <a:gdLst>
                    <a:gd name="connsiteX0" fmla="*/ 385980 w 401329"/>
                    <a:gd name="connsiteY0" fmla="*/ 247633 h 256579"/>
                    <a:gd name="connsiteX1" fmla="*/ 23535 w 401329"/>
                    <a:gd name="connsiteY1" fmla="*/ 252954 h 256579"/>
                    <a:gd name="connsiteX2" fmla="*/ 0 w 401329"/>
                    <a:gd name="connsiteY2" fmla="*/ 0 h 256579"/>
                    <a:gd name="connsiteX3" fmla="*/ 401329 w 401329"/>
                    <a:gd name="connsiteY3" fmla="*/ 0 h 256579"/>
                    <a:gd name="connsiteX4" fmla="*/ 385980 w 401329"/>
                    <a:gd name="connsiteY4" fmla="*/ 247633 h 256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329" h="256579">
                      <a:moveTo>
                        <a:pt x="385980" y="247633"/>
                      </a:moveTo>
                      <a:cubicBezTo>
                        <a:pt x="385571" y="254182"/>
                        <a:pt x="24559" y="260936"/>
                        <a:pt x="23535" y="252954"/>
                      </a:cubicBezTo>
                      <a:cubicBezTo>
                        <a:pt x="16168" y="184804"/>
                        <a:pt x="3889" y="39294"/>
                        <a:pt x="0" y="0"/>
                      </a:cubicBezTo>
                      <a:lnTo>
                        <a:pt x="401329" y="0"/>
                      </a:lnTo>
                      <a:cubicBezTo>
                        <a:pt x="396417" y="73676"/>
                        <a:pt x="389254" y="200971"/>
                        <a:pt x="385980" y="247633"/>
                      </a:cubicBezTo>
                      <a:close/>
                    </a:path>
                  </a:pathLst>
                </a:custGeom>
                <a:solidFill>
                  <a:srgbClr val="F7ECC1"/>
                </a:solidFill>
                <a:ln w="2045" cap="flat">
                  <a:noFill/>
                  <a:prstDash val="solid"/>
                  <a:miter/>
                </a:ln>
              </p:spPr>
              <p:txBody>
                <a:bodyPr rtlCol="0" anchor="ctr"/>
                <a:lstStyle/>
                <a:p>
                  <a:endParaRPr lang="vi-VN"/>
                </a:p>
              </p:txBody>
            </p:sp>
            <p:sp>
              <p:nvSpPr>
                <p:cNvPr id="240" name="Hình tự do: Hình 239">
                  <a:extLst>
                    <a:ext uri="{FF2B5EF4-FFF2-40B4-BE49-F238E27FC236}">
                      <a16:creationId xmlns:a16="http://schemas.microsoft.com/office/drawing/2014/main" id="{5ED7A1E5-556F-D294-7B70-E88C9795D252}"/>
                    </a:ext>
                  </a:extLst>
                </p:cNvPr>
                <p:cNvSpPr/>
                <p:nvPr/>
              </p:nvSpPr>
              <p:spPr>
                <a:xfrm>
                  <a:off x="5112511" y="6070076"/>
                  <a:ext cx="815671" cy="334406"/>
                </a:xfrm>
                <a:custGeom>
                  <a:avLst/>
                  <a:gdLst>
                    <a:gd name="connsiteX0" fmla="*/ 199249 w 815671"/>
                    <a:gd name="connsiteY0" fmla="*/ 334407 h 334406"/>
                    <a:gd name="connsiteX1" fmla="*/ 3803 w 815671"/>
                    <a:gd name="connsiteY1" fmla="*/ 259094 h 334406"/>
                    <a:gd name="connsiteX2" fmla="*/ 2371 w 815671"/>
                    <a:gd name="connsiteY2" fmla="*/ 170887 h 334406"/>
                    <a:gd name="connsiteX3" fmla="*/ 68679 w 815671"/>
                    <a:gd name="connsiteY3" fmla="*/ 78178 h 334406"/>
                    <a:gd name="connsiteX4" fmla="*/ 362974 w 815671"/>
                    <a:gd name="connsiteY4" fmla="*/ 217958 h 334406"/>
                    <a:gd name="connsiteX5" fmla="*/ 815671 w 815671"/>
                    <a:gd name="connsiteY5" fmla="*/ 0 h 334406"/>
                    <a:gd name="connsiteX6" fmla="*/ 805848 w 815671"/>
                    <a:gd name="connsiteY6" fmla="*/ 85137 h 334406"/>
                    <a:gd name="connsiteX7" fmla="*/ 430919 w 815671"/>
                    <a:gd name="connsiteY7" fmla="*/ 288973 h 334406"/>
                    <a:gd name="connsiteX8" fmla="*/ 199249 w 815671"/>
                    <a:gd name="connsiteY8" fmla="*/ 334407 h 3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671" h="334406">
                      <a:moveTo>
                        <a:pt x="199249" y="334407"/>
                      </a:moveTo>
                      <a:cubicBezTo>
                        <a:pt x="104085" y="334407"/>
                        <a:pt x="23860" y="308211"/>
                        <a:pt x="3803" y="259094"/>
                      </a:cubicBezTo>
                      <a:cubicBezTo>
                        <a:pt x="-1108" y="247224"/>
                        <a:pt x="-904" y="203223"/>
                        <a:pt x="2371" y="170887"/>
                      </a:cubicBezTo>
                      <a:cubicBezTo>
                        <a:pt x="5031" y="144691"/>
                        <a:pt x="48214" y="88207"/>
                        <a:pt x="68679" y="78178"/>
                      </a:cubicBezTo>
                      <a:cubicBezTo>
                        <a:pt x="89554" y="141212"/>
                        <a:pt x="185742" y="268303"/>
                        <a:pt x="362974" y="217958"/>
                      </a:cubicBezTo>
                      <a:cubicBezTo>
                        <a:pt x="527926" y="171296"/>
                        <a:pt x="799913" y="16168"/>
                        <a:pt x="815671" y="0"/>
                      </a:cubicBezTo>
                      <a:cubicBezTo>
                        <a:pt x="815671" y="0"/>
                        <a:pt x="815262" y="79202"/>
                        <a:pt x="805848" y="85137"/>
                      </a:cubicBezTo>
                      <a:cubicBezTo>
                        <a:pt x="679575" y="163929"/>
                        <a:pt x="434398" y="287746"/>
                        <a:pt x="430919" y="288973"/>
                      </a:cubicBezTo>
                      <a:cubicBezTo>
                        <a:pt x="357448" y="316807"/>
                        <a:pt x="281725" y="334407"/>
                        <a:pt x="199249" y="334407"/>
                      </a:cubicBezTo>
                      <a:close/>
                    </a:path>
                  </a:pathLst>
                </a:custGeom>
                <a:solidFill>
                  <a:srgbClr val="A02525"/>
                </a:solidFill>
                <a:ln w="2045" cap="flat">
                  <a:noFill/>
                  <a:prstDash val="solid"/>
                  <a:miter/>
                </a:ln>
              </p:spPr>
              <p:txBody>
                <a:bodyPr rtlCol="0" anchor="ctr"/>
                <a:lstStyle/>
                <a:p>
                  <a:endParaRPr lang="vi-VN"/>
                </a:p>
              </p:txBody>
            </p:sp>
            <p:sp>
              <p:nvSpPr>
                <p:cNvPr id="241" name="Hình tự do: Hình 240">
                  <a:extLst>
                    <a:ext uri="{FF2B5EF4-FFF2-40B4-BE49-F238E27FC236}">
                      <a16:creationId xmlns:a16="http://schemas.microsoft.com/office/drawing/2014/main" id="{4E2CCA6B-7319-60A6-B24D-76F3B5DC0466}"/>
                    </a:ext>
                  </a:extLst>
                </p:cNvPr>
                <p:cNvSpPr/>
                <p:nvPr/>
              </p:nvSpPr>
              <p:spPr>
                <a:xfrm>
                  <a:off x="5119102" y="5802817"/>
                  <a:ext cx="817283" cy="534299"/>
                </a:xfrm>
                <a:custGeom>
                  <a:avLst/>
                  <a:gdLst>
                    <a:gd name="connsiteX0" fmla="*/ 786773 w 817283"/>
                    <a:gd name="connsiteY0" fmla="*/ 13078 h 534299"/>
                    <a:gd name="connsiteX1" fmla="*/ 603401 w 817283"/>
                    <a:gd name="connsiteY1" fmla="*/ 81023 h 534299"/>
                    <a:gd name="connsiteX2" fmla="*/ 592555 w 817283"/>
                    <a:gd name="connsiteY2" fmla="*/ 14305 h 534299"/>
                    <a:gd name="connsiteX3" fmla="*/ 360271 w 817283"/>
                    <a:gd name="connsiteY3" fmla="*/ 2231 h 534299"/>
                    <a:gd name="connsiteX4" fmla="*/ 336326 w 817283"/>
                    <a:gd name="connsiteY4" fmla="*/ 76316 h 534299"/>
                    <a:gd name="connsiteX5" fmla="*/ 1305 w 817283"/>
                    <a:gd name="connsiteY5" fmla="*/ 428732 h 534299"/>
                    <a:gd name="connsiteX6" fmla="*/ 114480 w 817283"/>
                    <a:gd name="connsiteY6" fmla="*/ 527990 h 534299"/>
                    <a:gd name="connsiteX7" fmla="*/ 400997 w 817283"/>
                    <a:gd name="connsiteY7" fmla="*/ 494836 h 534299"/>
                    <a:gd name="connsiteX8" fmla="*/ 809899 w 817283"/>
                    <a:gd name="connsiteY8" fmla="*/ 270943 h 534299"/>
                    <a:gd name="connsiteX9" fmla="*/ 804168 w 817283"/>
                    <a:gd name="connsiteY9" fmla="*/ 20240 h 534299"/>
                    <a:gd name="connsiteX10" fmla="*/ 786773 w 817283"/>
                    <a:gd name="connsiteY10" fmla="*/ 13078 h 53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7283" h="534299">
                      <a:moveTo>
                        <a:pt x="786773" y="13078"/>
                      </a:moveTo>
                      <a:cubicBezTo>
                        <a:pt x="774903" y="16557"/>
                        <a:pt x="737451" y="65265"/>
                        <a:pt x="603401" y="81023"/>
                      </a:cubicBezTo>
                      <a:cubicBezTo>
                        <a:pt x="592145" y="82251"/>
                        <a:pt x="603811" y="20855"/>
                        <a:pt x="592555" y="14305"/>
                      </a:cubicBezTo>
                      <a:cubicBezTo>
                        <a:pt x="572499" y="2845"/>
                        <a:pt x="372346" y="-3704"/>
                        <a:pt x="360271" y="2231"/>
                      </a:cubicBezTo>
                      <a:cubicBezTo>
                        <a:pt x="350652" y="6938"/>
                        <a:pt x="346150" y="21878"/>
                        <a:pt x="336326" y="76316"/>
                      </a:cubicBezTo>
                      <a:cubicBezTo>
                        <a:pt x="325889" y="106400"/>
                        <a:pt x="18087" y="341344"/>
                        <a:pt x="1305" y="428732"/>
                      </a:cubicBezTo>
                      <a:cubicBezTo>
                        <a:pt x="-7904" y="476417"/>
                        <a:pt x="31799" y="515302"/>
                        <a:pt x="114480" y="527990"/>
                      </a:cubicBezTo>
                      <a:cubicBezTo>
                        <a:pt x="224380" y="544772"/>
                        <a:pt x="318726" y="526148"/>
                        <a:pt x="400997" y="494836"/>
                      </a:cubicBezTo>
                      <a:cubicBezTo>
                        <a:pt x="442952" y="478873"/>
                        <a:pt x="788615" y="292432"/>
                        <a:pt x="809899" y="270943"/>
                      </a:cubicBezTo>
                      <a:cubicBezTo>
                        <a:pt x="828727" y="251910"/>
                        <a:pt x="805806" y="69767"/>
                        <a:pt x="804168" y="20240"/>
                      </a:cubicBezTo>
                      <a:cubicBezTo>
                        <a:pt x="803759" y="13282"/>
                        <a:pt x="793936" y="11031"/>
                        <a:pt x="786773" y="13078"/>
                      </a:cubicBezTo>
                      <a:close/>
                    </a:path>
                  </a:pathLst>
                </a:custGeom>
                <a:solidFill>
                  <a:srgbClr val="E23434"/>
                </a:solidFill>
                <a:ln w="2045" cap="flat">
                  <a:noFill/>
                  <a:prstDash val="solid"/>
                  <a:miter/>
                </a:ln>
              </p:spPr>
              <p:txBody>
                <a:bodyPr rtlCol="0" anchor="ctr"/>
                <a:lstStyle/>
                <a:p>
                  <a:endParaRPr lang="vi-VN"/>
                </a:p>
              </p:txBody>
            </p:sp>
            <p:sp>
              <p:nvSpPr>
                <p:cNvPr id="242" name="Hình tự do: Hình 241">
                  <a:extLst>
                    <a:ext uri="{FF2B5EF4-FFF2-40B4-BE49-F238E27FC236}">
                      <a16:creationId xmlns:a16="http://schemas.microsoft.com/office/drawing/2014/main" id="{6E697A21-4445-AE7A-9E7C-DA54CF8402E4}"/>
                    </a:ext>
                  </a:extLst>
                </p:cNvPr>
                <p:cNvSpPr/>
                <p:nvPr/>
              </p:nvSpPr>
              <p:spPr>
                <a:xfrm>
                  <a:off x="5369612" y="5922527"/>
                  <a:ext cx="249647" cy="97834"/>
                </a:xfrm>
                <a:custGeom>
                  <a:avLst/>
                  <a:gdLst>
                    <a:gd name="connsiteX0" fmla="*/ 1907 w 249647"/>
                    <a:gd name="connsiteY0" fmla="*/ 26803 h 97834"/>
                    <a:gd name="connsiteX1" fmla="*/ 4977 w 249647"/>
                    <a:gd name="connsiteY1" fmla="*/ 12272 h 97834"/>
                    <a:gd name="connsiteX2" fmla="*/ 132682 w 249647"/>
                    <a:gd name="connsiteY2" fmla="*/ 9612 h 97834"/>
                    <a:gd name="connsiteX3" fmla="*/ 137593 w 249647"/>
                    <a:gd name="connsiteY3" fmla="*/ 11044 h 97834"/>
                    <a:gd name="connsiteX4" fmla="*/ 247902 w 249647"/>
                    <a:gd name="connsiteY4" fmla="*/ 82264 h 97834"/>
                    <a:gd name="connsiteX5" fmla="*/ 244423 w 249647"/>
                    <a:gd name="connsiteY5" fmla="*/ 96590 h 97834"/>
                    <a:gd name="connsiteX6" fmla="*/ 235828 w 249647"/>
                    <a:gd name="connsiteY6" fmla="*/ 97409 h 97834"/>
                    <a:gd name="connsiteX7" fmla="*/ 228870 w 249647"/>
                    <a:gd name="connsiteY7" fmla="*/ 92292 h 97834"/>
                    <a:gd name="connsiteX8" fmla="*/ 132477 w 249647"/>
                    <a:gd name="connsiteY8" fmla="*/ 31101 h 97834"/>
                    <a:gd name="connsiteX9" fmla="*/ 127974 w 249647"/>
                    <a:gd name="connsiteY9" fmla="*/ 29872 h 97834"/>
                    <a:gd name="connsiteX10" fmla="*/ 17461 w 249647"/>
                    <a:gd name="connsiteY10" fmla="*/ 30691 h 97834"/>
                    <a:gd name="connsiteX11" fmla="*/ 1907 w 249647"/>
                    <a:gd name="connsiteY11" fmla="*/ 26803 h 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647" h="97834">
                      <a:moveTo>
                        <a:pt x="1907" y="26803"/>
                      </a:moveTo>
                      <a:cubicBezTo>
                        <a:pt x="-1572" y="21686"/>
                        <a:pt x="-140" y="15137"/>
                        <a:pt x="4977" y="12272"/>
                      </a:cubicBezTo>
                      <a:cubicBezTo>
                        <a:pt x="33014" y="-3077"/>
                        <a:pt x="81927" y="-4101"/>
                        <a:pt x="132682" y="9612"/>
                      </a:cubicBezTo>
                      <a:lnTo>
                        <a:pt x="137593" y="11044"/>
                      </a:lnTo>
                      <a:cubicBezTo>
                        <a:pt x="187734" y="25574"/>
                        <a:pt x="227846" y="51361"/>
                        <a:pt x="247902" y="82264"/>
                      </a:cubicBezTo>
                      <a:cubicBezTo>
                        <a:pt x="251177" y="87381"/>
                        <a:pt x="249744" y="93930"/>
                        <a:pt x="244423" y="96590"/>
                      </a:cubicBezTo>
                      <a:cubicBezTo>
                        <a:pt x="241763" y="97818"/>
                        <a:pt x="238693" y="98227"/>
                        <a:pt x="235828" y="97409"/>
                      </a:cubicBezTo>
                      <a:cubicBezTo>
                        <a:pt x="232963" y="96590"/>
                        <a:pt x="230507" y="94748"/>
                        <a:pt x="228870" y="92292"/>
                      </a:cubicBezTo>
                      <a:cubicBezTo>
                        <a:pt x="211883" y="66710"/>
                        <a:pt x="176273" y="43789"/>
                        <a:pt x="132477" y="31101"/>
                      </a:cubicBezTo>
                      <a:cubicBezTo>
                        <a:pt x="131044" y="30691"/>
                        <a:pt x="129407" y="30282"/>
                        <a:pt x="127974" y="29872"/>
                      </a:cubicBezTo>
                      <a:cubicBezTo>
                        <a:pt x="83564" y="17798"/>
                        <a:pt x="40177" y="18002"/>
                        <a:pt x="17461" y="30691"/>
                      </a:cubicBezTo>
                      <a:cubicBezTo>
                        <a:pt x="12344" y="33761"/>
                        <a:pt x="5181" y="31714"/>
                        <a:pt x="1907" y="26803"/>
                      </a:cubicBezTo>
                      <a:close/>
                    </a:path>
                  </a:pathLst>
                </a:custGeom>
                <a:solidFill>
                  <a:srgbClr val="D3DAE5"/>
                </a:solidFill>
                <a:ln w="2045" cap="flat">
                  <a:noFill/>
                  <a:prstDash val="solid"/>
                  <a:miter/>
                </a:ln>
              </p:spPr>
              <p:txBody>
                <a:bodyPr rtlCol="0" anchor="ctr"/>
                <a:lstStyle/>
                <a:p>
                  <a:endParaRPr lang="vi-VN"/>
                </a:p>
              </p:txBody>
            </p:sp>
            <p:sp>
              <p:nvSpPr>
                <p:cNvPr id="243" name="Hình tự do: Hình 242">
                  <a:extLst>
                    <a:ext uri="{FF2B5EF4-FFF2-40B4-BE49-F238E27FC236}">
                      <a16:creationId xmlns:a16="http://schemas.microsoft.com/office/drawing/2014/main" id="{868DBC27-DACF-9E66-E69E-C13118E9FA4A}"/>
                    </a:ext>
                  </a:extLst>
                </p:cNvPr>
                <p:cNvSpPr/>
                <p:nvPr/>
              </p:nvSpPr>
              <p:spPr>
                <a:xfrm>
                  <a:off x="5311050" y="5971546"/>
                  <a:ext cx="251951" cy="91579"/>
                </a:xfrm>
                <a:custGeom>
                  <a:avLst/>
                  <a:gdLst>
                    <a:gd name="connsiteX0" fmla="*/ 2142 w 251951"/>
                    <a:gd name="connsiteY0" fmla="*/ 29152 h 91579"/>
                    <a:gd name="connsiteX1" fmla="*/ 4598 w 251951"/>
                    <a:gd name="connsiteY1" fmla="*/ 14621 h 91579"/>
                    <a:gd name="connsiteX2" fmla="*/ 132098 w 251951"/>
                    <a:gd name="connsiteY2" fmla="*/ 7254 h 91579"/>
                    <a:gd name="connsiteX3" fmla="*/ 137214 w 251951"/>
                    <a:gd name="connsiteY3" fmla="*/ 8482 h 91579"/>
                    <a:gd name="connsiteX4" fmla="*/ 249979 w 251951"/>
                    <a:gd name="connsiteY4" fmla="*/ 75609 h 91579"/>
                    <a:gd name="connsiteX5" fmla="*/ 247114 w 251951"/>
                    <a:gd name="connsiteY5" fmla="*/ 90139 h 91579"/>
                    <a:gd name="connsiteX6" fmla="*/ 238519 w 251951"/>
                    <a:gd name="connsiteY6" fmla="*/ 91162 h 91579"/>
                    <a:gd name="connsiteX7" fmla="*/ 231356 w 251951"/>
                    <a:gd name="connsiteY7" fmla="*/ 86251 h 91579"/>
                    <a:gd name="connsiteX8" fmla="*/ 132917 w 251951"/>
                    <a:gd name="connsiteY8" fmla="*/ 28742 h 91579"/>
                    <a:gd name="connsiteX9" fmla="*/ 128414 w 251951"/>
                    <a:gd name="connsiteY9" fmla="*/ 27719 h 91579"/>
                    <a:gd name="connsiteX10" fmla="*/ 17900 w 251951"/>
                    <a:gd name="connsiteY10" fmla="*/ 32631 h 91579"/>
                    <a:gd name="connsiteX11" fmla="*/ 2142 w 251951"/>
                    <a:gd name="connsiteY11" fmla="*/ 29152 h 9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951" h="91579">
                      <a:moveTo>
                        <a:pt x="2142" y="29152"/>
                      </a:moveTo>
                      <a:cubicBezTo>
                        <a:pt x="-1542" y="24240"/>
                        <a:pt x="-314" y="17691"/>
                        <a:pt x="4598" y="14621"/>
                      </a:cubicBezTo>
                      <a:cubicBezTo>
                        <a:pt x="32022" y="-1751"/>
                        <a:pt x="80730" y="-4616"/>
                        <a:pt x="132098" y="7254"/>
                      </a:cubicBezTo>
                      <a:lnTo>
                        <a:pt x="137214" y="8482"/>
                      </a:lnTo>
                      <a:cubicBezTo>
                        <a:pt x="187764" y="21170"/>
                        <a:pt x="228695" y="45524"/>
                        <a:pt x="249979" y="75609"/>
                      </a:cubicBezTo>
                      <a:cubicBezTo>
                        <a:pt x="253459" y="80725"/>
                        <a:pt x="252231" y="87069"/>
                        <a:pt x="247114" y="90139"/>
                      </a:cubicBezTo>
                      <a:cubicBezTo>
                        <a:pt x="244454" y="91572"/>
                        <a:pt x="241384" y="91981"/>
                        <a:pt x="238519" y="91162"/>
                      </a:cubicBezTo>
                      <a:cubicBezTo>
                        <a:pt x="235654" y="90549"/>
                        <a:pt x="232993" y="88706"/>
                        <a:pt x="231356" y="86251"/>
                      </a:cubicBezTo>
                      <a:cubicBezTo>
                        <a:pt x="213346" y="61283"/>
                        <a:pt x="177122" y="39794"/>
                        <a:pt x="132917" y="28742"/>
                      </a:cubicBezTo>
                      <a:cubicBezTo>
                        <a:pt x="131484" y="28333"/>
                        <a:pt x="129847" y="27924"/>
                        <a:pt x="128414" y="27719"/>
                      </a:cubicBezTo>
                      <a:cubicBezTo>
                        <a:pt x="83595" y="17282"/>
                        <a:pt x="40208" y="19329"/>
                        <a:pt x="17900" y="32631"/>
                      </a:cubicBezTo>
                      <a:cubicBezTo>
                        <a:pt x="12784" y="35701"/>
                        <a:pt x="5416" y="34064"/>
                        <a:pt x="2142" y="29152"/>
                      </a:cubicBezTo>
                      <a:close/>
                    </a:path>
                  </a:pathLst>
                </a:custGeom>
                <a:solidFill>
                  <a:srgbClr val="D3DAE5"/>
                </a:solidFill>
                <a:ln w="2045" cap="flat">
                  <a:noFill/>
                  <a:prstDash val="solid"/>
                  <a:miter/>
                </a:ln>
              </p:spPr>
              <p:txBody>
                <a:bodyPr rtlCol="0" anchor="ctr"/>
                <a:lstStyle/>
                <a:p>
                  <a:endParaRPr lang="vi-VN"/>
                </a:p>
              </p:txBody>
            </p:sp>
            <p:sp>
              <p:nvSpPr>
                <p:cNvPr id="244" name="Hình tự do: Hình 243">
                  <a:extLst>
                    <a:ext uri="{FF2B5EF4-FFF2-40B4-BE49-F238E27FC236}">
                      <a16:creationId xmlns:a16="http://schemas.microsoft.com/office/drawing/2014/main" id="{CBFF388A-2F59-FC0A-081B-7249EF5F3B0F}"/>
                    </a:ext>
                  </a:extLst>
                </p:cNvPr>
                <p:cNvSpPr/>
                <p:nvPr/>
              </p:nvSpPr>
              <p:spPr>
                <a:xfrm>
                  <a:off x="5252447" y="6019053"/>
                  <a:ext cx="252910" cy="88547"/>
                </a:xfrm>
                <a:custGeom>
                  <a:avLst/>
                  <a:gdLst>
                    <a:gd name="connsiteX0" fmla="*/ 2214 w 252910"/>
                    <a:gd name="connsiteY0" fmla="*/ 30354 h 88547"/>
                    <a:gd name="connsiteX1" fmla="*/ 4465 w 252910"/>
                    <a:gd name="connsiteY1" fmla="*/ 15823 h 88547"/>
                    <a:gd name="connsiteX2" fmla="*/ 131761 w 252910"/>
                    <a:gd name="connsiteY2" fmla="*/ 6205 h 88547"/>
                    <a:gd name="connsiteX3" fmla="*/ 136877 w 252910"/>
                    <a:gd name="connsiteY3" fmla="*/ 7432 h 88547"/>
                    <a:gd name="connsiteX4" fmla="*/ 250870 w 252910"/>
                    <a:gd name="connsiteY4" fmla="*/ 72513 h 88547"/>
                    <a:gd name="connsiteX5" fmla="*/ 248210 w 252910"/>
                    <a:gd name="connsiteY5" fmla="*/ 87044 h 88547"/>
                    <a:gd name="connsiteX6" fmla="*/ 239614 w 252910"/>
                    <a:gd name="connsiteY6" fmla="*/ 88271 h 88547"/>
                    <a:gd name="connsiteX7" fmla="*/ 232451 w 252910"/>
                    <a:gd name="connsiteY7" fmla="*/ 83564 h 88547"/>
                    <a:gd name="connsiteX8" fmla="*/ 132989 w 252910"/>
                    <a:gd name="connsiteY8" fmla="*/ 27898 h 88547"/>
                    <a:gd name="connsiteX9" fmla="*/ 128486 w 252910"/>
                    <a:gd name="connsiteY9" fmla="*/ 27079 h 88547"/>
                    <a:gd name="connsiteX10" fmla="*/ 18177 w 252910"/>
                    <a:gd name="connsiteY10" fmla="*/ 34037 h 88547"/>
                    <a:gd name="connsiteX11" fmla="*/ 2214 w 252910"/>
                    <a:gd name="connsiteY11" fmla="*/ 30354 h 8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10" h="88547">
                      <a:moveTo>
                        <a:pt x="2214" y="30354"/>
                      </a:moveTo>
                      <a:cubicBezTo>
                        <a:pt x="-1470" y="25442"/>
                        <a:pt x="-447" y="18893"/>
                        <a:pt x="4465" y="15823"/>
                      </a:cubicBezTo>
                      <a:cubicBezTo>
                        <a:pt x="31480" y="-1163"/>
                        <a:pt x="80392" y="-4642"/>
                        <a:pt x="131761" y="6205"/>
                      </a:cubicBezTo>
                      <a:lnTo>
                        <a:pt x="136877" y="7432"/>
                      </a:lnTo>
                      <a:cubicBezTo>
                        <a:pt x="187632" y="19098"/>
                        <a:pt x="228972" y="42633"/>
                        <a:pt x="250870" y="72513"/>
                      </a:cubicBezTo>
                      <a:cubicBezTo>
                        <a:pt x="254349" y="77424"/>
                        <a:pt x="253326" y="83974"/>
                        <a:pt x="248210" y="87044"/>
                      </a:cubicBezTo>
                      <a:cubicBezTo>
                        <a:pt x="245549" y="88476"/>
                        <a:pt x="242479" y="88885"/>
                        <a:pt x="239614" y="88271"/>
                      </a:cubicBezTo>
                      <a:cubicBezTo>
                        <a:pt x="236749" y="87657"/>
                        <a:pt x="234088" y="86020"/>
                        <a:pt x="232451" y="83564"/>
                      </a:cubicBezTo>
                      <a:cubicBezTo>
                        <a:pt x="214032" y="59005"/>
                        <a:pt x="177399" y="38131"/>
                        <a:pt x="132989" y="27898"/>
                      </a:cubicBezTo>
                      <a:cubicBezTo>
                        <a:pt x="131556" y="27489"/>
                        <a:pt x="129919" y="27284"/>
                        <a:pt x="128486" y="27079"/>
                      </a:cubicBezTo>
                      <a:cubicBezTo>
                        <a:pt x="83462" y="17461"/>
                        <a:pt x="40075" y="20121"/>
                        <a:pt x="18177" y="34037"/>
                      </a:cubicBezTo>
                      <a:cubicBezTo>
                        <a:pt x="12856" y="36493"/>
                        <a:pt x="5693" y="35061"/>
                        <a:pt x="2214" y="30354"/>
                      </a:cubicBezTo>
                      <a:close/>
                    </a:path>
                  </a:pathLst>
                </a:custGeom>
                <a:solidFill>
                  <a:srgbClr val="D3DAE5"/>
                </a:solidFill>
                <a:ln w="2045" cap="flat">
                  <a:noFill/>
                  <a:prstDash val="solid"/>
                  <a:miter/>
                </a:ln>
              </p:spPr>
              <p:txBody>
                <a:bodyPr rtlCol="0" anchor="ctr"/>
                <a:lstStyle/>
                <a:p>
                  <a:endParaRPr lang="vi-VN"/>
                </a:p>
              </p:txBody>
            </p:sp>
          </p:grpSp>
        </p:grpSp>
        <p:grpSp>
          <p:nvGrpSpPr>
            <p:cNvPr id="245" name="Đồ họa 5">
              <a:extLst>
                <a:ext uri="{FF2B5EF4-FFF2-40B4-BE49-F238E27FC236}">
                  <a16:creationId xmlns:a16="http://schemas.microsoft.com/office/drawing/2014/main" id="{49E60188-C872-0531-9B84-84C543CE20C8}"/>
                </a:ext>
              </a:extLst>
            </p:cNvPr>
            <p:cNvGrpSpPr/>
            <p:nvPr/>
          </p:nvGrpSpPr>
          <p:grpSpPr>
            <a:xfrm>
              <a:off x="6229679" y="4729561"/>
              <a:ext cx="840804" cy="1674921"/>
              <a:chOff x="6229679" y="4729561"/>
              <a:chExt cx="840804" cy="1674921"/>
            </a:xfrm>
          </p:grpSpPr>
          <p:sp>
            <p:nvSpPr>
              <p:cNvPr id="246" name="Hình tự do: Hình 245">
                <a:extLst>
                  <a:ext uri="{FF2B5EF4-FFF2-40B4-BE49-F238E27FC236}">
                    <a16:creationId xmlns:a16="http://schemas.microsoft.com/office/drawing/2014/main" id="{26363F64-5EA8-8C5C-0009-CD5682602DEC}"/>
                  </a:ext>
                </a:extLst>
              </p:cNvPr>
              <p:cNvSpPr/>
              <p:nvPr/>
            </p:nvSpPr>
            <p:spPr>
              <a:xfrm>
                <a:off x="6229679" y="4729561"/>
                <a:ext cx="439120" cy="1100454"/>
              </a:xfrm>
              <a:custGeom>
                <a:avLst/>
                <a:gdLst>
                  <a:gd name="connsiteX0" fmla="*/ 984 w 439120"/>
                  <a:gd name="connsiteY0" fmla="*/ 236195 h 1100454"/>
                  <a:gd name="connsiteX1" fmla="*/ 79162 w 439120"/>
                  <a:gd name="connsiteY1" fmla="*/ 1100454 h 1100454"/>
                  <a:gd name="connsiteX2" fmla="*/ 392694 w 439120"/>
                  <a:gd name="connsiteY2" fmla="*/ 1100454 h 1100454"/>
                  <a:gd name="connsiteX3" fmla="*/ 438741 w 439120"/>
                  <a:gd name="connsiteY3" fmla="*/ 236605 h 1100454"/>
                  <a:gd name="connsiteX4" fmla="*/ 220579 w 439120"/>
                  <a:gd name="connsiteY4" fmla="*/ 23 h 1100454"/>
                  <a:gd name="connsiteX5" fmla="*/ 204820 w 439120"/>
                  <a:gd name="connsiteY5" fmla="*/ 228 h 1100454"/>
                  <a:gd name="connsiteX6" fmla="*/ 984 w 439120"/>
                  <a:gd name="connsiteY6" fmla="*/ 236195 h 110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120" h="1100454">
                    <a:moveTo>
                      <a:pt x="984" y="236195"/>
                    </a:moveTo>
                    <a:cubicBezTo>
                      <a:pt x="32500" y="578379"/>
                      <a:pt x="61766" y="891092"/>
                      <a:pt x="79162" y="1100454"/>
                    </a:cubicBezTo>
                    <a:lnTo>
                      <a:pt x="392694" y="1100454"/>
                    </a:lnTo>
                    <a:cubicBezTo>
                      <a:pt x="401494" y="888022"/>
                      <a:pt x="419504" y="573263"/>
                      <a:pt x="438741" y="236605"/>
                    </a:cubicBezTo>
                    <a:cubicBezTo>
                      <a:pt x="446109" y="108081"/>
                      <a:pt x="345009" y="-1819"/>
                      <a:pt x="220579" y="23"/>
                    </a:cubicBezTo>
                    <a:lnTo>
                      <a:pt x="204820" y="228"/>
                    </a:lnTo>
                    <a:cubicBezTo>
                      <a:pt x="82846" y="1865"/>
                      <a:pt x="-10682" y="110127"/>
                      <a:pt x="984" y="236195"/>
                    </a:cubicBezTo>
                    <a:close/>
                  </a:path>
                </a:pathLst>
              </a:custGeom>
              <a:solidFill>
                <a:srgbClr val="FFC19F"/>
              </a:solidFill>
              <a:ln w="2045" cap="flat">
                <a:noFill/>
                <a:prstDash val="solid"/>
                <a:miter/>
              </a:ln>
            </p:spPr>
            <p:txBody>
              <a:bodyPr rtlCol="0" anchor="ctr"/>
              <a:lstStyle/>
              <a:p>
                <a:endParaRPr lang="vi-VN"/>
              </a:p>
            </p:txBody>
          </p:sp>
          <p:grpSp>
            <p:nvGrpSpPr>
              <p:cNvPr id="247" name="Đồ họa 5">
                <a:extLst>
                  <a:ext uri="{FF2B5EF4-FFF2-40B4-BE49-F238E27FC236}">
                    <a16:creationId xmlns:a16="http://schemas.microsoft.com/office/drawing/2014/main" id="{4E2217FD-B9D5-A18C-C2BD-F3D397B8B0B2}"/>
                  </a:ext>
                </a:extLst>
              </p:cNvPr>
              <p:cNvGrpSpPr/>
              <p:nvPr/>
            </p:nvGrpSpPr>
            <p:grpSpPr>
              <a:xfrm>
                <a:off x="6246813" y="5639277"/>
                <a:ext cx="823669" cy="765206"/>
                <a:chOff x="6246813" y="5639277"/>
                <a:chExt cx="823669" cy="765206"/>
              </a:xfrm>
            </p:grpSpPr>
            <p:sp>
              <p:nvSpPr>
                <p:cNvPr id="248" name="Hình tự do: Hình 247">
                  <a:extLst>
                    <a:ext uri="{FF2B5EF4-FFF2-40B4-BE49-F238E27FC236}">
                      <a16:creationId xmlns:a16="http://schemas.microsoft.com/office/drawing/2014/main" id="{5EFE71EC-1F79-7967-E955-0F5F1A8871AF}"/>
                    </a:ext>
                  </a:extLst>
                </p:cNvPr>
                <p:cNvSpPr/>
                <p:nvPr/>
              </p:nvSpPr>
              <p:spPr>
                <a:xfrm>
                  <a:off x="6269342" y="5639277"/>
                  <a:ext cx="401329" cy="256579"/>
                </a:xfrm>
                <a:custGeom>
                  <a:avLst/>
                  <a:gdLst>
                    <a:gd name="connsiteX0" fmla="*/ 15349 w 401329"/>
                    <a:gd name="connsiteY0" fmla="*/ 247633 h 256579"/>
                    <a:gd name="connsiteX1" fmla="*/ 377794 w 401329"/>
                    <a:gd name="connsiteY1" fmla="*/ 252954 h 256579"/>
                    <a:gd name="connsiteX2" fmla="*/ 401329 w 401329"/>
                    <a:gd name="connsiteY2" fmla="*/ 0 h 256579"/>
                    <a:gd name="connsiteX3" fmla="*/ 0 w 401329"/>
                    <a:gd name="connsiteY3" fmla="*/ 0 h 256579"/>
                    <a:gd name="connsiteX4" fmla="*/ 15349 w 401329"/>
                    <a:gd name="connsiteY4" fmla="*/ 247633 h 256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329" h="256579">
                      <a:moveTo>
                        <a:pt x="15349" y="247633"/>
                      </a:moveTo>
                      <a:cubicBezTo>
                        <a:pt x="15759" y="254182"/>
                        <a:pt x="376771" y="260936"/>
                        <a:pt x="377794" y="252954"/>
                      </a:cubicBezTo>
                      <a:cubicBezTo>
                        <a:pt x="385161" y="184804"/>
                        <a:pt x="397441" y="39294"/>
                        <a:pt x="401329" y="0"/>
                      </a:cubicBezTo>
                      <a:lnTo>
                        <a:pt x="0" y="0"/>
                      </a:lnTo>
                      <a:cubicBezTo>
                        <a:pt x="4912" y="73676"/>
                        <a:pt x="11870" y="200971"/>
                        <a:pt x="15349" y="247633"/>
                      </a:cubicBezTo>
                      <a:close/>
                    </a:path>
                  </a:pathLst>
                </a:custGeom>
                <a:solidFill>
                  <a:srgbClr val="F7ECC1"/>
                </a:solidFill>
                <a:ln w="2045" cap="flat">
                  <a:noFill/>
                  <a:prstDash val="solid"/>
                  <a:miter/>
                </a:ln>
              </p:spPr>
              <p:txBody>
                <a:bodyPr rtlCol="0" anchor="ctr"/>
                <a:lstStyle/>
                <a:p>
                  <a:endParaRPr lang="vi-VN"/>
                </a:p>
              </p:txBody>
            </p:sp>
            <p:sp>
              <p:nvSpPr>
                <p:cNvPr id="249" name="Hình tự do: Hình 248">
                  <a:extLst>
                    <a:ext uri="{FF2B5EF4-FFF2-40B4-BE49-F238E27FC236}">
                      <a16:creationId xmlns:a16="http://schemas.microsoft.com/office/drawing/2014/main" id="{B917AB10-C0C0-823D-0A4B-E0A7C447F82B}"/>
                    </a:ext>
                  </a:extLst>
                </p:cNvPr>
                <p:cNvSpPr/>
                <p:nvPr/>
              </p:nvSpPr>
              <p:spPr>
                <a:xfrm>
                  <a:off x="6254811" y="6070076"/>
                  <a:ext cx="815671" cy="334406"/>
                </a:xfrm>
                <a:custGeom>
                  <a:avLst/>
                  <a:gdLst>
                    <a:gd name="connsiteX0" fmla="*/ 616422 w 815671"/>
                    <a:gd name="connsiteY0" fmla="*/ 334407 h 334406"/>
                    <a:gd name="connsiteX1" fmla="*/ 811868 w 815671"/>
                    <a:gd name="connsiteY1" fmla="*/ 259094 h 334406"/>
                    <a:gd name="connsiteX2" fmla="*/ 813300 w 815671"/>
                    <a:gd name="connsiteY2" fmla="*/ 170887 h 334406"/>
                    <a:gd name="connsiteX3" fmla="*/ 746992 w 815671"/>
                    <a:gd name="connsiteY3" fmla="*/ 78178 h 334406"/>
                    <a:gd name="connsiteX4" fmla="*/ 452698 w 815671"/>
                    <a:gd name="connsiteY4" fmla="*/ 217958 h 334406"/>
                    <a:gd name="connsiteX5" fmla="*/ 0 w 815671"/>
                    <a:gd name="connsiteY5" fmla="*/ 0 h 334406"/>
                    <a:gd name="connsiteX6" fmla="*/ 9824 w 815671"/>
                    <a:gd name="connsiteY6" fmla="*/ 85137 h 334406"/>
                    <a:gd name="connsiteX7" fmla="*/ 384752 w 815671"/>
                    <a:gd name="connsiteY7" fmla="*/ 288973 h 334406"/>
                    <a:gd name="connsiteX8" fmla="*/ 616422 w 815671"/>
                    <a:gd name="connsiteY8" fmla="*/ 334407 h 3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671" h="334406">
                      <a:moveTo>
                        <a:pt x="616422" y="334407"/>
                      </a:moveTo>
                      <a:cubicBezTo>
                        <a:pt x="711587" y="334407"/>
                        <a:pt x="791811" y="308211"/>
                        <a:pt x="811868" y="259094"/>
                      </a:cubicBezTo>
                      <a:cubicBezTo>
                        <a:pt x="816779" y="247224"/>
                        <a:pt x="816575" y="203223"/>
                        <a:pt x="813300" y="170887"/>
                      </a:cubicBezTo>
                      <a:cubicBezTo>
                        <a:pt x="810640" y="144691"/>
                        <a:pt x="767457" y="88207"/>
                        <a:pt x="746992" y="78178"/>
                      </a:cubicBezTo>
                      <a:cubicBezTo>
                        <a:pt x="726117" y="141212"/>
                        <a:pt x="629929" y="268303"/>
                        <a:pt x="452698" y="217958"/>
                      </a:cubicBezTo>
                      <a:cubicBezTo>
                        <a:pt x="287745" y="171296"/>
                        <a:pt x="15759" y="16168"/>
                        <a:pt x="0" y="0"/>
                      </a:cubicBezTo>
                      <a:cubicBezTo>
                        <a:pt x="0" y="0"/>
                        <a:pt x="409" y="79202"/>
                        <a:pt x="9824" y="85137"/>
                      </a:cubicBezTo>
                      <a:cubicBezTo>
                        <a:pt x="136096" y="163929"/>
                        <a:pt x="381273" y="287746"/>
                        <a:pt x="384752" y="288973"/>
                      </a:cubicBezTo>
                      <a:cubicBezTo>
                        <a:pt x="458428" y="316807"/>
                        <a:pt x="534150" y="334407"/>
                        <a:pt x="616422" y="334407"/>
                      </a:cubicBezTo>
                      <a:close/>
                    </a:path>
                  </a:pathLst>
                </a:custGeom>
                <a:solidFill>
                  <a:srgbClr val="A02525"/>
                </a:solidFill>
                <a:ln w="2045" cap="flat">
                  <a:noFill/>
                  <a:prstDash val="solid"/>
                  <a:miter/>
                </a:ln>
              </p:spPr>
              <p:txBody>
                <a:bodyPr rtlCol="0" anchor="ctr"/>
                <a:lstStyle/>
                <a:p>
                  <a:endParaRPr lang="vi-VN"/>
                </a:p>
              </p:txBody>
            </p:sp>
            <p:sp>
              <p:nvSpPr>
                <p:cNvPr id="250" name="Hình tự do: Hình 249">
                  <a:extLst>
                    <a:ext uri="{FF2B5EF4-FFF2-40B4-BE49-F238E27FC236}">
                      <a16:creationId xmlns:a16="http://schemas.microsoft.com/office/drawing/2014/main" id="{E065DF05-7390-56B8-FD4C-BB779E003A81}"/>
                    </a:ext>
                  </a:extLst>
                </p:cNvPr>
                <p:cNvSpPr/>
                <p:nvPr/>
              </p:nvSpPr>
              <p:spPr>
                <a:xfrm>
                  <a:off x="6246813" y="5802817"/>
                  <a:ext cx="817283" cy="534299"/>
                </a:xfrm>
                <a:custGeom>
                  <a:avLst/>
                  <a:gdLst>
                    <a:gd name="connsiteX0" fmla="*/ 30511 w 817283"/>
                    <a:gd name="connsiteY0" fmla="*/ 13078 h 534299"/>
                    <a:gd name="connsiteX1" fmla="*/ 213882 w 817283"/>
                    <a:gd name="connsiteY1" fmla="*/ 81023 h 534299"/>
                    <a:gd name="connsiteX2" fmla="*/ 224729 w 817283"/>
                    <a:gd name="connsiteY2" fmla="*/ 14305 h 534299"/>
                    <a:gd name="connsiteX3" fmla="*/ 457012 w 817283"/>
                    <a:gd name="connsiteY3" fmla="*/ 2231 h 534299"/>
                    <a:gd name="connsiteX4" fmla="*/ 480957 w 817283"/>
                    <a:gd name="connsiteY4" fmla="*/ 76316 h 534299"/>
                    <a:gd name="connsiteX5" fmla="*/ 815978 w 817283"/>
                    <a:gd name="connsiteY5" fmla="*/ 428732 h 534299"/>
                    <a:gd name="connsiteX6" fmla="*/ 702803 w 817283"/>
                    <a:gd name="connsiteY6" fmla="*/ 527990 h 534299"/>
                    <a:gd name="connsiteX7" fmla="*/ 416286 w 817283"/>
                    <a:gd name="connsiteY7" fmla="*/ 494836 h 534299"/>
                    <a:gd name="connsiteX8" fmla="*/ 7385 w 817283"/>
                    <a:gd name="connsiteY8" fmla="*/ 270943 h 534299"/>
                    <a:gd name="connsiteX9" fmla="*/ 13115 w 817283"/>
                    <a:gd name="connsiteY9" fmla="*/ 20240 h 534299"/>
                    <a:gd name="connsiteX10" fmla="*/ 30511 w 817283"/>
                    <a:gd name="connsiteY10" fmla="*/ 13078 h 53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7283" h="534299">
                      <a:moveTo>
                        <a:pt x="30511" y="13078"/>
                      </a:moveTo>
                      <a:cubicBezTo>
                        <a:pt x="42381" y="16557"/>
                        <a:pt x="79833" y="65265"/>
                        <a:pt x="213882" y="81023"/>
                      </a:cubicBezTo>
                      <a:cubicBezTo>
                        <a:pt x="225138" y="82251"/>
                        <a:pt x="213473" y="20855"/>
                        <a:pt x="224729" y="14305"/>
                      </a:cubicBezTo>
                      <a:cubicBezTo>
                        <a:pt x="244785" y="2845"/>
                        <a:pt x="444938" y="-3704"/>
                        <a:pt x="457012" y="2231"/>
                      </a:cubicBezTo>
                      <a:cubicBezTo>
                        <a:pt x="466631" y="6938"/>
                        <a:pt x="471134" y="21878"/>
                        <a:pt x="480957" y="76316"/>
                      </a:cubicBezTo>
                      <a:cubicBezTo>
                        <a:pt x="491395" y="106400"/>
                        <a:pt x="799196" y="341344"/>
                        <a:pt x="815978" y="428732"/>
                      </a:cubicBezTo>
                      <a:cubicBezTo>
                        <a:pt x="825187" y="476417"/>
                        <a:pt x="785484" y="515302"/>
                        <a:pt x="702803" y="527990"/>
                      </a:cubicBezTo>
                      <a:cubicBezTo>
                        <a:pt x="592904" y="544772"/>
                        <a:pt x="498558" y="526148"/>
                        <a:pt x="416286" y="494836"/>
                      </a:cubicBezTo>
                      <a:cubicBezTo>
                        <a:pt x="374332" y="478873"/>
                        <a:pt x="28669" y="292432"/>
                        <a:pt x="7385" y="270943"/>
                      </a:cubicBezTo>
                      <a:cubicBezTo>
                        <a:pt x="-11444" y="251910"/>
                        <a:pt x="11478" y="69767"/>
                        <a:pt x="13115" y="20240"/>
                      </a:cubicBezTo>
                      <a:cubicBezTo>
                        <a:pt x="13320" y="13282"/>
                        <a:pt x="23143" y="11031"/>
                        <a:pt x="30511" y="13078"/>
                      </a:cubicBezTo>
                      <a:close/>
                    </a:path>
                  </a:pathLst>
                </a:custGeom>
                <a:solidFill>
                  <a:srgbClr val="E23434"/>
                </a:solidFill>
                <a:ln w="2045" cap="flat">
                  <a:noFill/>
                  <a:prstDash val="solid"/>
                  <a:miter/>
                </a:ln>
              </p:spPr>
              <p:txBody>
                <a:bodyPr rtlCol="0" anchor="ctr"/>
                <a:lstStyle/>
                <a:p>
                  <a:endParaRPr lang="vi-VN"/>
                </a:p>
              </p:txBody>
            </p:sp>
            <p:sp>
              <p:nvSpPr>
                <p:cNvPr id="251" name="Hình tự do: Hình 250">
                  <a:extLst>
                    <a:ext uri="{FF2B5EF4-FFF2-40B4-BE49-F238E27FC236}">
                      <a16:creationId xmlns:a16="http://schemas.microsoft.com/office/drawing/2014/main" id="{2D85A8CB-21E7-C5CB-3FE7-3FE08C1C988A}"/>
                    </a:ext>
                  </a:extLst>
                </p:cNvPr>
                <p:cNvSpPr/>
                <p:nvPr/>
              </p:nvSpPr>
              <p:spPr>
                <a:xfrm>
                  <a:off x="6563938" y="5922527"/>
                  <a:ext cx="249647" cy="97834"/>
                </a:xfrm>
                <a:custGeom>
                  <a:avLst/>
                  <a:gdLst>
                    <a:gd name="connsiteX0" fmla="*/ 247740 w 249647"/>
                    <a:gd name="connsiteY0" fmla="*/ 26803 h 97834"/>
                    <a:gd name="connsiteX1" fmla="*/ 244670 w 249647"/>
                    <a:gd name="connsiteY1" fmla="*/ 12272 h 97834"/>
                    <a:gd name="connsiteX2" fmla="*/ 116966 w 249647"/>
                    <a:gd name="connsiteY2" fmla="*/ 9612 h 97834"/>
                    <a:gd name="connsiteX3" fmla="*/ 112054 w 249647"/>
                    <a:gd name="connsiteY3" fmla="*/ 11044 h 97834"/>
                    <a:gd name="connsiteX4" fmla="*/ 1745 w 249647"/>
                    <a:gd name="connsiteY4" fmla="*/ 82264 h 97834"/>
                    <a:gd name="connsiteX5" fmla="*/ 5224 w 249647"/>
                    <a:gd name="connsiteY5" fmla="*/ 96590 h 97834"/>
                    <a:gd name="connsiteX6" fmla="*/ 13819 w 249647"/>
                    <a:gd name="connsiteY6" fmla="*/ 97409 h 97834"/>
                    <a:gd name="connsiteX7" fmla="*/ 20778 w 249647"/>
                    <a:gd name="connsiteY7" fmla="*/ 92292 h 97834"/>
                    <a:gd name="connsiteX8" fmla="*/ 117170 w 249647"/>
                    <a:gd name="connsiteY8" fmla="*/ 31101 h 97834"/>
                    <a:gd name="connsiteX9" fmla="*/ 121673 w 249647"/>
                    <a:gd name="connsiteY9" fmla="*/ 29872 h 97834"/>
                    <a:gd name="connsiteX10" fmla="*/ 232186 w 249647"/>
                    <a:gd name="connsiteY10" fmla="*/ 30691 h 97834"/>
                    <a:gd name="connsiteX11" fmla="*/ 247740 w 249647"/>
                    <a:gd name="connsiteY11" fmla="*/ 26803 h 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647" h="97834">
                      <a:moveTo>
                        <a:pt x="247740" y="26803"/>
                      </a:moveTo>
                      <a:cubicBezTo>
                        <a:pt x="251219" y="21686"/>
                        <a:pt x="249787" y="15137"/>
                        <a:pt x="244670" y="12272"/>
                      </a:cubicBezTo>
                      <a:cubicBezTo>
                        <a:pt x="216633" y="-3077"/>
                        <a:pt x="167720" y="-4101"/>
                        <a:pt x="116966" y="9612"/>
                      </a:cubicBezTo>
                      <a:lnTo>
                        <a:pt x="112054" y="11044"/>
                      </a:lnTo>
                      <a:cubicBezTo>
                        <a:pt x="61913" y="25574"/>
                        <a:pt x="22005" y="51361"/>
                        <a:pt x="1745" y="82264"/>
                      </a:cubicBezTo>
                      <a:cubicBezTo>
                        <a:pt x="-1530" y="87381"/>
                        <a:pt x="-97" y="93930"/>
                        <a:pt x="5224" y="96590"/>
                      </a:cubicBezTo>
                      <a:cubicBezTo>
                        <a:pt x="7884" y="97818"/>
                        <a:pt x="10954" y="98227"/>
                        <a:pt x="13819" y="97409"/>
                      </a:cubicBezTo>
                      <a:cubicBezTo>
                        <a:pt x="16684" y="96590"/>
                        <a:pt x="19140" y="94748"/>
                        <a:pt x="20778" y="92292"/>
                      </a:cubicBezTo>
                      <a:cubicBezTo>
                        <a:pt x="37764" y="66710"/>
                        <a:pt x="73374" y="43789"/>
                        <a:pt x="117170" y="31101"/>
                      </a:cubicBezTo>
                      <a:cubicBezTo>
                        <a:pt x="118603" y="30691"/>
                        <a:pt x="120240" y="30282"/>
                        <a:pt x="121673" y="29872"/>
                      </a:cubicBezTo>
                      <a:cubicBezTo>
                        <a:pt x="166083" y="17798"/>
                        <a:pt x="209470" y="18002"/>
                        <a:pt x="232186" y="30691"/>
                      </a:cubicBezTo>
                      <a:cubicBezTo>
                        <a:pt x="237303" y="33761"/>
                        <a:pt x="244466" y="31714"/>
                        <a:pt x="247740" y="26803"/>
                      </a:cubicBezTo>
                      <a:close/>
                    </a:path>
                  </a:pathLst>
                </a:custGeom>
                <a:solidFill>
                  <a:srgbClr val="D3DAE5"/>
                </a:solidFill>
                <a:ln w="2045" cap="flat">
                  <a:noFill/>
                  <a:prstDash val="solid"/>
                  <a:miter/>
                </a:ln>
              </p:spPr>
              <p:txBody>
                <a:bodyPr rtlCol="0" anchor="ctr"/>
                <a:lstStyle/>
                <a:p>
                  <a:endParaRPr lang="vi-VN"/>
                </a:p>
              </p:txBody>
            </p:sp>
            <p:sp>
              <p:nvSpPr>
                <p:cNvPr id="252" name="Hình tự do: Hình 251">
                  <a:extLst>
                    <a:ext uri="{FF2B5EF4-FFF2-40B4-BE49-F238E27FC236}">
                      <a16:creationId xmlns:a16="http://schemas.microsoft.com/office/drawing/2014/main" id="{63435A0F-87B3-367D-67D3-28EC5AA10455}"/>
                    </a:ext>
                  </a:extLst>
                </p:cNvPr>
                <p:cNvSpPr/>
                <p:nvPr/>
              </p:nvSpPr>
              <p:spPr>
                <a:xfrm>
                  <a:off x="6620196" y="5971546"/>
                  <a:ext cx="251951" cy="91579"/>
                </a:xfrm>
                <a:custGeom>
                  <a:avLst/>
                  <a:gdLst>
                    <a:gd name="connsiteX0" fmla="*/ 249810 w 251951"/>
                    <a:gd name="connsiteY0" fmla="*/ 29152 h 91579"/>
                    <a:gd name="connsiteX1" fmla="*/ 247354 w 251951"/>
                    <a:gd name="connsiteY1" fmla="*/ 14621 h 91579"/>
                    <a:gd name="connsiteX2" fmla="*/ 119853 w 251951"/>
                    <a:gd name="connsiteY2" fmla="*/ 7254 h 91579"/>
                    <a:gd name="connsiteX3" fmla="*/ 114737 w 251951"/>
                    <a:gd name="connsiteY3" fmla="*/ 8482 h 91579"/>
                    <a:gd name="connsiteX4" fmla="*/ 1972 w 251951"/>
                    <a:gd name="connsiteY4" fmla="*/ 75609 h 91579"/>
                    <a:gd name="connsiteX5" fmla="*/ 4837 w 251951"/>
                    <a:gd name="connsiteY5" fmla="*/ 90139 h 91579"/>
                    <a:gd name="connsiteX6" fmla="*/ 13433 w 251951"/>
                    <a:gd name="connsiteY6" fmla="*/ 91162 h 91579"/>
                    <a:gd name="connsiteX7" fmla="*/ 20596 w 251951"/>
                    <a:gd name="connsiteY7" fmla="*/ 86251 h 91579"/>
                    <a:gd name="connsiteX8" fmla="*/ 119035 w 251951"/>
                    <a:gd name="connsiteY8" fmla="*/ 28742 h 91579"/>
                    <a:gd name="connsiteX9" fmla="*/ 123537 w 251951"/>
                    <a:gd name="connsiteY9" fmla="*/ 27719 h 91579"/>
                    <a:gd name="connsiteX10" fmla="*/ 234051 w 251951"/>
                    <a:gd name="connsiteY10" fmla="*/ 32631 h 91579"/>
                    <a:gd name="connsiteX11" fmla="*/ 249810 w 251951"/>
                    <a:gd name="connsiteY11" fmla="*/ 29152 h 9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951" h="91579">
                      <a:moveTo>
                        <a:pt x="249810" y="29152"/>
                      </a:moveTo>
                      <a:cubicBezTo>
                        <a:pt x="253493" y="24240"/>
                        <a:pt x="252266" y="17691"/>
                        <a:pt x="247354" y="14621"/>
                      </a:cubicBezTo>
                      <a:cubicBezTo>
                        <a:pt x="219930" y="-1751"/>
                        <a:pt x="171222" y="-4616"/>
                        <a:pt x="119853" y="7254"/>
                      </a:cubicBezTo>
                      <a:lnTo>
                        <a:pt x="114737" y="8482"/>
                      </a:lnTo>
                      <a:cubicBezTo>
                        <a:pt x="64187" y="21170"/>
                        <a:pt x="23256" y="45524"/>
                        <a:pt x="1972" y="75609"/>
                      </a:cubicBezTo>
                      <a:cubicBezTo>
                        <a:pt x="-1507" y="80725"/>
                        <a:pt x="-279" y="87069"/>
                        <a:pt x="4837" y="90139"/>
                      </a:cubicBezTo>
                      <a:cubicBezTo>
                        <a:pt x="7498" y="91572"/>
                        <a:pt x="10568" y="91981"/>
                        <a:pt x="13433" y="91162"/>
                      </a:cubicBezTo>
                      <a:cubicBezTo>
                        <a:pt x="16298" y="90549"/>
                        <a:pt x="18959" y="88706"/>
                        <a:pt x="20596" y="86251"/>
                      </a:cubicBezTo>
                      <a:cubicBezTo>
                        <a:pt x="38605" y="61283"/>
                        <a:pt x="74829" y="39794"/>
                        <a:pt x="119035" y="28742"/>
                      </a:cubicBezTo>
                      <a:cubicBezTo>
                        <a:pt x="120468" y="28333"/>
                        <a:pt x="122105" y="27924"/>
                        <a:pt x="123537" y="27719"/>
                      </a:cubicBezTo>
                      <a:cubicBezTo>
                        <a:pt x="168357" y="17282"/>
                        <a:pt x="211744" y="19329"/>
                        <a:pt x="234051" y="32631"/>
                      </a:cubicBezTo>
                      <a:cubicBezTo>
                        <a:pt x="239168" y="35701"/>
                        <a:pt x="246331" y="34064"/>
                        <a:pt x="249810" y="29152"/>
                      </a:cubicBezTo>
                      <a:close/>
                    </a:path>
                  </a:pathLst>
                </a:custGeom>
                <a:solidFill>
                  <a:srgbClr val="D3DAE5"/>
                </a:solidFill>
                <a:ln w="2045" cap="flat">
                  <a:noFill/>
                  <a:prstDash val="solid"/>
                  <a:miter/>
                </a:ln>
              </p:spPr>
              <p:txBody>
                <a:bodyPr rtlCol="0" anchor="ctr"/>
                <a:lstStyle/>
                <a:p>
                  <a:endParaRPr lang="vi-VN"/>
                </a:p>
              </p:txBody>
            </p:sp>
            <p:sp>
              <p:nvSpPr>
                <p:cNvPr id="253" name="Hình tự do: Hình 252">
                  <a:extLst>
                    <a:ext uri="{FF2B5EF4-FFF2-40B4-BE49-F238E27FC236}">
                      <a16:creationId xmlns:a16="http://schemas.microsoft.com/office/drawing/2014/main" id="{7D01EAAE-2C67-A4B7-419A-EBB5548FB5AE}"/>
                    </a:ext>
                  </a:extLst>
                </p:cNvPr>
                <p:cNvSpPr/>
                <p:nvPr/>
              </p:nvSpPr>
              <p:spPr>
                <a:xfrm>
                  <a:off x="6677840" y="6019053"/>
                  <a:ext cx="252910" cy="88547"/>
                </a:xfrm>
                <a:custGeom>
                  <a:avLst/>
                  <a:gdLst>
                    <a:gd name="connsiteX0" fmla="*/ 250697 w 252910"/>
                    <a:gd name="connsiteY0" fmla="*/ 30354 h 88547"/>
                    <a:gd name="connsiteX1" fmla="*/ 248445 w 252910"/>
                    <a:gd name="connsiteY1" fmla="*/ 15823 h 88547"/>
                    <a:gd name="connsiteX2" fmla="*/ 121150 w 252910"/>
                    <a:gd name="connsiteY2" fmla="*/ 6205 h 88547"/>
                    <a:gd name="connsiteX3" fmla="*/ 116034 w 252910"/>
                    <a:gd name="connsiteY3" fmla="*/ 7432 h 88547"/>
                    <a:gd name="connsiteX4" fmla="*/ 2041 w 252910"/>
                    <a:gd name="connsiteY4" fmla="*/ 72513 h 88547"/>
                    <a:gd name="connsiteX5" fmla="*/ 4701 w 252910"/>
                    <a:gd name="connsiteY5" fmla="*/ 87044 h 88547"/>
                    <a:gd name="connsiteX6" fmla="*/ 13297 w 252910"/>
                    <a:gd name="connsiteY6" fmla="*/ 88271 h 88547"/>
                    <a:gd name="connsiteX7" fmla="*/ 20460 w 252910"/>
                    <a:gd name="connsiteY7" fmla="*/ 83564 h 88547"/>
                    <a:gd name="connsiteX8" fmla="*/ 119922 w 252910"/>
                    <a:gd name="connsiteY8" fmla="*/ 27898 h 88547"/>
                    <a:gd name="connsiteX9" fmla="*/ 124424 w 252910"/>
                    <a:gd name="connsiteY9" fmla="*/ 27079 h 88547"/>
                    <a:gd name="connsiteX10" fmla="*/ 234734 w 252910"/>
                    <a:gd name="connsiteY10" fmla="*/ 34037 h 88547"/>
                    <a:gd name="connsiteX11" fmla="*/ 250697 w 252910"/>
                    <a:gd name="connsiteY11" fmla="*/ 30354 h 8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10" h="88547">
                      <a:moveTo>
                        <a:pt x="250697" y="30354"/>
                      </a:moveTo>
                      <a:cubicBezTo>
                        <a:pt x="254381" y="25442"/>
                        <a:pt x="253357" y="18893"/>
                        <a:pt x="248445" y="15823"/>
                      </a:cubicBezTo>
                      <a:cubicBezTo>
                        <a:pt x="221431" y="-1163"/>
                        <a:pt x="172518" y="-4642"/>
                        <a:pt x="121150" y="6205"/>
                      </a:cubicBezTo>
                      <a:lnTo>
                        <a:pt x="116034" y="7432"/>
                      </a:lnTo>
                      <a:cubicBezTo>
                        <a:pt x="65279" y="19098"/>
                        <a:pt x="23939" y="42633"/>
                        <a:pt x="2041" y="72513"/>
                      </a:cubicBezTo>
                      <a:cubicBezTo>
                        <a:pt x="-1439" y="77424"/>
                        <a:pt x="-415" y="83974"/>
                        <a:pt x="4701" y="87044"/>
                      </a:cubicBezTo>
                      <a:cubicBezTo>
                        <a:pt x="7362" y="88476"/>
                        <a:pt x="10432" y="88885"/>
                        <a:pt x="13297" y="88271"/>
                      </a:cubicBezTo>
                      <a:cubicBezTo>
                        <a:pt x="16162" y="87657"/>
                        <a:pt x="18822" y="86020"/>
                        <a:pt x="20460" y="83564"/>
                      </a:cubicBezTo>
                      <a:cubicBezTo>
                        <a:pt x="38879" y="59005"/>
                        <a:pt x="75512" y="38131"/>
                        <a:pt x="119922" y="27898"/>
                      </a:cubicBezTo>
                      <a:cubicBezTo>
                        <a:pt x="121355" y="27489"/>
                        <a:pt x="122992" y="27284"/>
                        <a:pt x="124424" y="27079"/>
                      </a:cubicBezTo>
                      <a:cubicBezTo>
                        <a:pt x="169449" y="17461"/>
                        <a:pt x="212631" y="20121"/>
                        <a:pt x="234734" y="34037"/>
                      </a:cubicBezTo>
                      <a:cubicBezTo>
                        <a:pt x="239850" y="36493"/>
                        <a:pt x="247013" y="35061"/>
                        <a:pt x="250697" y="30354"/>
                      </a:cubicBezTo>
                      <a:close/>
                    </a:path>
                  </a:pathLst>
                </a:custGeom>
                <a:solidFill>
                  <a:srgbClr val="D3DAE5"/>
                </a:solidFill>
                <a:ln w="2045" cap="flat">
                  <a:noFill/>
                  <a:prstDash val="solid"/>
                  <a:miter/>
                </a:ln>
              </p:spPr>
              <p:txBody>
                <a:bodyPr rtlCol="0" anchor="ctr"/>
                <a:lstStyle/>
                <a:p>
                  <a:endParaRPr lang="vi-VN"/>
                </a:p>
              </p:txBody>
            </p:sp>
          </p:grpSp>
        </p:grpSp>
        <p:grpSp>
          <p:nvGrpSpPr>
            <p:cNvPr id="254" name="Đồ họa 5">
              <a:extLst>
                <a:ext uri="{FF2B5EF4-FFF2-40B4-BE49-F238E27FC236}">
                  <a16:creationId xmlns:a16="http://schemas.microsoft.com/office/drawing/2014/main" id="{918122F1-4ABC-8B86-8453-193B513C4DEE}"/>
                </a:ext>
              </a:extLst>
            </p:cNvPr>
            <p:cNvGrpSpPr/>
            <p:nvPr/>
          </p:nvGrpSpPr>
          <p:grpSpPr>
            <a:xfrm>
              <a:off x="3112045" y="3985867"/>
              <a:ext cx="5967856" cy="2872542"/>
              <a:chOff x="3112045" y="3985867"/>
              <a:chExt cx="5967856" cy="2872542"/>
            </a:xfrm>
          </p:grpSpPr>
          <p:sp>
            <p:nvSpPr>
              <p:cNvPr id="255" name="Hình tự do: Hình 254">
                <a:extLst>
                  <a:ext uri="{FF2B5EF4-FFF2-40B4-BE49-F238E27FC236}">
                    <a16:creationId xmlns:a16="http://schemas.microsoft.com/office/drawing/2014/main" id="{A337DCF2-09E3-42E1-0573-F0DF789C568F}"/>
                  </a:ext>
                </a:extLst>
              </p:cNvPr>
              <p:cNvSpPr/>
              <p:nvPr/>
            </p:nvSpPr>
            <p:spPr>
              <a:xfrm>
                <a:off x="3413377" y="4705844"/>
                <a:ext cx="130570" cy="2152564"/>
              </a:xfrm>
              <a:custGeom>
                <a:avLst/>
                <a:gdLst>
                  <a:gd name="connsiteX0" fmla="*/ 65285 w 130570"/>
                  <a:gd name="connsiteY0" fmla="*/ 2152565 h 2152564"/>
                  <a:gd name="connsiteX1" fmla="*/ 0 w 130570"/>
                  <a:gd name="connsiteY1" fmla="*/ 2087280 h 2152564"/>
                  <a:gd name="connsiteX2" fmla="*/ 0 w 130570"/>
                  <a:gd name="connsiteY2" fmla="*/ 65285 h 2152564"/>
                  <a:gd name="connsiteX3" fmla="*/ 65285 w 130570"/>
                  <a:gd name="connsiteY3" fmla="*/ 0 h 2152564"/>
                  <a:gd name="connsiteX4" fmla="*/ 130570 w 130570"/>
                  <a:gd name="connsiteY4" fmla="*/ 65285 h 2152564"/>
                  <a:gd name="connsiteX5" fmla="*/ 130570 w 130570"/>
                  <a:gd name="connsiteY5" fmla="*/ 2087280 h 2152564"/>
                  <a:gd name="connsiteX6" fmla="*/ 65285 w 130570"/>
                  <a:gd name="connsiteY6" fmla="*/ 2152565 h 215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0" h="2152564">
                    <a:moveTo>
                      <a:pt x="65285" y="2152565"/>
                    </a:moveTo>
                    <a:cubicBezTo>
                      <a:pt x="29266" y="2152565"/>
                      <a:pt x="0" y="2123299"/>
                      <a:pt x="0" y="2087280"/>
                    </a:cubicBezTo>
                    <a:lnTo>
                      <a:pt x="0" y="65285"/>
                    </a:lnTo>
                    <a:cubicBezTo>
                      <a:pt x="0" y="29266"/>
                      <a:pt x="29266" y="0"/>
                      <a:pt x="65285" y="0"/>
                    </a:cubicBezTo>
                    <a:cubicBezTo>
                      <a:pt x="101304" y="0"/>
                      <a:pt x="130570" y="29266"/>
                      <a:pt x="130570" y="65285"/>
                    </a:cubicBezTo>
                    <a:lnTo>
                      <a:pt x="130570" y="2087280"/>
                    </a:lnTo>
                    <a:cubicBezTo>
                      <a:pt x="130570" y="2123299"/>
                      <a:pt x="101509" y="2152565"/>
                      <a:pt x="65285" y="2152565"/>
                    </a:cubicBezTo>
                    <a:close/>
                  </a:path>
                </a:pathLst>
              </a:custGeom>
              <a:solidFill>
                <a:srgbClr val="D3D3D3"/>
              </a:solidFill>
              <a:ln w="2045" cap="flat">
                <a:noFill/>
                <a:prstDash val="solid"/>
                <a:miter/>
              </a:ln>
            </p:spPr>
            <p:txBody>
              <a:bodyPr rtlCol="0" anchor="ctr"/>
              <a:lstStyle/>
              <a:p>
                <a:endParaRPr lang="vi-VN"/>
              </a:p>
            </p:txBody>
          </p:sp>
          <p:sp>
            <p:nvSpPr>
              <p:cNvPr id="256" name="Hình tự do: Hình 255">
                <a:extLst>
                  <a:ext uri="{FF2B5EF4-FFF2-40B4-BE49-F238E27FC236}">
                    <a16:creationId xmlns:a16="http://schemas.microsoft.com/office/drawing/2014/main" id="{082181BC-7092-4089-2F63-4AF064290920}"/>
                  </a:ext>
                </a:extLst>
              </p:cNvPr>
              <p:cNvSpPr/>
              <p:nvPr/>
            </p:nvSpPr>
            <p:spPr>
              <a:xfrm>
                <a:off x="4034915" y="4138335"/>
                <a:ext cx="130570" cy="1980449"/>
              </a:xfrm>
              <a:custGeom>
                <a:avLst/>
                <a:gdLst>
                  <a:gd name="connsiteX0" fmla="*/ 65285 w 130570"/>
                  <a:gd name="connsiteY0" fmla="*/ 1980450 h 1980449"/>
                  <a:gd name="connsiteX1" fmla="*/ 0 w 130570"/>
                  <a:gd name="connsiteY1" fmla="*/ 1915164 h 1980449"/>
                  <a:gd name="connsiteX2" fmla="*/ 0 w 130570"/>
                  <a:gd name="connsiteY2" fmla="*/ 65285 h 1980449"/>
                  <a:gd name="connsiteX3" fmla="*/ 65285 w 130570"/>
                  <a:gd name="connsiteY3" fmla="*/ 0 h 1980449"/>
                  <a:gd name="connsiteX4" fmla="*/ 130570 w 130570"/>
                  <a:gd name="connsiteY4" fmla="*/ 65285 h 1980449"/>
                  <a:gd name="connsiteX5" fmla="*/ 130570 w 130570"/>
                  <a:gd name="connsiteY5" fmla="*/ 1914960 h 1980449"/>
                  <a:gd name="connsiteX6" fmla="*/ 65285 w 130570"/>
                  <a:gd name="connsiteY6" fmla="*/ 1980450 h 19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0" h="1980449">
                    <a:moveTo>
                      <a:pt x="65285" y="1980450"/>
                    </a:moveTo>
                    <a:cubicBezTo>
                      <a:pt x="29266" y="1980450"/>
                      <a:pt x="0" y="1951184"/>
                      <a:pt x="0" y="1915164"/>
                    </a:cubicBezTo>
                    <a:lnTo>
                      <a:pt x="0" y="65285"/>
                    </a:lnTo>
                    <a:cubicBezTo>
                      <a:pt x="0" y="29266"/>
                      <a:pt x="29266" y="0"/>
                      <a:pt x="65285" y="0"/>
                    </a:cubicBezTo>
                    <a:cubicBezTo>
                      <a:pt x="101304" y="0"/>
                      <a:pt x="130570" y="29266"/>
                      <a:pt x="130570" y="65285"/>
                    </a:cubicBezTo>
                    <a:lnTo>
                      <a:pt x="130570" y="1914960"/>
                    </a:lnTo>
                    <a:cubicBezTo>
                      <a:pt x="130570" y="1951184"/>
                      <a:pt x="101304" y="1980450"/>
                      <a:pt x="65285" y="1980450"/>
                    </a:cubicBezTo>
                    <a:close/>
                  </a:path>
                </a:pathLst>
              </a:custGeom>
              <a:solidFill>
                <a:srgbClr val="C2C4C4"/>
              </a:solidFill>
              <a:ln w="2045" cap="flat">
                <a:noFill/>
                <a:prstDash val="solid"/>
                <a:miter/>
              </a:ln>
            </p:spPr>
            <p:txBody>
              <a:bodyPr rtlCol="0" anchor="ctr"/>
              <a:lstStyle/>
              <a:p>
                <a:endParaRPr lang="vi-VN"/>
              </a:p>
            </p:txBody>
          </p:sp>
          <p:sp>
            <p:nvSpPr>
              <p:cNvPr id="257" name="Hình tự do: Hình 256">
                <a:extLst>
                  <a:ext uri="{FF2B5EF4-FFF2-40B4-BE49-F238E27FC236}">
                    <a16:creationId xmlns:a16="http://schemas.microsoft.com/office/drawing/2014/main" id="{B2448E93-1DFA-5567-24D6-EBEB0B78930B}"/>
                  </a:ext>
                </a:extLst>
              </p:cNvPr>
              <p:cNvSpPr/>
              <p:nvPr/>
            </p:nvSpPr>
            <p:spPr>
              <a:xfrm>
                <a:off x="8638432" y="4705844"/>
                <a:ext cx="130570" cy="2152564"/>
              </a:xfrm>
              <a:custGeom>
                <a:avLst/>
                <a:gdLst>
                  <a:gd name="connsiteX0" fmla="*/ 65285 w 130570"/>
                  <a:gd name="connsiteY0" fmla="*/ 2152565 h 2152564"/>
                  <a:gd name="connsiteX1" fmla="*/ 0 w 130570"/>
                  <a:gd name="connsiteY1" fmla="*/ 2087280 h 2152564"/>
                  <a:gd name="connsiteX2" fmla="*/ 0 w 130570"/>
                  <a:gd name="connsiteY2" fmla="*/ 65285 h 2152564"/>
                  <a:gd name="connsiteX3" fmla="*/ 65285 w 130570"/>
                  <a:gd name="connsiteY3" fmla="*/ 0 h 2152564"/>
                  <a:gd name="connsiteX4" fmla="*/ 130570 w 130570"/>
                  <a:gd name="connsiteY4" fmla="*/ 65285 h 2152564"/>
                  <a:gd name="connsiteX5" fmla="*/ 130570 w 130570"/>
                  <a:gd name="connsiteY5" fmla="*/ 2087280 h 2152564"/>
                  <a:gd name="connsiteX6" fmla="*/ 65285 w 130570"/>
                  <a:gd name="connsiteY6" fmla="*/ 2152565 h 215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0" h="2152564">
                    <a:moveTo>
                      <a:pt x="65285" y="2152565"/>
                    </a:moveTo>
                    <a:cubicBezTo>
                      <a:pt x="29266" y="2152565"/>
                      <a:pt x="0" y="2123299"/>
                      <a:pt x="0" y="2087280"/>
                    </a:cubicBezTo>
                    <a:lnTo>
                      <a:pt x="0" y="65285"/>
                    </a:lnTo>
                    <a:cubicBezTo>
                      <a:pt x="0" y="29266"/>
                      <a:pt x="29266" y="0"/>
                      <a:pt x="65285" y="0"/>
                    </a:cubicBezTo>
                    <a:cubicBezTo>
                      <a:pt x="101304" y="0"/>
                      <a:pt x="130570" y="29266"/>
                      <a:pt x="130570" y="65285"/>
                    </a:cubicBezTo>
                    <a:lnTo>
                      <a:pt x="130570" y="2087280"/>
                    </a:lnTo>
                    <a:cubicBezTo>
                      <a:pt x="130570" y="2123299"/>
                      <a:pt x="101304" y="2152565"/>
                      <a:pt x="65285" y="2152565"/>
                    </a:cubicBezTo>
                    <a:close/>
                  </a:path>
                </a:pathLst>
              </a:custGeom>
              <a:solidFill>
                <a:srgbClr val="D3D3D3"/>
              </a:solidFill>
              <a:ln w="2045" cap="flat">
                <a:noFill/>
                <a:prstDash val="solid"/>
                <a:miter/>
              </a:ln>
            </p:spPr>
            <p:txBody>
              <a:bodyPr rtlCol="0" anchor="ctr"/>
              <a:lstStyle/>
              <a:p>
                <a:endParaRPr lang="vi-VN"/>
              </a:p>
            </p:txBody>
          </p:sp>
          <p:sp>
            <p:nvSpPr>
              <p:cNvPr id="258" name="Hình tự do: Hình 257">
                <a:extLst>
                  <a:ext uri="{FF2B5EF4-FFF2-40B4-BE49-F238E27FC236}">
                    <a16:creationId xmlns:a16="http://schemas.microsoft.com/office/drawing/2014/main" id="{0E16C5A0-96B5-FE5B-90E1-0D509EB177D4}"/>
                  </a:ext>
                </a:extLst>
              </p:cNvPr>
              <p:cNvSpPr/>
              <p:nvPr/>
            </p:nvSpPr>
            <p:spPr>
              <a:xfrm>
                <a:off x="8016894" y="4138335"/>
                <a:ext cx="130569" cy="1980449"/>
              </a:xfrm>
              <a:custGeom>
                <a:avLst/>
                <a:gdLst>
                  <a:gd name="connsiteX0" fmla="*/ 65285 w 130569"/>
                  <a:gd name="connsiteY0" fmla="*/ 1980450 h 1980449"/>
                  <a:gd name="connsiteX1" fmla="*/ 0 w 130569"/>
                  <a:gd name="connsiteY1" fmla="*/ 1915164 h 1980449"/>
                  <a:gd name="connsiteX2" fmla="*/ 0 w 130569"/>
                  <a:gd name="connsiteY2" fmla="*/ 65285 h 1980449"/>
                  <a:gd name="connsiteX3" fmla="*/ 65285 w 130569"/>
                  <a:gd name="connsiteY3" fmla="*/ 0 h 1980449"/>
                  <a:gd name="connsiteX4" fmla="*/ 130570 w 130569"/>
                  <a:gd name="connsiteY4" fmla="*/ 65285 h 1980449"/>
                  <a:gd name="connsiteX5" fmla="*/ 130570 w 130569"/>
                  <a:gd name="connsiteY5" fmla="*/ 1914960 h 1980449"/>
                  <a:gd name="connsiteX6" fmla="*/ 65285 w 130569"/>
                  <a:gd name="connsiteY6" fmla="*/ 1980450 h 19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69" h="1980449">
                    <a:moveTo>
                      <a:pt x="65285" y="1980450"/>
                    </a:moveTo>
                    <a:cubicBezTo>
                      <a:pt x="29265" y="1980450"/>
                      <a:pt x="0" y="1951184"/>
                      <a:pt x="0" y="1915164"/>
                    </a:cubicBezTo>
                    <a:lnTo>
                      <a:pt x="0" y="65285"/>
                    </a:lnTo>
                    <a:cubicBezTo>
                      <a:pt x="0" y="29266"/>
                      <a:pt x="29265" y="0"/>
                      <a:pt x="65285" y="0"/>
                    </a:cubicBezTo>
                    <a:cubicBezTo>
                      <a:pt x="101304" y="0"/>
                      <a:pt x="130570" y="29266"/>
                      <a:pt x="130570" y="65285"/>
                    </a:cubicBezTo>
                    <a:lnTo>
                      <a:pt x="130570" y="1914960"/>
                    </a:lnTo>
                    <a:cubicBezTo>
                      <a:pt x="130570" y="1951184"/>
                      <a:pt x="101304" y="1980450"/>
                      <a:pt x="65285" y="1980450"/>
                    </a:cubicBezTo>
                    <a:close/>
                  </a:path>
                </a:pathLst>
              </a:custGeom>
              <a:solidFill>
                <a:srgbClr val="C2C4C4"/>
              </a:solidFill>
              <a:ln w="2045" cap="flat">
                <a:noFill/>
                <a:prstDash val="solid"/>
                <a:miter/>
              </a:ln>
            </p:spPr>
            <p:txBody>
              <a:bodyPr rtlCol="0" anchor="ctr"/>
              <a:lstStyle/>
              <a:p>
                <a:endParaRPr lang="vi-VN"/>
              </a:p>
            </p:txBody>
          </p:sp>
          <p:sp>
            <p:nvSpPr>
              <p:cNvPr id="259" name="Hình tự do: Hình 258">
                <a:extLst>
                  <a:ext uri="{FF2B5EF4-FFF2-40B4-BE49-F238E27FC236}">
                    <a16:creationId xmlns:a16="http://schemas.microsoft.com/office/drawing/2014/main" id="{CFB9175F-CD1D-1497-35B7-3070B1D6A2A2}"/>
                  </a:ext>
                </a:extLst>
              </p:cNvPr>
              <p:cNvSpPr/>
              <p:nvPr/>
            </p:nvSpPr>
            <p:spPr>
              <a:xfrm>
                <a:off x="3116218" y="4657750"/>
                <a:ext cx="5959153" cy="291020"/>
              </a:xfrm>
              <a:custGeom>
                <a:avLst/>
                <a:gdLst>
                  <a:gd name="connsiteX0" fmla="*/ 5823876 w 5959153"/>
                  <a:gd name="connsiteY0" fmla="*/ 291020 h 291020"/>
                  <a:gd name="connsiteX1" fmla="*/ 135277 w 5959153"/>
                  <a:gd name="connsiteY1" fmla="*/ 291020 h 291020"/>
                  <a:gd name="connsiteX2" fmla="*/ 0 w 5959153"/>
                  <a:gd name="connsiteY2" fmla="*/ 155743 h 291020"/>
                  <a:gd name="connsiteX3" fmla="*/ 0 w 5959153"/>
                  <a:gd name="connsiteY3" fmla="*/ 18010 h 291020"/>
                  <a:gd name="connsiteX4" fmla="*/ 18010 w 5959153"/>
                  <a:gd name="connsiteY4" fmla="*/ 0 h 291020"/>
                  <a:gd name="connsiteX5" fmla="*/ 5941144 w 5959153"/>
                  <a:gd name="connsiteY5" fmla="*/ 0 h 291020"/>
                  <a:gd name="connsiteX6" fmla="*/ 5959154 w 5959153"/>
                  <a:gd name="connsiteY6" fmla="*/ 18010 h 291020"/>
                  <a:gd name="connsiteX7" fmla="*/ 5959154 w 5959153"/>
                  <a:gd name="connsiteY7" fmla="*/ 155743 h 291020"/>
                  <a:gd name="connsiteX8" fmla="*/ 5823876 w 5959153"/>
                  <a:gd name="connsiteY8" fmla="*/ 291020 h 2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153" h="291020">
                    <a:moveTo>
                      <a:pt x="5823876" y="291020"/>
                    </a:moveTo>
                    <a:lnTo>
                      <a:pt x="135277" y="291020"/>
                    </a:lnTo>
                    <a:cubicBezTo>
                      <a:pt x="60578" y="291020"/>
                      <a:pt x="0" y="230442"/>
                      <a:pt x="0" y="155743"/>
                    </a:cubicBezTo>
                    <a:lnTo>
                      <a:pt x="0" y="18010"/>
                    </a:lnTo>
                    <a:cubicBezTo>
                      <a:pt x="0" y="7982"/>
                      <a:pt x="8186" y="0"/>
                      <a:pt x="18010" y="0"/>
                    </a:cubicBezTo>
                    <a:lnTo>
                      <a:pt x="5941144" y="0"/>
                    </a:lnTo>
                    <a:cubicBezTo>
                      <a:pt x="5951172" y="0"/>
                      <a:pt x="5959154" y="8186"/>
                      <a:pt x="5959154" y="18010"/>
                    </a:cubicBezTo>
                    <a:lnTo>
                      <a:pt x="5959154" y="155743"/>
                    </a:lnTo>
                    <a:cubicBezTo>
                      <a:pt x="5959154" y="230442"/>
                      <a:pt x="5898576" y="291020"/>
                      <a:pt x="5823876" y="291020"/>
                    </a:cubicBezTo>
                    <a:close/>
                  </a:path>
                </a:pathLst>
              </a:custGeom>
              <a:solidFill>
                <a:srgbClr val="FFA539"/>
              </a:solidFill>
              <a:ln w="2045" cap="flat">
                <a:noFill/>
                <a:prstDash val="solid"/>
                <a:miter/>
              </a:ln>
            </p:spPr>
            <p:txBody>
              <a:bodyPr rtlCol="0" anchor="ctr"/>
              <a:lstStyle/>
              <a:p>
                <a:endParaRPr lang="vi-VN"/>
              </a:p>
            </p:txBody>
          </p:sp>
          <p:sp>
            <p:nvSpPr>
              <p:cNvPr id="260" name="Hình tự do: Hình 259">
                <a:extLst>
                  <a:ext uri="{FF2B5EF4-FFF2-40B4-BE49-F238E27FC236}">
                    <a16:creationId xmlns:a16="http://schemas.microsoft.com/office/drawing/2014/main" id="{7C7A4355-95BA-A1D9-EC68-0E06A72FD32A}"/>
                  </a:ext>
                </a:extLst>
              </p:cNvPr>
              <p:cNvSpPr/>
              <p:nvPr/>
            </p:nvSpPr>
            <p:spPr>
              <a:xfrm>
                <a:off x="3112045" y="3985867"/>
                <a:ext cx="5967856" cy="785466"/>
              </a:xfrm>
              <a:custGeom>
                <a:avLst/>
                <a:gdLst>
                  <a:gd name="connsiteX0" fmla="*/ 5162715 w 5967856"/>
                  <a:gd name="connsiteY0" fmla="*/ 0 h 785466"/>
                  <a:gd name="connsiteX1" fmla="*/ 777974 w 5967856"/>
                  <a:gd name="connsiteY1" fmla="*/ 0 h 785466"/>
                  <a:gd name="connsiteX2" fmla="*/ 668893 w 5967856"/>
                  <a:gd name="connsiteY2" fmla="*/ 37247 h 785466"/>
                  <a:gd name="connsiteX3" fmla="*/ 22387 w 5967856"/>
                  <a:gd name="connsiteY3" fmla="*/ 654897 h 785466"/>
                  <a:gd name="connsiteX4" fmla="*/ 131468 w 5967856"/>
                  <a:gd name="connsiteY4" fmla="*/ 785467 h 785466"/>
                  <a:gd name="connsiteX5" fmla="*/ 5836440 w 5967856"/>
                  <a:gd name="connsiteY5" fmla="*/ 785467 h 785466"/>
                  <a:gd name="connsiteX6" fmla="*/ 5944088 w 5967856"/>
                  <a:gd name="connsiteY6" fmla="*/ 653669 h 785466"/>
                  <a:gd name="connsiteX7" fmla="*/ 5270159 w 5967856"/>
                  <a:gd name="connsiteY7" fmla="*/ 36224 h 785466"/>
                  <a:gd name="connsiteX8" fmla="*/ 5162715 w 5967856"/>
                  <a:gd name="connsiteY8" fmla="*/ 0 h 7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7856" h="785466">
                    <a:moveTo>
                      <a:pt x="5162715" y="0"/>
                    </a:moveTo>
                    <a:lnTo>
                      <a:pt x="777974" y="0"/>
                    </a:lnTo>
                    <a:cubicBezTo>
                      <a:pt x="734178" y="0"/>
                      <a:pt x="693247" y="13917"/>
                      <a:pt x="668893" y="37247"/>
                    </a:cubicBezTo>
                    <a:lnTo>
                      <a:pt x="22387" y="654897"/>
                    </a:lnTo>
                    <a:cubicBezTo>
                      <a:pt x="-35940" y="710563"/>
                      <a:pt x="26480" y="785467"/>
                      <a:pt x="131468" y="785467"/>
                    </a:cubicBezTo>
                    <a:lnTo>
                      <a:pt x="5836440" y="785467"/>
                    </a:lnTo>
                    <a:cubicBezTo>
                      <a:pt x="5942451" y="785467"/>
                      <a:pt x="6004666" y="709131"/>
                      <a:pt x="5944088" y="653669"/>
                    </a:cubicBezTo>
                    <a:lnTo>
                      <a:pt x="5270159" y="36224"/>
                    </a:lnTo>
                    <a:cubicBezTo>
                      <a:pt x="5245600" y="13507"/>
                      <a:pt x="5205487" y="0"/>
                      <a:pt x="5162715" y="0"/>
                    </a:cubicBezTo>
                    <a:close/>
                  </a:path>
                </a:pathLst>
              </a:custGeom>
              <a:solidFill>
                <a:srgbClr val="F9C273"/>
              </a:solidFill>
              <a:ln w="2045" cap="flat">
                <a:noFill/>
                <a:prstDash val="solid"/>
                <a:miter/>
              </a:ln>
            </p:spPr>
            <p:txBody>
              <a:bodyPr rtlCol="0" anchor="ctr"/>
              <a:lstStyle/>
              <a:p>
                <a:endParaRPr lang="vi-VN"/>
              </a:p>
            </p:txBody>
          </p:sp>
        </p:grpSp>
        <p:grpSp>
          <p:nvGrpSpPr>
            <p:cNvPr id="261" name="Đồ họa 5">
              <a:extLst>
                <a:ext uri="{FF2B5EF4-FFF2-40B4-BE49-F238E27FC236}">
                  <a16:creationId xmlns:a16="http://schemas.microsoft.com/office/drawing/2014/main" id="{6ED581AE-8807-076C-9774-E46A63734645}"/>
                </a:ext>
              </a:extLst>
            </p:cNvPr>
            <p:cNvGrpSpPr/>
            <p:nvPr/>
          </p:nvGrpSpPr>
          <p:grpSpPr>
            <a:xfrm>
              <a:off x="4592601" y="2767896"/>
              <a:ext cx="2767013" cy="1662686"/>
              <a:chOff x="4592601" y="2767896"/>
              <a:chExt cx="2767013" cy="1662686"/>
            </a:xfrm>
          </p:grpSpPr>
          <p:sp>
            <p:nvSpPr>
              <p:cNvPr id="262" name="Hình tự do: Hình 261">
                <a:extLst>
                  <a:ext uri="{FF2B5EF4-FFF2-40B4-BE49-F238E27FC236}">
                    <a16:creationId xmlns:a16="http://schemas.microsoft.com/office/drawing/2014/main" id="{6DB18D68-1CA7-56CD-EF34-DC5E8B111BBB}"/>
                  </a:ext>
                </a:extLst>
              </p:cNvPr>
              <p:cNvSpPr/>
              <p:nvPr/>
            </p:nvSpPr>
            <p:spPr>
              <a:xfrm>
                <a:off x="4984177" y="2788150"/>
                <a:ext cx="228697" cy="168681"/>
              </a:xfrm>
              <a:custGeom>
                <a:avLst/>
                <a:gdLst>
                  <a:gd name="connsiteX0" fmla="*/ 223823 w 228697"/>
                  <a:gd name="connsiteY0" fmla="*/ 141491 h 168681"/>
                  <a:gd name="connsiteX1" fmla="*/ 92434 w 228697"/>
                  <a:gd name="connsiteY1" fmla="*/ 148449 h 168681"/>
                  <a:gd name="connsiteX2" fmla="*/ 3614 w 228697"/>
                  <a:gd name="connsiteY2" fmla="*/ 16651 h 168681"/>
                  <a:gd name="connsiteX3" fmla="*/ 153421 w 228697"/>
                  <a:gd name="connsiteY3" fmla="*/ 35070 h 168681"/>
                  <a:gd name="connsiteX4" fmla="*/ 223823 w 228697"/>
                  <a:gd name="connsiteY4" fmla="*/ 141491 h 16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97" h="168681">
                    <a:moveTo>
                      <a:pt x="223823" y="141491"/>
                    </a:moveTo>
                    <a:cubicBezTo>
                      <a:pt x="205813" y="174850"/>
                      <a:pt x="147077" y="177920"/>
                      <a:pt x="92434" y="148449"/>
                    </a:cubicBezTo>
                    <a:cubicBezTo>
                      <a:pt x="37996" y="118979"/>
                      <a:pt x="-14396" y="50010"/>
                      <a:pt x="3614" y="16651"/>
                    </a:cubicBezTo>
                    <a:cubicBezTo>
                      <a:pt x="21623" y="-16708"/>
                      <a:pt x="98983" y="5600"/>
                      <a:pt x="153421" y="35070"/>
                    </a:cubicBezTo>
                    <a:cubicBezTo>
                      <a:pt x="208064" y="64541"/>
                      <a:pt x="241832" y="108132"/>
                      <a:pt x="223823" y="141491"/>
                    </a:cubicBezTo>
                    <a:close/>
                  </a:path>
                </a:pathLst>
              </a:custGeom>
              <a:solidFill>
                <a:srgbClr val="F29D77"/>
              </a:solidFill>
              <a:ln w="2045" cap="flat">
                <a:noFill/>
                <a:prstDash val="solid"/>
                <a:miter/>
              </a:ln>
            </p:spPr>
            <p:txBody>
              <a:bodyPr rtlCol="0" anchor="ctr"/>
              <a:lstStyle/>
              <a:p>
                <a:endParaRPr lang="vi-VN"/>
              </a:p>
            </p:txBody>
          </p:sp>
          <p:sp>
            <p:nvSpPr>
              <p:cNvPr id="263" name="Hình tự do: Hình 262">
                <a:extLst>
                  <a:ext uri="{FF2B5EF4-FFF2-40B4-BE49-F238E27FC236}">
                    <a16:creationId xmlns:a16="http://schemas.microsoft.com/office/drawing/2014/main" id="{E43478C0-2F66-6ACE-6DB1-F6CC34A2C1CA}"/>
                  </a:ext>
                </a:extLst>
              </p:cNvPr>
              <p:cNvSpPr/>
              <p:nvPr/>
            </p:nvSpPr>
            <p:spPr>
              <a:xfrm>
                <a:off x="6599729" y="3411195"/>
                <a:ext cx="759886" cy="785718"/>
              </a:xfrm>
              <a:custGeom>
                <a:avLst/>
                <a:gdLst>
                  <a:gd name="connsiteX0" fmla="*/ 145028 w 759886"/>
                  <a:gd name="connsiteY0" fmla="*/ 785262 h 785718"/>
                  <a:gd name="connsiteX1" fmla="*/ 1155 w 759886"/>
                  <a:gd name="connsiteY1" fmla="*/ 559732 h 785718"/>
                  <a:gd name="connsiteX2" fmla="*/ 606321 w 759886"/>
                  <a:gd name="connsiteY2" fmla="*/ 0 h 785718"/>
                  <a:gd name="connsiteX3" fmla="*/ 731570 w 759886"/>
                  <a:gd name="connsiteY3" fmla="*/ 349142 h 785718"/>
                  <a:gd name="connsiteX4" fmla="*/ 145028 w 759886"/>
                  <a:gd name="connsiteY4" fmla="*/ 785262 h 78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886" h="785718">
                    <a:moveTo>
                      <a:pt x="145028" y="785262"/>
                    </a:moveTo>
                    <a:cubicBezTo>
                      <a:pt x="128246" y="797133"/>
                      <a:pt x="-14194" y="573444"/>
                      <a:pt x="1155" y="559732"/>
                    </a:cubicBezTo>
                    <a:cubicBezTo>
                      <a:pt x="260044" y="332360"/>
                      <a:pt x="531417" y="66308"/>
                      <a:pt x="606321" y="0"/>
                    </a:cubicBezTo>
                    <a:cubicBezTo>
                      <a:pt x="743849" y="119723"/>
                      <a:pt x="798083" y="239242"/>
                      <a:pt x="731570" y="349142"/>
                    </a:cubicBezTo>
                    <a:cubicBezTo>
                      <a:pt x="675494" y="442056"/>
                      <a:pt x="412307" y="598412"/>
                      <a:pt x="145028" y="785262"/>
                    </a:cubicBezTo>
                    <a:close/>
                  </a:path>
                </a:pathLst>
              </a:custGeom>
              <a:solidFill>
                <a:srgbClr val="FFC19F"/>
              </a:solidFill>
              <a:ln w="2045" cap="flat">
                <a:noFill/>
                <a:prstDash val="solid"/>
                <a:miter/>
              </a:ln>
            </p:spPr>
            <p:txBody>
              <a:bodyPr rtlCol="0" anchor="ctr"/>
              <a:lstStyle/>
              <a:p>
                <a:endParaRPr lang="vi-VN"/>
              </a:p>
            </p:txBody>
          </p:sp>
          <p:grpSp>
            <p:nvGrpSpPr>
              <p:cNvPr id="264" name="Đồ họa 5">
                <a:extLst>
                  <a:ext uri="{FF2B5EF4-FFF2-40B4-BE49-F238E27FC236}">
                    <a16:creationId xmlns:a16="http://schemas.microsoft.com/office/drawing/2014/main" id="{852EFEF3-F0B7-6450-6EAA-F0158DC88F72}"/>
                  </a:ext>
                </a:extLst>
              </p:cNvPr>
              <p:cNvGrpSpPr/>
              <p:nvPr/>
            </p:nvGrpSpPr>
            <p:grpSpPr>
              <a:xfrm>
                <a:off x="4592601" y="2809713"/>
                <a:ext cx="1282779" cy="1109641"/>
                <a:chOff x="4592601" y="2809713"/>
                <a:chExt cx="1282779" cy="1109641"/>
              </a:xfrm>
            </p:grpSpPr>
            <p:grpSp>
              <p:nvGrpSpPr>
                <p:cNvPr id="265" name="Đồ họa 5">
                  <a:extLst>
                    <a:ext uri="{FF2B5EF4-FFF2-40B4-BE49-F238E27FC236}">
                      <a16:creationId xmlns:a16="http://schemas.microsoft.com/office/drawing/2014/main" id="{A7EA1EFF-9FEB-A014-6BBA-1F6EFB7A7BDD}"/>
                    </a:ext>
                  </a:extLst>
                </p:cNvPr>
                <p:cNvGrpSpPr/>
                <p:nvPr/>
              </p:nvGrpSpPr>
              <p:grpSpPr>
                <a:xfrm>
                  <a:off x="4592601" y="2809713"/>
                  <a:ext cx="1282779" cy="1109641"/>
                  <a:chOff x="4592601" y="2809713"/>
                  <a:chExt cx="1282779" cy="1109641"/>
                </a:xfrm>
              </p:grpSpPr>
              <p:sp>
                <p:nvSpPr>
                  <p:cNvPr id="266" name="Hình tự do: Hình 265">
                    <a:extLst>
                      <a:ext uri="{FF2B5EF4-FFF2-40B4-BE49-F238E27FC236}">
                        <a16:creationId xmlns:a16="http://schemas.microsoft.com/office/drawing/2014/main" id="{C91742ED-8797-12EE-035E-5408114B229F}"/>
                      </a:ext>
                    </a:extLst>
                  </p:cNvPr>
                  <p:cNvSpPr/>
                  <p:nvPr/>
                </p:nvSpPr>
                <p:spPr>
                  <a:xfrm>
                    <a:off x="4592601" y="2809713"/>
                    <a:ext cx="991555" cy="385979"/>
                  </a:xfrm>
                  <a:custGeom>
                    <a:avLst/>
                    <a:gdLst>
                      <a:gd name="connsiteX0" fmla="*/ 0 w 991555"/>
                      <a:gd name="connsiteY0" fmla="*/ 385980 h 385979"/>
                      <a:gd name="connsiteX1" fmla="*/ 95574 w 991555"/>
                      <a:gd name="connsiteY1" fmla="*/ 110514 h 385979"/>
                      <a:gd name="connsiteX2" fmla="*/ 991555 w 991555"/>
                      <a:gd name="connsiteY2" fmla="*/ 0 h 385979"/>
                      <a:gd name="connsiteX3" fmla="*/ 895981 w 991555"/>
                      <a:gd name="connsiteY3" fmla="*/ 275466 h 385979"/>
                    </a:gdLst>
                    <a:ahLst/>
                    <a:cxnLst>
                      <a:cxn ang="0">
                        <a:pos x="connsiteX0" y="connsiteY0"/>
                      </a:cxn>
                      <a:cxn ang="0">
                        <a:pos x="connsiteX1" y="connsiteY1"/>
                      </a:cxn>
                      <a:cxn ang="0">
                        <a:pos x="connsiteX2" y="connsiteY2"/>
                      </a:cxn>
                      <a:cxn ang="0">
                        <a:pos x="connsiteX3" y="connsiteY3"/>
                      </a:cxn>
                    </a:cxnLst>
                    <a:rect l="l" t="t" r="r" b="b"/>
                    <a:pathLst>
                      <a:path w="991555" h="385979">
                        <a:moveTo>
                          <a:pt x="0" y="385980"/>
                        </a:moveTo>
                        <a:lnTo>
                          <a:pt x="95574" y="110514"/>
                        </a:lnTo>
                        <a:lnTo>
                          <a:pt x="991555" y="0"/>
                        </a:lnTo>
                        <a:lnTo>
                          <a:pt x="895981" y="275466"/>
                        </a:lnTo>
                        <a:close/>
                      </a:path>
                    </a:pathLst>
                  </a:custGeom>
                  <a:solidFill>
                    <a:srgbClr val="D2EEF7"/>
                  </a:solidFill>
                  <a:ln w="2045" cap="flat">
                    <a:noFill/>
                    <a:prstDash val="solid"/>
                    <a:miter/>
                  </a:ln>
                </p:spPr>
                <p:txBody>
                  <a:bodyPr rtlCol="0" anchor="ctr"/>
                  <a:lstStyle/>
                  <a:p>
                    <a:endParaRPr lang="vi-VN"/>
                  </a:p>
                </p:txBody>
              </p:sp>
              <p:sp>
                <p:nvSpPr>
                  <p:cNvPr id="267" name="Hình tự do: Hình 266">
                    <a:extLst>
                      <a:ext uri="{FF2B5EF4-FFF2-40B4-BE49-F238E27FC236}">
                        <a16:creationId xmlns:a16="http://schemas.microsoft.com/office/drawing/2014/main" id="{C305159F-377D-9AB8-ADDB-865500557FCE}"/>
                      </a:ext>
                    </a:extLst>
                  </p:cNvPr>
                  <p:cNvSpPr/>
                  <p:nvPr/>
                </p:nvSpPr>
                <p:spPr>
                  <a:xfrm>
                    <a:off x="4592601" y="2809713"/>
                    <a:ext cx="1072393" cy="655920"/>
                  </a:xfrm>
                  <a:custGeom>
                    <a:avLst/>
                    <a:gdLst>
                      <a:gd name="connsiteX0" fmla="*/ 0 w 1072393"/>
                      <a:gd name="connsiteY0" fmla="*/ 385980 h 655920"/>
                      <a:gd name="connsiteX1" fmla="*/ 1072394 w 1072393"/>
                      <a:gd name="connsiteY1" fmla="*/ 655920 h 655920"/>
                      <a:gd name="connsiteX2" fmla="*/ 991555 w 1072393"/>
                      <a:gd name="connsiteY2" fmla="*/ 0 h 655920"/>
                      <a:gd name="connsiteX3" fmla="*/ 895981 w 1072393"/>
                      <a:gd name="connsiteY3" fmla="*/ 275466 h 655920"/>
                    </a:gdLst>
                    <a:ahLst/>
                    <a:cxnLst>
                      <a:cxn ang="0">
                        <a:pos x="connsiteX0" y="connsiteY0"/>
                      </a:cxn>
                      <a:cxn ang="0">
                        <a:pos x="connsiteX1" y="connsiteY1"/>
                      </a:cxn>
                      <a:cxn ang="0">
                        <a:pos x="connsiteX2" y="connsiteY2"/>
                      </a:cxn>
                      <a:cxn ang="0">
                        <a:pos x="connsiteX3" y="connsiteY3"/>
                      </a:cxn>
                    </a:cxnLst>
                    <a:rect l="l" t="t" r="r" b="b"/>
                    <a:pathLst>
                      <a:path w="1072393" h="655920">
                        <a:moveTo>
                          <a:pt x="0" y="385980"/>
                        </a:moveTo>
                        <a:lnTo>
                          <a:pt x="1072394" y="655920"/>
                        </a:lnTo>
                        <a:lnTo>
                          <a:pt x="991555" y="0"/>
                        </a:lnTo>
                        <a:lnTo>
                          <a:pt x="895981" y="275466"/>
                        </a:lnTo>
                        <a:close/>
                      </a:path>
                    </a:pathLst>
                  </a:custGeom>
                  <a:solidFill>
                    <a:srgbClr val="A1C5D1"/>
                  </a:solidFill>
                  <a:ln w="2045" cap="flat">
                    <a:noFill/>
                    <a:prstDash val="solid"/>
                    <a:miter/>
                  </a:ln>
                </p:spPr>
                <p:txBody>
                  <a:bodyPr rtlCol="0" anchor="ctr"/>
                  <a:lstStyle/>
                  <a:p>
                    <a:endParaRPr lang="vi-VN"/>
                  </a:p>
                </p:txBody>
              </p:sp>
              <p:sp>
                <p:nvSpPr>
                  <p:cNvPr id="268" name="Hình tự do: Hình 267">
                    <a:extLst>
                      <a:ext uri="{FF2B5EF4-FFF2-40B4-BE49-F238E27FC236}">
                        <a16:creationId xmlns:a16="http://schemas.microsoft.com/office/drawing/2014/main" id="{C69B8FDD-1B93-EB59-A4D5-976A0FF00F3C}"/>
                      </a:ext>
                    </a:extLst>
                  </p:cNvPr>
                  <p:cNvSpPr/>
                  <p:nvPr/>
                </p:nvSpPr>
                <p:spPr>
                  <a:xfrm>
                    <a:off x="4592601" y="3085179"/>
                    <a:ext cx="985619" cy="834175"/>
                  </a:xfrm>
                  <a:custGeom>
                    <a:avLst/>
                    <a:gdLst>
                      <a:gd name="connsiteX0" fmla="*/ 0 w 985619"/>
                      <a:gd name="connsiteY0" fmla="*/ 110514 h 834175"/>
                      <a:gd name="connsiteX1" fmla="*/ 113174 w 985619"/>
                      <a:gd name="connsiteY1" fmla="*/ 834175 h 834175"/>
                      <a:gd name="connsiteX2" fmla="*/ 985620 w 985619"/>
                      <a:gd name="connsiteY2" fmla="*/ 726526 h 834175"/>
                      <a:gd name="connsiteX3" fmla="*/ 895981 w 985619"/>
                      <a:gd name="connsiteY3" fmla="*/ 0 h 834175"/>
                    </a:gdLst>
                    <a:ahLst/>
                    <a:cxnLst>
                      <a:cxn ang="0">
                        <a:pos x="connsiteX0" y="connsiteY0"/>
                      </a:cxn>
                      <a:cxn ang="0">
                        <a:pos x="connsiteX1" y="connsiteY1"/>
                      </a:cxn>
                      <a:cxn ang="0">
                        <a:pos x="connsiteX2" y="connsiteY2"/>
                      </a:cxn>
                      <a:cxn ang="0">
                        <a:pos x="connsiteX3" y="connsiteY3"/>
                      </a:cxn>
                    </a:cxnLst>
                    <a:rect l="l" t="t" r="r" b="b"/>
                    <a:pathLst>
                      <a:path w="985619" h="834175">
                        <a:moveTo>
                          <a:pt x="0" y="110514"/>
                        </a:moveTo>
                        <a:lnTo>
                          <a:pt x="113174" y="834175"/>
                        </a:lnTo>
                        <a:lnTo>
                          <a:pt x="985620" y="726526"/>
                        </a:lnTo>
                        <a:lnTo>
                          <a:pt x="895981" y="0"/>
                        </a:lnTo>
                        <a:close/>
                      </a:path>
                    </a:pathLst>
                  </a:custGeom>
                  <a:solidFill>
                    <a:srgbClr val="C2E9F2"/>
                  </a:solidFill>
                  <a:ln w="2045" cap="flat">
                    <a:noFill/>
                    <a:prstDash val="solid"/>
                    <a:miter/>
                  </a:ln>
                </p:spPr>
                <p:txBody>
                  <a:bodyPr rtlCol="0" anchor="ctr"/>
                  <a:lstStyle/>
                  <a:p>
                    <a:endParaRPr lang="vi-VN"/>
                  </a:p>
                </p:txBody>
              </p:sp>
              <p:sp>
                <p:nvSpPr>
                  <p:cNvPr id="269" name="Hình tự do: Hình 268">
                    <a:extLst>
                      <a:ext uri="{FF2B5EF4-FFF2-40B4-BE49-F238E27FC236}">
                        <a16:creationId xmlns:a16="http://schemas.microsoft.com/office/drawing/2014/main" id="{07ECF5C7-2532-6BAE-0D19-EE18645459F4}"/>
                      </a:ext>
                    </a:extLst>
                  </p:cNvPr>
                  <p:cNvSpPr/>
                  <p:nvPr/>
                </p:nvSpPr>
                <p:spPr>
                  <a:xfrm>
                    <a:off x="5584156" y="2809713"/>
                    <a:ext cx="157175" cy="520643"/>
                  </a:xfrm>
                  <a:custGeom>
                    <a:avLst/>
                    <a:gdLst>
                      <a:gd name="connsiteX0" fmla="*/ 123407 w 157175"/>
                      <a:gd name="connsiteY0" fmla="*/ 167613 h 520643"/>
                      <a:gd name="connsiteX1" fmla="*/ 157175 w 157175"/>
                      <a:gd name="connsiteY1" fmla="*/ 417701 h 520643"/>
                      <a:gd name="connsiteX2" fmla="*/ 65899 w 157175"/>
                      <a:gd name="connsiteY2" fmla="*/ 520643 h 520643"/>
                      <a:gd name="connsiteX3" fmla="*/ 0 w 157175"/>
                      <a:gd name="connsiteY3" fmla="*/ 0 h 520643"/>
                    </a:gdLst>
                    <a:ahLst/>
                    <a:cxnLst>
                      <a:cxn ang="0">
                        <a:pos x="connsiteX0" y="connsiteY0"/>
                      </a:cxn>
                      <a:cxn ang="0">
                        <a:pos x="connsiteX1" y="connsiteY1"/>
                      </a:cxn>
                      <a:cxn ang="0">
                        <a:pos x="connsiteX2" y="connsiteY2"/>
                      </a:cxn>
                      <a:cxn ang="0">
                        <a:pos x="connsiteX3" y="connsiteY3"/>
                      </a:cxn>
                    </a:cxnLst>
                    <a:rect l="l" t="t" r="r" b="b"/>
                    <a:pathLst>
                      <a:path w="157175" h="520643">
                        <a:moveTo>
                          <a:pt x="123407" y="167613"/>
                        </a:moveTo>
                        <a:lnTo>
                          <a:pt x="157175" y="417701"/>
                        </a:lnTo>
                        <a:lnTo>
                          <a:pt x="65899" y="520643"/>
                        </a:lnTo>
                        <a:lnTo>
                          <a:pt x="0" y="0"/>
                        </a:lnTo>
                        <a:close/>
                      </a:path>
                    </a:pathLst>
                  </a:custGeom>
                  <a:solidFill>
                    <a:srgbClr val="B1D5E5"/>
                  </a:solidFill>
                  <a:ln w="2045" cap="flat">
                    <a:noFill/>
                    <a:prstDash val="solid"/>
                    <a:miter/>
                  </a:ln>
                </p:spPr>
                <p:txBody>
                  <a:bodyPr rtlCol="0" anchor="ctr"/>
                  <a:lstStyle/>
                  <a:p>
                    <a:endParaRPr lang="vi-VN"/>
                  </a:p>
                </p:txBody>
              </p:sp>
              <p:sp>
                <p:nvSpPr>
                  <p:cNvPr id="270" name="Hình tự do: Hình 269">
                    <a:extLst>
                      <a:ext uri="{FF2B5EF4-FFF2-40B4-BE49-F238E27FC236}">
                        <a16:creationId xmlns:a16="http://schemas.microsoft.com/office/drawing/2014/main" id="{B8EABBF4-4862-6C29-0B32-56CC2BB6B3D9}"/>
                      </a:ext>
                    </a:extLst>
                  </p:cNvPr>
                  <p:cNvSpPr/>
                  <p:nvPr/>
                </p:nvSpPr>
                <p:spPr>
                  <a:xfrm>
                    <a:off x="5488582" y="2977325"/>
                    <a:ext cx="298387" cy="834379"/>
                  </a:xfrm>
                  <a:custGeom>
                    <a:avLst/>
                    <a:gdLst>
                      <a:gd name="connsiteX0" fmla="*/ 218981 w 298387"/>
                      <a:gd name="connsiteY0" fmla="*/ 0 h 834379"/>
                      <a:gd name="connsiteX1" fmla="*/ 298388 w 298387"/>
                      <a:gd name="connsiteY1" fmla="*/ 629520 h 834379"/>
                      <a:gd name="connsiteX2" fmla="*/ 89639 w 298387"/>
                      <a:gd name="connsiteY2" fmla="*/ 834380 h 834379"/>
                      <a:gd name="connsiteX3" fmla="*/ 0 w 298387"/>
                      <a:gd name="connsiteY3" fmla="*/ 107853 h 834379"/>
                    </a:gdLst>
                    <a:ahLst/>
                    <a:cxnLst>
                      <a:cxn ang="0">
                        <a:pos x="connsiteX0" y="connsiteY0"/>
                      </a:cxn>
                      <a:cxn ang="0">
                        <a:pos x="connsiteX1" y="connsiteY1"/>
                      </a:cxn>
                      <a:cxn ang="0">
                        <a:pos x="connsiteX2" y="connsiteY2"/>
                      </a:cxn>
                      <a:cxn ang="0">
                        <a:pos x="connsiteX3" y="connsiteY3"/>
                      </a:cxn>
                    </a:cxnLst>
                    <a:rect l="l" t="t" r="r" b="b"/>
                    <a:pathLst>
                      <a:path w="298387" h="834379">
                        <a:moveTo>
                          <a:pt x="218981" y="0"/>
                        </a:moveTo>
                        <a:lnTo>
                          <a:pt x="298388" y="629520"/>
                        </a:lnTo>
                        <a:lnTo>
                          <a:pt x="89639" y="834380"/>
                        </a:lnTo>
                        <a:lnTo>
                          <a:pt x="0" y="107853"/>
                        </a:lnTo>
                        <a:close/>
                      </a:path>
                    </a:pathLst>
                  </a:custGeom>
                  <a:solidFill>
                    <a:srgbClr val="D2EEF7"/>
                  </a:solidFill>
                  <a:ln w="2045" cap="flat">
                    <a:noFill/>
                    <a:prstDash val="solid"/>
                    <a:miter/>
                  </a:ln>
                </p:spPr>
                <p:txBody>
                  <a:bodyPr rtlCol="0" anchor="ctr"/>
                  <a:lstStyle/>
                  <a:p>
                    <a:endParaRPr lang="vi-VN"/>
                  </a:p>
                </p:txBody>
              </p:sp>
              <p:sp>
                <p:nvSpPr>
                  <p:cNvPr id="271" name="Hình tự do: Hình 270">
                    <a:extLst>
                      <a:ext uri="{FF2B5EF4-FFF2-40B4-BE49-F238E27FC236}">
                        <a16:creationId xmlns:a16="http://schemas.microsoft.com/office/drawing/2014/main" id="{65D33161-E689-7C4D-324F-15D2C823B8DF}"/>
                      </a:ext>
                    </a:extLst>
                  </p:cNvPr>
                  <p:cNvSpPr/>
                  <p:nvPr/>
                </p:nvSpPr>
                <p:spPr>
                  <a:xfrm>
                    <a:off x="5707563" y="2964227"/>
                    <a:ext cx="167817" cy="642617"/>
                  </a:xfrm>
                  <a:custGeom>
                    <a:avLst/>
                    <a:gdLst>
                      <a:gd name="connsiteX0" fmla="*/ 0 w 167817"/>
                      <a:gd name="connsiteY0" fmla="*/ 13098 h 642617"/>
                      <a:gd name="connsiteX1" fmla="*/ 79406 w 167817"/>
                      <a:gd name="connsiteY1" fmla="*/ 642618 h 642617"/>
                      <a:gd name="connsiteX2" fmla="*/ 167817 w 167817"/>
                      <a:gd name="connsiteY2" fmla="*/ 629724 h 642617"/>
                      <a:gd name="connsiteX3" fmla="*/ 90662 w 167817"/>
                      <a:gd name="connsiteY3" fmla="*/ 0 h 642617"/>
                    </a:gdLst>
                    <a:ahLst/>
                    <a:cxnLst>
                      <a:cxn ang="0">
                        <a:pos x="connsiteX0" y="connsiteY0"/>
                      </a:cxn>
                      <a:cxn ang="0">
                        <a:pos x="connsiteX1" y="connsiteY1"/>
                      </a:cxn>
                      <a:cxn ang="0">
                        <a:pos x="connsiteX2" y="connsiteY2"/>
                      </a:cxn>
                      <a:cxn ang="0">
                        <a:pos x="connsiteX3" y="connsiteY3"/>
                      </a:cxn>
                    </a:cxnLst>
                    <a:rect l="l" t="t" r="r" b="b"/>
                    <a:pathLst>
                      <a:path w="167817" h="642617">
                        <a:moveTo>
                          <a:pt x="0" y="13098"/>
                        </a:moveTo>
                        <a:lnTo>
                          <a:pt x="79406" y="642618"/>
                        </a:lnTo>
                        <a:lnTo>
                          <a:pt x="167817" y="629724"/>
                        </a:lnTo>
                        <a:lnTo>
                          <a:pt x="90662" y="0"/>
                        </a:lnTo>
                        <a:close/>
                      </a:path>
                    </a:pathLst>
                  </a:custGeom>
                  <a:solidFill>
                    <a:srgbClr val="E1F9FF"/>
                  </a:solidFill>
                  <a:ln w="2045" cap="flat">
                    <a:noFill/>
                    <a:prstDash val="solid"/>
                    <a:miter/>
                  </a:ln>
                </p:spPr>
                <p:txBody>
                  <a:bodyPr rtlCol="0" anchor="ctr"/>
                  <a:lstStyle/>
                  <a:p>
                    <a:endParaRPr lang="vi-VN"/>
                  </a:p>
                </p:txBody>
              </p:sp>
              <p:sp>
                <p:nvSpPr>
                  <p:cNvPr id="272" name="Hình tự do: Hình 271">
                    <a:extLst>
                      <a:ext uri="{FF2B5EF4-FFF2-40B4-BE49-F238E27FC236}">
                        <a16:creationId xmlns:a16="http://schemas.microsoft.com/office/drawing/2014/main" id="{24E2DD72-5EBD-D379-84F2-00AE2EC925B9}"/>
                      </a:ext>
                    </a:extLst>
                  </p:cNvPr>
                  <p:cNvSpPr/>
                  <p:nvPr/>
                </p:nvSpPr>
                <p:spPr>
                  <a:xfrm>
                    <a:off x="4635988" y="3458423"/>
                    <a:ext cx="329659" cy="377700"/>
                  </a:xfrm>
                  <a:custGeom>
                    <a:avLst/>
                    <a:gdLst>
                      <a:gd name="connsiteX0" fmla="*/ 132207 w 329659"/>
                      <a:gd name="connsiteY0" fmla="*/ 377022 h 377700"/>
                      <a:gd name="connsiteX1" fmla="*/ 203223 w 329659"/>
                      <a:gd name="connsiteY1" fmla="*/ 294751 h 377700"/>
                      <a:gd name="connsiteX2" fmla="*/ 197288 w 329659"/>
                      <a:gd name="connsiteY2" fmla="*/ 275309 h 377700"/>
                      <a:gd name="connsiteX3" fmla="*/ 220414 w 329659"/>
                      <a:gd name="connsiteY3" fmla="*/ 274490 h 377700"/>
                      <a:gd name="connsiteX4" fmla="*/ 328881 w 329659"/>
                      <a:gd name="connsiteY4" fmla="*/ 148832 h 377700"/>
                      <a:gd name="connsiteX5" fmla="*/ 192990 w 329659"/>
                      <a:gd name="connsiteY5" fmla="*/ 53258 h 377700"/>
                      <a:gd name="connsiteX6" fmla="*/ 180915 w 329659"/>
                      <a:gd name="connsiteY6" fmla="*/ 55918 h 377700"/>
                      <a:gd name="connsiteX7" fmla="*/ 48503 w 329659"/>
                      <a:gd name="connsiteY7" fmla="*/ 1071 h 377700"/>
                      <a:gd name="connsiteX8" fmla="*/ 0 w 329659"/>
                      <a:gd name="connsiteY8" fmla="*/ 17034 h 377700"/>
                      <a:gd name="connsiteX9" fmla="*/ 49117 w 329659"/>
                      <a:gd name="connsiteY9" fmla="*/ 330770 h 377700"/>
                      <a:gd name="connsiteX10" fmla="*/ 132207 w 329659"/>
                      <a:gd name="connsiteY10" fmla="*/ 377022 h 37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59" h="377700">
                        <a:moveTo>
                          <a:pt x="132207" y="377022"/>
                        </a:moveTo>
                        <a:cubicBezTo>
                          <a:pt x="176413" y="371497"/>
                          <a:pt x="208134" y="334659"/>
                          <a:pt x="203223" y="294751"/>
                        </a:cubicBezTo>
                        <a:cubicBezTo>
                          <a:pt x="202404" y="287793"/>
                          <a:pt x="200153" y="281448"/>
                          <a:pt x="197288" y="275309"/>
                        </a:cubicBezTo>
                        <a:cubicBezTo>
                          <a:pt x="204860" y="275718"/>
                          <a:pt x="212637" y="275513"/>
                          <a:pt x="220414" y="274490"/>
                        </a:cubicBezTo>
                        <a:cubicBezTo>
                          <a:pt x="287950" y="266099"/>
                          <a:pt x="336453" y="209819"/>
                          <a:pt x="328881" y="148832"/>
                        </a:cubicBezTo>
                        <a:cubicBezTo>
                          <a:pt x="321309" y="87640"/>
                          <a:pt x="260526" y="44867"/>
                          <a:pt x="192990" y="53258"/>
                        </a:cubicBezTo>
                        <a:cubicBezTo>
                          <a:pt x="188897" y="53872"/>
                          <a:pt x="185008" y="55100"/>
                          <a:pt x="180915" y="55918"/>
                        </a:cubicBezTo>
                        <a:cubicBezTo>
                          <a:pt x="148580" y="17034"/>
                          <a:pt x="99872" y="-5274"/>
                          <a:pt x="48503" y="1071"/>
                        </a:cubicBezTo>
                        <a:cubicBezTo>
                          <a:pt x="30903" y="3322"/>
                          <a:pt x="14940" y="9257"/>
                          <a:pt x="0" y="17034"/>
                        </a:cubicBezTo>
                        <a:lnTo>
                          <a:pt x="49117" y="330770"/>
                        </a:lnTo>
                        <a:cubicBezTo>
                          <a:pt x="61806" y="361469"/>
                          <a:pt x="94756" y="381730"/>
                          <a:pt x="132207" y="377022"/>
                        </a:cubicBezTo>
                        <a:close/>
                      </a:path>
                    </a:pathLst>
                  </a:custGeom>
                  <a:solidFill>
                    <a:srgbClr val="4C4435">
                      <a:alpha val="38000"/>
                    </a:srgbClr>
                  </a:solidFill>
                  <a:ln w="2045" cap="flat">
                    <a:noFill/>
                    <a:prstDash val="solid"/>
                    <a:miter/>
                  </a:ln>
                </p:spPr>
                <p:txBody>
                  <a:bodyPr rtlCol="0" anchor="ctr"/>
                  <a:lstStyle/>
                  <a:p>
                    <a:endParaRPr lang="vi-VN"/>
                  </a:p>
                </p:txBody>
              </p:sp>
              <p:sp>
                <p:nvSpPr>
                  <p:cNvPr id="273" name="Hình tự do: Hình 272">
                    <a:extLst>
                      <a:ext uri="{FF2B5EF4-FFF2-40B4-BE49-F238E27FC236}">
                        <a16:creationId xmlns:a16="http://schemas.microsoft.com/office/drawing/2014/main" id="{2ABD763F-7337-64CF-AADE-2EC7A4BCFBCB}"/>
                      </a:ext>
                    </a:extLst>
                  </p:cNvPr>
                  <p:cNvSpPr/>
                  <p:nvPr/>
                </p:nvSpPr>
                <p:spPr>
                  <a:xfrm>
                    <a:off x="4787182" y="3084887"/>
                    <a:ext cx="222728" cy="260822"/>
                  </a:xfrm>
                  <a:custGeom>
                    <a:avLst/>
                    <a:gdLst>
                      <a:gd name="connsiteX0" fmla="*/ 221893 w 222728"/>
                      <a:gd name="connsiteY0" fmla="*/ 90135 h 260822"/>
                      <a:gd name="connsiteX1" fmla="*/ 138598 w 222728"/>
                      <a:gd name="connsiteY1" fmla="*/ 203309 h 260822"/>
                      <a:gd name="connsiteX2" fmla="*/ 114244 w 222728"/>
                      <a:gd name="connsiteY2" fmla="*/ 202695 h 260822"/>
                      <a:gd name="connsiteX3" fmla="*/ 65127 w 222728"/>
                      <a:gd name="connsiteY3" fmla="*/ 260408 h 260822"/>
                      <a:gd name="connsiteX4" fmla="*/ 456 w 222728"/>
                      <a:gd name="connsiteY4" fmla="*/ 206993 h 260822"/>
                      <a:gd name="connsiteX5" fmla="*/ 38727 w 222728"/>
                      <a:gd name="connsiteY5" fmla="*/ 143345 h 260822"/>
                      <a:gd name="connsiteX6" fmla="*/ 30336 w 222728"/>
                      <a:gd name="connsiteY6" fmla="*/ 113875 h 260822"/>
                      <a:gd name="connsiteX7" fmla="*/ 113630 w 222728"/>
                      <a:gd name="connsiteY7" fmla="*/ 700 h 260822"/>
                      <a:gd name="connsiteX8" fmla="*/ 221893 w 222728"/>
                      <a:gd name="connsiteY8" fmla="*/ 90135 h 2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28" h="260822">
                        <a:moveTo>
                          <a:pt x="221893" y="90135"/>
                        </a:moveTo>
                        <a:cubicBezTo>
                          <a:pt x="228851" y="146006"/>
                          <a:pt x="191604" y="196760"/>
                          <a:pt x="138598" y="203309"/>
                        </a:cubicBezTo>
                        <a:cubicBezTo>
                          <a:pt x="130412" y="204332"/>
                          <a:pt x="122226" y="203923"/>
                          <a:pt x="114244" y="202695"/>
                        </a:cubicBezTo>
                        <a:cubicBezTo>
                          <a:pt x="113221" y="231961"/>
                          <a:pt x="93574" y="256929"/>
                          <a:pt x="65127" y="260408"/>
                        </a:cubicBezTo>
                        <a:cubicBezTo>
                          <a:pt x="33610" y="264297"/>
                          <a:pt x="4549" y="240352"/>
                          <a:pt x="456" y="206993"/>
                        </a:cubicBezTo>
                        <a:cubicBezTo>
                          <a:pt x="-3023" y="177932"/>
                          <a:pt x="13759" y="152350"/>
                          <a:pt x="38727" y="143345"/>
                        </a:cubicBezTo>
                        <a:cubicBezTo>
                          <a:pt x="34633" y="134136"/>
                          <a:pt x="31564" y="124517"/>
                          <a:pt x="30336" y="113875"/>
                        </a:cubicBezTo>
                        <a:cubicBezTo>
                          <a:pt x="23377" y="58004"/>
                          <a:pt x="60625" y="7250"/>
                          <a:pt x="113630" y="700"/>
                        </a:cubicBezTo>
                        <a:cubicBezTo>
                          <a:pt x="166431" y="-5848"/>
                          <a:pt x="214935" y="34264"/>
                          <a:pt x="221893" y="90135"/>
                        </a:cubicBezTo>
                        <a:close/>
                      </a:path>
                    </a:pathLst>
                  </a:custGeom>
                  <a:solidFill>
                    <a:srgbClr val="4C4435">
                      <a:alpha val="38000"/>
                    </a:srgbClr>
                  </a:solidFill>
                  <a:ln w="2045" cap="flat">
                    <a:noFill/>
                    <a:prstDash val="solid"/>
                    <a:miter/>
                  </a:ln>
                </p:spPr>
                <p:txBody>
                  <a:bodyPr rtlCol="0" anchor="ctr"/>
                  <a:lstStyle/>
                  <a:p>
                    <a:endParaRPr lang="vi-VN"/>
                  </a:p>
                </p:txBody>
              </p:sp>
              <p:grpSp>
                <p:nvGrpSpPr>
                  <p:cNvPr id="274" name="Đồ họa 5">
                    <a:extLst>
                      <a:ext uri="{FF2B5EF4-FFF2-40B4-BE49-F238E27FC236}">
                        <a16:creationId xmlns:a16="http://schemas.microsoft.com/office/drawing/2014/main" id="{CF315DB3-C38E-D366-E11D-7EE851E0F150}"/>
                      </a:ext>
                    </a:extLst>
                  </p:cNvPr>
                  <p:cNvGrpSpPr/>
                  <p:nvPr/>
                </p:nvGrpSpPr>
                <p:grpSpPr>
                  <a:xfrm>
                    <a:off x="5108946" y="3192202"/>
                    <a:ext cx="232990" cy="609091"/>
                    <a:chOff x="5108946" y="3192202"/>
                    <a:chExt cx="232990" cy="609091"/>
                  </a:xfrm>
                  <a:solidFill>
                    <a:srgbClr val="7F93A0"/>
                  </a:solidFill>
                </p:grpSpPr>
                <p:sp>
                  <p:nvSpPr>
                    <p:cNvPr id="275" name="Hình tự do: Hình 274">
                      <a:extLst>
                        <a:ext uri="{FF2B5EF4-FFF2-40B4-BE49-F238E27FC236}">
                          <a16:creationId xmlns:a16="http://schemas.microsoft.com/office/drawing/2014/main" id="{0786EBCD-5BE4-FC50-4F6B-D74ABD490AFA}"/>
                        </a:ext>
                      </a:extLst>
                    </p:cNvPr>
                    <p:cNvSpPr/>
                    <p:nvPr/>
                  </p:nvSpPr>
                  <p:spPr>
                    <a:xfrm>
                      <a:off x="5108946" y="3192202"/>
                      <a:ext cx="182143" cy="216491"/>
                    </a:xfrm>
                    <a:custGeom>
                      <a:avLst/>
                      <a:gdLst>
                        <a:gd name="connsiteX0" fmla="*/ 114607 w 182143"/>
                        <a:gd name="connsiteY0" fmla="*/ 104795 h 216491"/>
                        <a:gd name="connsiteX1" fmla="*/ 146738 w 182143"/>
                        <a:gd name="connsiteY1" fmla="*/ 120349 h 216491"/>
                        <a:gd name="connsiteX2" fmla="*/ 170273 w 182143"/>
                        <a:gd name="connsiteY2" fmla="*/ 134266 h 216491"/>
                        <a:gd name="connsiteX3" fmla="*/ 176618 w 182143"/>
                        <a:gd name="connsiteY3" fmla="*/ 146135 h 216491"/>
                        <a:gd name="connsiteX4" fmla="*/ 180915 w 182143"/>
                        <a:gd name="connsiteY4" fmla="*/ 165373 h 216491"/>
                        <a:gd name="connsiteX5" fmla="*/ 182143 w 182143"/>
                        <a:gd name="connsiteY5" fmla="*/ 183997 h 216491"/>
                        <a:gd name="connsiteX6" fmla="*/ 179483 w 182143"/>
                        <a:gd name="connsiteY6" fmla="*/ 194025 h 216491"/>
                        <a:gd name="connsiteX7" fmla="*/ 153082 w 182143"/>
                        <a:gd name="connsiteY7" fmla="*/ 201188 h 216491"/>
                        <a:gd name="connsiteX8" fmla="*/ 104988 w 182143"/>
                        <a:gd name="connsiteY8" fmla="*/ 209579 h 216491"/>
                        <a:gd name="connsiteX9" fmla="*/ 56690 w 182143"/>
                        <a:gd name="connsiteY9" fmla="*/ 215514 h 216491"/>
                        <a:gd name="connsiteX10" fmla="*/ 29880 w 182143"/>
                        <a:gd name="connsiteY10" fmla="*/ 215309 h 216491"/>
                        <a:gd name="connsiteX11" fmla="*/ 23535 w 182143"/>
                        <a:gd name="connsiteY11" fmla="*/ 194639 h 216491"/>
                        <a:gd name="connsiteX12" fmla="*/ 20466 w 182143"/>
                        <a:gd name="connsiteY12" fmla="*/ 167829 h 216491"/>
                        <a:gd name="connsiteX13" fmla="*/ 37452 w 182143"/>
                        <a:gd name="connsiteY13" fmla="*/ 159438 h 216491"/>
                        <a:gd name="connsiteX14" fmla="*/ 72039 w 182143"/>
                        <a:gd name="connsiteY14" fmla="*/ 150638 h 216491"/>
                        <a:gd name="connsiteX15" fmla="*/ 63238 w 182143"/>
                        <a:gd name="connsiteY15" fmla="*/ 144294 h 216491"/>
                        <a:gd name="connsiteX16" fmla="*/ 49936 w 182143"/>
                        <a:gd name="connsiteY16" fmla="*/ 134470 h 216491"/>
                        <a:gd name="connsiteX17" fmla="*/ 37657 w 182143"/>
                        <a:gd name="connsiteY17" fmla="*/ 124237 h 216491"/>
                        <a:gd name="connsiteX18" fmla="*/ 31926 w 182143"/>
                        <a:gd name="connsiteY18" fmla="*/ 116665 h 216491"/>
                        <a:gd name="connsiteX19" fmla="*/ 34996 w 182143"/>
                        <a:gd name="connsiteY19" fmla="*/ 107865 h 216491"/>
                        <a:gd name="connsiteX20" fmla="*/ 43387 w 182143"/>
                        <a:gd name="connsiteY20" fmla="*/ 95176 h 216491"/>
                        <a:gd name="connsiteX21" fmla="*/ 52801 w 182143"/>
                        <a:gd name="connsiteY21" fmla="*/ 82488 h 216491"/>
                        <a:gd name="connsiteX22" fmla="*/ 59145 w 182143"/>
                        <a:gd name="connsiteY22" fmla="*/ 74301 h 216491"/>
                        <a:gd name="connsiteX23" fmla="*/ 24968 w 182143"/>
                        <a:gd name="connsiteY23" fmla="*/ 75529 h 216491"/>
                        <a:gd name="connsiteX24" fmla="*/ 6140 w 182143"/>
                        <a:gd name="connsiteY24" fmla="*/ 72869 h 216491"/>
                        <a:gd name="connsiteX25" fmla="*/ 3070 w 182143"/>
                        <a:gd name="connsiteY25" fmla="*/ 61613 h 216491"/>
                        <a:gd name="connsiteX26" fmla="*/ 819 w 182143"/>
                        <a:gd name="connsiteY26" fmla="*/ 46264 h 216491"/>
                        <a:gd name="connsiteX27" fmla="*/ 0 w 182143"/>
                        <a:gd name="connsiteY27" fmla="*/ 32142 h 216491"/>
                        <a:gd name="connsiteX28" fmla="*/ 1228 w 182143"/>
                        <a:gd name="connsiteY28" fmla="*/ 24775 h 216491"/>
                        <a:gd name="connsiteX29" fmla="*/ 27219 w 182143"/>
                        <a:gd name="connsiteY29" fmla="*/ 16589 h 216491"/>
                        <a:gd name="connsiteX30" fmla="*/ 75722 w 182143"/>
                        <a:gd name="connsiteY30" fmla="*/ 7788 h 216491"/>
                        <a:gd name="connsiteX31" fmla="*/ 124430 w 182143"/>
                        <a:gd name="connsiteY31" fmla="*/ 1444 h 216491"/>
                        <a:gd name="connsiteX32" fmla="*/ 150626 w 182143"/>
                        <a:gd name="connsiteY32" fmla="*/ 625 h 216491"/>
                        <a:gd name="connsiteX33" fmla="*/ 155947 w 182143"/>
                        <a:gd name="connsiteY33" fmla="*/ 9835 h 216491"/>
                        <a:gd name="connsiteX34" fmla="*/ 160245 w 182143"/>
                        <a:gd name="connsiteY34" fmla="*/ 27845 h 216491"/>
                        <a:gd name="connsiteX35" fmla="*/ 161678 w 182143"/>
                        <a:gd name="connsiteY35" fmla="*/ 47082 h 216491"/>
                        <a:gd name="connsiteX36" fmla="*/ 159017 w 182143"/>
                        <a:gd name="connsiteY36" fmla="*/ 60180 h 216491"/>
                        <a:gd name="connsiteX37" fmla="*/ 140598 w 182143"/>
                        <a:gd name="connsiteY37" fmla="*/ 80236 h 216491"/>
                        <a:gd name="connsiteX38" fmla="*/ 114607 w 182143"/>
                        <a:gd name="connsiteY38" fmla="*/ 104795 h 21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2143" h="216491">
                          <a:moveTo>
                            <a:pt x="114607" y="104795"/>
                          </a:moveTo>
                          <a:cubicBezTo>
                            <a:pt x="125863" y="110116"/>
                            <a:pt x="136505" y="115232"/>
                            <a:pt x="146738" y="120349"/>
                          </a:cubicBezTo>
                          <a:cubicBezTo>
                            <a:pt x="156971" y="125465"/>
                            <a:pt x="164747" y="129968"/>
                            <a:pt x="170273" y="134266"/>
                          </a:cubicBezTo>
                          <a:cubicBezTo>
                            <a:pt x="172729" y="136107"/>
                            <a:pt x="174776" y="139996"/>
                            <a:pt x="176618" y="146135"/>
                          </a:cubicBezTo>
                          <a:cubicBezTo>
                            <a:pt x="178459" y="152275"/>
                            <a:pt x="179892" y="158620"/>
                            <a:pt x="180915" y="165373"/>
                          </a:cubicBezTo>
                          <a:cubicBezTo>
                            <a:pt x="181939" y="172127"/>
                            <a:pt x="182143" y="178266"/>
                            <a:pt x="182143" y="183997"/>
                          </a:cubicBezTo>
                          <a:cubicBezTo>
                            <a:pt x="181939" y="189727"/>
                            <a:pt x="181120" y="193001"/>
                            <a:pt x="179483" y="194025"/>
                          </a:cubicBezTo>
                          <a:cubicBezTo>
                            <a:pt x="176618" y="195867"/>
                            <a:pt x="167817" y="198118"/>
                            <a:pt x="153082" y="201188"/>
                          </a:cubicBezTo>
                          <a:cubicBezTo>
                            <a:pt x="138347" y="204258"/>
                            <a:pt x="122179" y="206918"/>
                            <a:pt x="104988" y="209579"/>
                          </a:cubicBezTo>
                          <a:cubicBezTo>
                            <a:pt x="87797" y="212239"/>
                            <a:pt x="71629" y="214081"/>
                            <a:pt x="56690" y="215514"/>
                          </a:cubicBezTo>
                          <a:cubicBezTo>
                            <a:pt x="41750" y="216946"/>
                            <a:pt x="32949" y="216741"/>
                            <a:pt x="29880" y="215309"/>
                          </a:cubicBezTo>
                          <a:cubicBezTo>
                            <a:pt x="28038" y="214081"/>
                            <a:pt x="25991" y="207123"/>
                            <a:pt x="23535" y="194639"/>
                          </a:cubicBezTo>
                          <a:cubicBezTo>
                            <a:pt x="21284" y="182155"/>
                            <a:pt x="20261" y="173150"/>
                            <a:pt x="20466" y="167829"/>
                          </a:cubicBezTo>
                          <a:cubicBezTo>
                            <a:pt x="20670" y="165782"/>
                            <a:pt x="26196" y="162917"/>
                            <a:pt x="37452" y="159438"/>
                          </a:cubicBezTo>
                          <a:cubicBezTo>
                            <a:pt x="48708" y="155959"/>
                            <a:pt x="60169" y="153094"/>
                            <a:pt x="72039" y="150638"/>
                          </a:cubicBezTo>
                          <a:cubicBezTo>
                            <a:pt x="70401" y="149410"/>
                            <a:pt x="67332" y="147364"/>
                            <a:pt x="63238" y="144294"/>
                          </a:cubicBezTo>
                          <a:cubicBezTo>
                            <a:pt x="58941" y="141224"/>
                            <a:pt x="54643" y="137949"/>
                            <a:pt x="49936" y="134470"/>
                          </a:cubicBezTo>
                          <a:cubicBezTo>
                            <a:pt x="45434" y="130991"/>
                            <a:pt x="41340" y="127512"/>
                            <a:pt x="37657" y="124237"/>
                          </a:cubicBezTo>
                          <a:cubicBezTo>
                            <a:pt x="33973" y="120963"/>
                            <a:pt x="32131" y="118302"/>
                            <a:pt x="31926" y="116665"/>
                          </a:cubicBezTo>
                          <a:cubicBezTo>
                            <a:pt x="31722" y="114823"/>
                            <a:pt x="32745" y="111958"/>
                            <a:pt x="34996" y="107865"/>
                          </a:cubicBezTo>
                          <a:cubicBezTo>
                            <a:pt x="37452" y="103772"/>
                            <a:pt x="40112" y="99474"/>
                            <a:pt x="43387" y="95176"/>
                          </a:cubicBezTo>
                          <a:cubicBezTo>
                            <a:pt x="46661" y="90674"/>
                            <a:pt x="49731" y="86581"/>
                            <a:pt x="52801" y="82488"/>
                          </a:cubicBezTo>
                          <a:cubicBezTo>
                            <a:pt x="55871" y="78599"/>
                            <a:pt x="57917" y="75734"/>
                            <a:pt x="59145" y="74301"/>
                          </a:cubicBezTo>
                          <a:cubicBezTo>
                            <a:pt x="47889" y="75120"/>
                            <a:pt x="36633" y="75529"/>
                            <a:pt x="24968" y="75529"/>
                          </a:cubicBezTo>
                          <a:cubicBezTo>
                            <a:pt x="13303" y="75529"/>
                            <a:pt x="7163" y="74711"/>
                            <a:pt x="6140" y="72869"/>
                          </a:cubicBezTo>
                          <a:cubicBezTo>
                            <a:pt x="4912" y="70413"/>
                            <a:pt x="4093" y="66729"/>
                            <a:pt x="3070" y="61613"/>
                          </a:cubicBezTo>
                          <a:cubicBezTo>
                            <a:pt x="2251" y="56496"/>
                            <a:pt x="1433" y="51380"/>
                            <a:pt x="819" y="46264"/>
                          </a:cubicBezTo>
                          <a:cubicBezTo>
                            <a:pt x="205" y="41147"/>
                            <a:pt x="0" y="36440"/>
                            <a:pt x="0" y="32142"/>
                          </a:cubicBezTo>
                          <a:cubicBezTo>
                            <a:pt x="0" y="27845"/>
                            <a:pt x="1228" y="24775"/>
                            <a:pt x="1228" y="24775"/>
                          </a:cubicBezTo>
                          <a:cubicBezTo>
                            <a:pt x="3479" y="22524"/>
                            <a:pt x="12279" y="19863"/>
                            <a:pt x="27219" y="16589"/>
                          </a:cubicBezTo>
                          <a:cubicBezTo>
                            <a:pt x="42159" y="13314"/>
                            <a:pt x="58327" y="10449"/>
                            <a:pt x="75722" y="7788"/>
                          </a:cubicBezTo>
                          <a:cubicBezTo>
                            <a:pt x="93118" y="5128"/>
                            <a:pt x="109286" y="3081"/>
                            <a:pt x="124430" y="1444"/>
                          </a:cubicBezTo>
                          <a:cubicBezTo>
                            <a:pt x="139370" y="-193"/>
                            <a:pt x="148170" y="-398"/>
                            <a:pt x="150626" y="625"/>
                          </a:cubicBezTo>
                          <a:cubicBezTo>
                            <a:pt x="152468" y="1444"/>
                            <a:pt x="154310" y="4514"/>
                            <a:pt x="155947" y="9835"/>
                          </a:cubicBezTo>
                          <a:cubicBezTo>
                            <a:pt x="157584" y="15156"/>
                            <a:pt x="159222" y="21296"/>
                            <a:pt x="160245" y="27845"/>
                          </a:cubicBezTo>
                          <a:cubicBezTo>
                            <a:pt x="161268" y="34394"/>
                            <a:pt x="161678" y="40943"/>
                            <a:pt x="161678" y="47082"/>
                          </a:cubicBezTo>
                          <a:cubicBezTo>
                            <a:pt x="161678" y="53427"/>
                            <a:pt x="160654" y="57724"/>
                            <a:pt x="159017" y="60180"/>
                          </a:cubicBezTo>
                          <a:cubicBezTo>
                            <a:pt x="155129" y="65706"/>
                            <a:pt x="148989" y="72459"/>
                            <a:pt x="140598" y="80236"/>
                          </a:cubicBezTo>
                          <a:cubicBezTo>
                            <a:pt x="132617" y="88423"/>
                            <a:pt x="123816" y="96609"/>
                            <a:pt x="114607" y="104795"/>
                          </a:cubicBezTo>
                          <a:close/>
                        </a:path>
                      </a:pathLst>
                    </a:custGeom>
                    <a:solidFill>
                      <a:srgbClr val="7F93A0"/>
                    </a:solidFill>
                    <a:ln w="2045" cap="flat">
                      <a:noFill/>
                      <a:prstDash val="solid"/>
                      <a:miter/>
                    </a:ln>
                  </p:spPr>
                  <p:txBody>
                    <a:bodyPr rtlCol="0" anchor="ctr"/>
                    <a:lstStyle/>
                    <a:p>
                      <a:endParaRPr lang="vi-VN"/>
                    </a:p>
                  </p:txBody>
                </p:sp>
                <p:sp>
                  <p:nvSpPr>
                    <p:cNvPr id="276" name="Hình tự do: Hình 275">
                      <a:extLst>
                        <a:ext uri="{FF2B5EF4-FFF2-40B4-BE49-F238E27FC236}">
                          <a16:creationId xmlns:a16="http://schemas.microsoft.com/office/drawing/2014/main" id="{B2816E6E-1EFD-428E-57D4-ADEBFC77D04A}"/>
                        </a:ext>
                      </a:extLst>
                    </p:cNvPr>
                    <p:cNvSpPr/>
                    <p:nvPr/>
                  </p:nvSpPr>
                  <p:spPr>
                    <a:xfrm>
                      <a:off x="5143323" y="3412004"/>
                      <a:ext cx="162329" cy="87383"/>
                    </a:xfrm>
                    <a:custGeom>
                      <a:avLst/>
                      <a:gdLst>
                        <a:gd name="connsiteX0" fmla="*/ 10443 w 162329"/>
                        <a:gd name="connsiteY0" fmla="*/ 86169 h 87383"/>
                        <a:gd name="connsiteX1" fmla="*/ 2257 w 162329"/>
                        <a:gd name="connsiteY1" fmla="*/ 65294 h 87383"/>
                        <a:gd name="connsiteX2" fmla="*/ 824 w 162329"/>
                        <a:gd name="connsiteY2" fmla="*/ 37256 h 87383"/>
                        <a:gd name="connsiteX3" fmla="*/ 21085 w 162329"/>
                        <a:gd name="connsiteY3" fmla="*/ 27228 h 87383"/>
                        <a:gd name="connsiteX4" fmla="*/ 64676 w 162329"/>
                        <a:gd name="connsiteY4" fmla="*/ 15153 h 87383"/>
                        <a:gd name="connsiteX5" fmla="*/ 111747 w 162329"/>
                        <a:gd name="connsiteY5" fmla="*/ 4716 h 87383"/>
                        <a:gd name="connsiteX6" fmla="*/ 142241 w 162329"/>
                        <a:gd name="connsiteY6" fmla="*/ 9 h 87383"/>
                        <a:gd name="connsiteX7" fmla="*/ 153497 w 162329"/>
                        <a:gd name="connsiteY7" fmla="*/ 10241 h 87383"/>
                        <a:gd name="connsiteX8" fmla="*/ 160660 w 162329"/>
                        <a:gd name="connsiteY8" fmla="*/ 33572 h 87383"/>
                        <a:gd name="connsiteX9" fmla="*/ 162092 w 162329"/>
                        <a:gd name="connsiteY9" fmla="*/ 57721 h 87383"/>
                        <a:gd name="connsiteX10" fmla="*/ 155953 w 162329"/>
                        <a:gd name="connsiteY10" fmla="*/ 70410 h 87383"/>
                        <a:gd name="connsiteX11" fmla="*/ 117887 w 162329"/>
                        <a:gd name="connsiteY11" fmla="*/ 77982 h 87383"/>
                        <a:gd name="connsiteX12" fmla="*/ 71839 w 162329"/>
                        <a:gd name="connsiteY12" fmla="*/ 84122 h 87383"/>
                        <a:gd name="connsiteX13" fmla="*/ 31318 w 162329"/>
                        <a:gd name="connsiteY13" fmla="*/ 87192 h 87383"/>
                        <a:gd name="connsiteX14" fmla="*/ 10443 w 162329"/>
                        <a:gd name="connsiteY14" fmla="*/ 86169 h 8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329" h="87383">
                          <a:moveTo>
                            <a:pt x="10443" y="86169"/>
                          </a:moveTo>
                          <a:cubicBezTo>
                            <a:pt x="7373" y="85145"/>
                            <a:pt x="4712" y="78187"/>
                            <a:pt x="2257" y="65294"/>
                          </a:cubicBezTo>
                          <a:cubicBezTo>
                            <a:pt x="-199" y="52400"/>
                            <a:pt x="-609" y="42986"/>
                            <a:pt x="824" y="37256"/>
                          </a:cubicBezTo>
                          <a:cubicBezTo>
                            <a:pt x="1438" y="34595"/>
                            <a:pt x="8192" y="31321"/>
                            <a:pt x="21085" y="27228"/>
                          </a:cubicBezTo>
                          <a:cubicBezTo>
                            <a:pt x="33978" y="23135"/>
                            <a:pt x="48509" y="19042"/>
                            <a:pt x="64676" y="15153"/>
                          </a:cubicBezTo>
                          <a:cubicBezTo>
                            <a:pt x="80844" y="11265"/>
                            <a:pt x="96603" y="7786"/>
                            <a:pt x="111747" y="4716"/>
                          </a:cubicBezTo>
                          <a:cubicBezTo>
                            <a:pt x="126892" y="1850"/>
                            <a:pt x="137124" y="213"/>
                            <a:pt x="142241" y="9"/>
                          </a:cubicBezTo>
                          <a:cubicBezTo>
                            <a:pt x="146539" y="-196"/>
                            <a:pt x="150222" y="3283"/>
                            <a:pt x="153497" y="10241"/>
                          </a:cubicBezTo>
                          <a:cubicBezTo>
                            <a:pt x="156771" y="17200"/>
                            <a:pt x="159227" y="24977"/>
                            <a:pt x="160660" y="33572"/>
                          </a:cubicBezTo>
                          <a:cubicBezTo>
                            <a:pt x="162092" y="42168"/>
                            <a:pt x="162706" y="50354"/>
                            <a:pt x="162092" y="57721"/>
                          </a:cubicBezTo>
                          <a:cubicBezTo>
                            <a:pt x="161478" y="65089"/>
                            <a:pt x="159432" y="69387"/>
                            <a:pt x="155953" y="70410"/>
                          </a:cubicBezTo>
                          <a:cubicBezTo>
                            <a:pt x="146129" y="73071"/>
                            <a:pt x="133441" y="75526"/>
                            <a:pt x="117887" y="77982"/>
                          </a:cubicBezTo>
                          <a:cubicBezTo>
                            <a:pt x="102333" y="80438"/>
                            <a:pt x="86984" y="82485"/>
                            <a:pt x="71839" y="84122"/>
                          </a:cubicBezTo>
                          <a:cubicBezTo>
                            <a:pt x="56695" y="85759"/>
                            <a:pt x="43188" y="86782"/>
                            <a:pt x="31318" y="87192"/>
                          </a:cubicBezTo>
                          <a:cubicBezTo>
                            <a:pt x="19448" y="87601"/>
                            <a:pt x="12694" y="87397"/>
                            <a:pt x="10443" y="86169"/>
                          </a:cubicBezTo>
                          <a:close/>
                        </a:path>
                      </a:pathLst>
                    </a:custGeom>
                    <a:solidFill>
                      <a:srgbClr val="7F93A0"/>
                    </a:solidFill>
                    <a:ln w="2045" cap="flat">
                      <a:noFill/>
                      <a:prstDash val="solid"/>
                      <a:miter/>
                    </a:ln>
                  </p:spPr>
                  <p:txBody>
                    <a:bodyPr rtlCol="0" anchor="ctr"/>
                    <a:lstStyle/>
                    <a:p>
                      <a:endParaRPr lang="vi-VN"/>
                    </a:p>
                  </p:txBody>
                </p:sp>
                <p:sp>
                  <p:nvSpPr>
                    <p:cNvPr id="277" name="Hình tự do: Hình 276">
                      <a:extLst>
                        <a:ext uri="{FF2B5EF4-FFF2-40B4-BE49-F238E27FC236}">
                          <a16:creationId xmlns:a16="http://schemas.microsoft.com/office/drawing/2014/main" id="{3E939B2F-0EA6-F79C-E97F-0930D44FE704}"/>
                        </a:ext>
                      </a:extLst>
                    </p:cNvPr>
                    <p:cNvSpPr/>
                    <p:nvPr/>
                  </p:nvSpPr>
                  <p:spPr>
                    <a:xfrm>
                      <a:off x="5158453" y="3511875"/>
                      <a:ext cx="160314" cy="137969"/>
                    </a:xfrm>
                    <a:custGeom>
                      <a:avLst/>
                      <a:gdLst>
                        <a:gd name="connsiteX0" fmla="*/ 157400 w 160314"/>
                        <a:gd name="connsiteY0" fmla="*/ 61406 h 137969"/>
                        <a:gd name="connsiteX1" fmla="*/ 139390 w 160314"/>
                        <a:gd name="connsiteY1" fmla="*/ 64885 h 137969"/>
                        <a:gd name="connsiteX2" fmla="*/ 86179 w 160314"/>
                        <a:gd name="connsiteY2" fmla="*/ 73686 h 137969"/>
                        <a:gd name="connsiteX3" fmla="*/ 73286 w 160314"/>
                        <a:gd name="connsiteY3" fmla="*/ 76346 h 137969"/>
                        <a:gd name="connsiteX4" fmla="*/ 71649 w 160314"/>
                        <a:gd name="connsiteY4" fmla="*/ 83714 h 137969"/>
                        <a:gd name="connsiteX5" fmla="*/ 73900 w 160314"/>
                        <a:gd name="connsiteY5" fmla="*/ 97425 h 137969"/>
                        <a:gd name="connsiteX6" fmla="*/ 76970 w 160314"/>
                        <a:gd name="connsiteY6" fmla="*/ 111956 h 137969"/>
                        <a:gd name="connsiteX7" fmla="*/ 77993 w 160314"/>
                        <a:gd name="connsiteY7" fmla="*/ 121575 h 137969"/>
                        <a:gd name="connsiteX8" fmla="*/ 67965 w 160314"/>
                        <a:gd name="connsiteY8" fmla="*/ 129352 h 137969"/>
                        <a:gd name="connsiteX9" fmla="*/ 47704 w 160314"/>
                        <a:gd name="connsiteY9" fmla="*/ 135491 h 137969"/>
                        <a:gd name="connsiteX10" fmla="*/ 27034 w 160314"/>
                        <a:gd name="connsiteY10" fmla="*/ 137947 h 137969"/>
                        <a:gd name="connsiteX11" fmla="*/ 16187 w 160314"/>
                        <a:gd name="connsiteY11" fmla="*/ 134673 h 137969"/>
                        <a:gd name="connsiteX12" fmla="*/ 10457 w 160314"/>
                        <a:gd name="connsiteY12" fmla="*/ 114003 h 137969"/>
                        <a:gd name="connsiteX13" fmla="*/ 4113 w 160314"/>
                        <a:gd name="connsiteY13" fmla="*/ 80848 h 137969"/>
                        <a:gd name="connsiteX14" fmla="*/ 224 w 160314"/>
                        <a:gd name="connsiteY14" fmla="*/ 48104 h 137969"/>
                        <a:gd name="connsiteX15" fmla="*/ 2475 w 160314"/>
                        <a:gd name="connsiteY15" fmla="*/ 28866 h 137969"/>
                        <a:gd name="connsiteX16" fmla="*/ 25806 w 160314"/>
                        <a:gd name="connsiteY16" fmla="*/ 19861 h 137969"/>
                        <a:gd name="connsiteX17" fmla="*/ 70216 w 160314"/>
                        <a:gd name="connsiteY17" fmla="*/ 10652 h 137969"/>
                        <a:gd name="connsiteX18" fmla="*/ 116673 w 160314"/>
                        <a:gd name="connsiteY18" fmla="*/ 3284 h 137969"/>
                        <a:gd name="connsiteX19" fmla="*/ 145939 w 160314"/>
                        <a:gd name="connsiteY19" fmla="*/ 10 h 137969"/>
                        <a:gd name="connsiteX20" fmla="*/ 153716 w 160314"/>
                        <a:gd name="connsiteY20" fmla="*/ 9219 h 137969"/>
                        <a:gd name="connsiteX21" fmla="*/ 158832 w 160314"/>
                        <a:gd name="connsiteY21" fmla="*/ 29889 h 137969"/>
                        <a:gd name="connsiteX22" fmla="*/ 160265 w 160314"/>
                        <a:gd name="connsiteY22" fmla="*/ 51173 h 137969"/>
                        <a:gd name="connsiteX23" fmla="*/ 157400 w 160314"/>
                        <a:gd name="connsiteY23" fmla="*/ 61406 h 13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314" h="137969">
                          <a:moveTo>
                            <a:pt x="157400" y="61406"/>
                          </a:moveTo>
                          <a:cubicBezTo>
                            <a:pt x="154125" y="62225"/>
                            <a:pt x="148190" y="63453"/>
                            <a:pt x="139390" y="64885"/>
                          </a:cubicBezTo>
                          <a:cubicBezTo>
                            <a:pt x="130590" y="66318"/>
                            <a:pt x="93752" y="72458"/>
                            <a:pt x="86179" y="73686"/>
                          </a:cubicBezTo>
                          <a:cubicBezTo>
                            <a:pt x="78402" y="74913"/>
                            <a:pt x="73286" y="76346"/>
                            <a:pt x="73286" y="76346"/>
                          </a:cubicBezTo>
                          <a:cubicBezTo>
                            <a:pt x="71854" y="77165"/>
                            <a:pt x="71239" y="79416"/>
                            <a:pt x="71649" y="83714"/>
                          </a:cubicBezTo>
                          <a:cubicBezTo>
                            <a:pt x="72058" y="87807"/>
                            <a:pt x="72877" y="92514"/>
                            <a:pt x="73900" y="97425"/>
                          </a:cubicBezTo>
                          <a:cubicBezTo>
                            <a:pt x="74923" y="102542"/>
                            <a:pt x="75947" y="107249"/>
                            <a:pt x="76970" y="111956"/>
                          </a:cubicBezTo>
                          <a:cubicBezTo>
                            <a:pt x="77993" y="116663"/>
                            <a:pt x="78402" y="119938"/>
                            <a:pt x="77993" y="121575"/>
                          </a:cubicBezTo>
                          <a:cubicBezTo>
                            <a:pt x="77584" y="124235"/>
                            <a:pt x="74309" y="126691"/>
                            <a:pt x="67965" y="129352"/>
                          </a:cubicBezTo>
                          <a:cubicBezTo>
                            <a:pt x="61825" y="131808"/>
                            <a:pt x="55072" y="133854"/>
                            <a:pt x="47704" y="135491"/>
                          </a:cubicBezTo>
                          <a:cubicBezTo>
                            <a:pt x="40337" y="137129"/>
                            <a:pt x="33378" y="137947"/>
                            <a:pt x="27034" y="137947"/>
                          </a:cubicBezTo>
                          <a:cubicBezTo>
                            <a:pt x="20690" y="138152"/>
                            <a:pt x="17006" y="136924"/>
                            <a:pt x="16187" y="134673"/>
                          </a:cubicBezTo>
                          <a:cubicBezTo>
                            <a:pt x="14755" y="131194"/>
                            <a:pt x="12913" y="124440"/>
                            <a:pt x="10457" y="114003"/>
                          </a:cubicBezTo>
                          <a:cubicBezTo>
                            <a:pt x="8001" y="103565"/>
                            <a:pt x="5955" y="92514"/>
                            <a:pt x="4113" y="80848"/>
                          </a:cubicBezTo>
                          <a:cubicBezTo>
                            <a:pt x="2271" y="69183"/>
                            <a:pt x="1043" y="58132"/>
                            <a:pt x="224" y="48104"/>
                          </a:cubicBezTo>
                          <a:cubicBezTo>
                            <a:pt x="-390" y="37871"/>
                            <a:pt x="224" y="31527"/>
                            <a:pt x="2475" y="28866"/>
                          </a:cubicBezTo>
                          <a:cubicBezTo>
                            <a:pt x="4522" y="26206"/>
                            <a:pt x="12299" y="23136"/>
                            <a:pt x="25806" y="19861"/>
                          </a:cubicBezTo>
                          <a:cubicBezTo>
                            <a:pt x="39313" y="16587"/>
                            <a:pt x="54049" y="13517"/>
                            <a:pt x="70216" y="10652"/>
                          </a:cubicBezTo>
                          <a:cubicBezTo>
                            <a:pt x="86384" y="7787"/>
                            <a:pt x="101938" y="5331"/>
                            <a:pt x="116673" y="3284"/>
                          </a:cubicBezTo>
                          <a:cubicBezTo>
                            <a:pt x="131408" y="1237"/>
                            <a:pt x="141232" y="10"/>
                            <a:pt x="145939" y="10"/>
                          </a:cubicBezTo>
                          <a:cubicBezTo>
                            <a:pt x="148804" y="-195"/>
                            <a:pt x="151465" y="2875"/>
                            <a:pt x="153716" y="9219"/>
                          </a:cubicBezTo>
                          <a:cubicBezTo>
                            <a:pt x="155967" y="15359"/>
                            <a:pt x="157604" y="22317"/>
                            <a:pt x="158832" y="29889"/>
                          </a:cubicBezTo>
                          <a:cubicBezTo>
                            <a:pt x="160060" y="37462"/>
                            <a:pt x="160469" y="44625"/>
                            <a:pt x="160265" y="51173"/>
                          </a:cubicBezTo>
                          <a:cubicBezTo>
                            <a:pt x="160469" y="57108"/>
                            <a:pt x="159446" y="60792"/>
                            <a:pt x="157400" y="61406"/>
                          </a:cubicBezTo>
                          <a:close/>
                        </a:path>
                      </a:pathLst>
                    </a:custGeom>
                    <a:solidFill>
                      <a:srgbClr val="7F93A0"/>
                    </a:solidFill>
                    <a:ln w="2045" cap="flat">
                      <a:noFill/>
                      <a:prstDash val="solid"/>
                      <a:miter/>
                    </a:ln>
                  </p:spPr>
                  <p:txBody>
                    <a:bodyPr rtlCol="0" anchor="ctr"/>
                    <a:lstStyle/>
                    <a:p>
                      <a:endParaRPr lang="vi-VN"/>
                    </a:p>
                  </p:txBody>
                </p:sp>
                <p:sp>
                  <p:nvSpPr>
                    <p:cNvPr id="278" name="Hình tự do: Hình 277">
                      <a:extLst>
                        <a:ext uri="{FF2B5EF4-FFF2-40B4-BE49-F238E27FC236}">
                          <a16:creationId xmlns:a16="http://schemas.microsoft.com/office/drawing/2014/main" id="{9A3DF064-B61D-7C35-AB71-6931EE155D28}"/>
                        </a:ext>
                      </a:extLst>
                    </p:cNvPr>
                    <p:cNvSpPr/>
                    <p:nvPr/>
                  </p:nvSpPr>
                  <p:spPr>
                    <a:xfrm>
                      <a:off x="5177217" y="3647367"/>
                      <a:ext cx="164719" cy="153926"/>
                    </a:xfrm>
                    <a:custGeom>
                      <a:avLst/>
                      <a:gdLst>
                        <a:gd name="connsiteX0" fmla="*/ 136794 w 164719"/>
                        <a:gd name="connsiteY0" fmla="*/ 140598 h 153926"/>
                        <a:gd name="connsiteX1" fmla="*/ 118785 w 164719"/>
                        <a:gd name="connsiteY1" fmla="*/ 132821 h 153926"/>
                        <a:gd name="connsiteX2" fmla="*/ 88496 w 164719"/>
                        <a:gd name="connsiteY2" fmla="*/ 112356 h 153926"/>
                        <a:gd name="connsiteX3" fmla="*/ 73351 w 164719"/>
                        <a:gd name="connsiteY3" fmla="*/ 150627 h 153926"/>
                        <a:gd name="connsiteX4" fmla="*/ 61686 w 164719"/>
                        <a:gd name="connsiteY4" fmla="*/ 153901 h 153926"/>
                        <a:gd name="connsiteX5" fmla="*/ 41220 w 164719"/>
                        <a:gd name="connsiteY5" fmla="*/ 150831 h 153926"/>
                        <a:gd name="connsiteX6" fmla="*/ 21778 w 164719"/>
                        <a:gd name="connsiteY6" fmla="*/ 143259 h 153926"/>
                        <a:gd name="connsiteX7" fmla="*/ 13387 w 164719"/>
                        <a:gd name="connsiteY7" fmla="*/ 133435 h 153926"/>
                        <a:gd name="connsiteX8" fmla="*/ 18094 w 164719"/>
                        <a:gd name="connsiteY8" fmla="*/ 113584 h 153926"/>
                        <a:gd name="connsiteX9" fmla="*/ 28122 w 164719"/>
                        <a:gd name="connsiteY9" fmla="*/ 83090 h 153926"/>
                        <a:gd name="connsiteX10" fmla="*/ 10931 w 164719"/>
                        <a:gd name="connsiteY10" fmla="*/ 81658 h 153926"/>
                        <a:gd name="connsiteX11" fmla="*/ 2540 w 164719"/>
                        <a:gd name="connsiteY11" fmla="*/ 60783 h 153926"/>
                        <a:gd name="connsiteX12" fmla="*/ 903 w 164719"/>
                        <a:gd name="connsiteY12" fmla="*/ 33154 h 153926"/>
                        <a:gd name="connsiteX13" fmla="*/ 21369 w 164719"/>
                        <a:gd name="connsiteY13" fmla="*/ 23740 h 153926"/>
                        <a:gd name="connsiteX14" fmla="*/ 65370 w 164719"/>
                        <a:gd name="connsiteY14" fmla="*/ 12893 h 153926"/>
                        <a:gd name="connsiteX15" fmla="*/ 112849 w 164719"/>
                        <a:gd name="connsiteY15" fmla="*/ 3889 h 153926"/>
                        <a:gd name="connsiteX16" fmla="*/ 143548 w 164719"/>
                        <a:gd name="connsiteY16" fmla="*/ 0 h 153926"/>
                        <a:gd name="connsiteX17" fmla="*/ 152757 w 164719"/>
                        <a:gd name="connsiteY17" fmla="*/ 10028 h 153926"/>
                        <a:gd name="connsiteX18" fmla="*/ 159306 w 164719"/>
                        <a:gd name="connsiteY18" fmla="*/ 32131 h 153926"/>
                        <a:gd name="connsiteX19" fmla="*/ 161558 w 164719"/>
                        <a:gd name="connsiteY19" fmla="*/ 54643 h 153926"/>
                        <a:gd name="connsiteX20" fmla="*/ 157464 w 164719"/>
                        <a:gd name="connsiteY20" fmla="*/ 66104 h 153926"/>
                        <a:gd name="connsiteX21" fmla="*/ 148460 w 164719"/>
                        <a:gd name="connsiteY21" fmla="*/ 68150 h 153926"/>
                        <a:gd name="connsiteX22" fmla="*/ 138022 w 164719"/>
                        <a:gd name="connsiteY22" fmla="*/ 70197 h 153926"/>
                        <a:gd name="connsiteX23" fmla="*/ 157669 w 164719"/>
                        <a:gd name="connsiteY23" fmla="*/ 89844 h 153926"/>
                        <a:gd name="connsiteX24" fmla="*/ 164627 w 164719"/>
                        <a:gd name="connsiteY24" fmla="*/ 102123 h 153926"/>
                        <a:gd name="connsiteX25" fmla="*/ 151325 w 164719"/>
                        <a:gd name="connsiteY25" fmla="*/ 124840 h 153926"/>
                        <a:gd name="connsiteX26" fmla="*/ 136794 w 164719"/>
                        <a:gd name="connsiteY26" fmla="*/ 140598 h 15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4719" h="153926">
                          <a:moveTo>
                            <a:pt x="136794" y="140598"/>
                          </a:moveTo>
                          <a:cubicBezTo>
                            <a:pt x="134134" y="141212"/>
                            <a:pt x="128199" y="138552"/>
                            <a:pt x="118785" y="132821"/>
                          </a:cubicBezTo>
                          <a:cubicBezTo>
                            <a:pt x="109370" y="127091"/>
                            <a:pt x="99342" y="120337"/>
                            <a:pt x="88496" y="112356"/>
                          </a:cubicBezTo>
                          <a:cubicBezTo>
                            <a:pt x="83174" y="128114"/>
                            <a:pt x="78058" y="141008"/>
                            <a:pt x="73351" y="150627"/>
                          </a:cubicBezTo>
                          <a:cubicBezTo>
                            <a:pt x="72123" y="153082"/>
                            <a:pt x="68235" y="154106"/>
                            <a:pt x="61686" y="153901"/>
                          </a:cubicBezTo>
                          <a:cubicBezTo>
                            <a:pt x="55137" y="153696"/>
                            <a:pt x="48383" y="152673"/>
                            <a:pt x="41220" y="150831"/>
                          </a:cubicBezTo>
                          <a:cubicBezTo>
                            <a:pt x="34057" y="148989"/>
                            <a:pt x="27508" y="146329"/>
                            <a:pt x="21778" y="143259"/>
                          </a:cubicBezTo>
                          <a:cubicBezTo>
                            <a:pt x="16048" y="140189"/>
                            <a:pt x="13387" y="136914"/>
                            <a:pt x="13387" y="133435"/>
                          </a:cubicBezTo>
                          <a:cubicBezTo>
                            <a:pt x="13592" y="129752"/>
                            <a:pt x="15229" y="123203"/>
                            <a:pt x="18094" y="113584"/>
                          </a:cubicBezTo>
                          <a:cubicBezTo>
                            <a:pt x="20959" y="103965"/>
                            <a:pt x="24438" y="93937"/>
                            <a:pt x="28122" y="83090"/>
                          </a:cubicBezTo>
                          <a:cubicBezTo>
                            <a:pt x="18708" y="83295"/>
                            <a:pt x="12773" y="82681"/>
                            <a:pt x="10931" y="81658"/>
                          </a:cubicBezTo>
                          <a:cubicBezTo>
                            <a:pt x="7861" y="80430"/>
                            <a:pt x="5201" y="73471"/>
                            <a:pt x="2540" y="60783"/>
                          </a:cubicBezTo>
                          <a:cubicBezTo>
                            <a:pt x="-120" y="48094"/>
                            <a:pt x="-734" y="38885"/>
                            <a:pt x="903" y="33154"/>
                          </a:cubicBezTo>
                          <a:cubicBezTo>
                            <a:pt x="1517" y="30698"/>
                            <a:pt x="8475" y="27628"/>
                            <a:pt x="21369" y="23740"/>
                          </a:cubicBezTo>
                          <a:cubicBezTo>
                            <a:pt x="34262" y="20056"/>
                            <a:pt x="48997" y="16372"/>
                            <a:pt x="65370" y="12893"/>
                          </a:cubicBezTo>
                          <a:cubicBezTo>
                            <a:pt x="81742" y="9414"/>
                            <a:pt x="97500" y="6549"/>
                            <a:pt x="112849" y="3889"/>
                          </a:cubicBezTo>
                          <a:cubicBezTo>
                            <a:pt x="127994" y="1433"/>
                            <a:pt x="138431" y="205"/>
                            <a:pt x="143548" y="0"/>
                          </a:cubicBezTo>
                          <a:cubicBezTo>
                            <a:pt x="146822" y="0"/>
                            <a:pt x="149892" y="3479"/>
                            <a:pt x="152757" y="10028"/>
                          </a:cubicBezTo>
                          <a:cubicBezTo>
                            <a:pt x="155623" y="16782"/>
                            <a:pt x="157874" y="24149"/>
                            <a:pt x="159306" y="32131"/>
                          </a:cubicBezTo>
                          <a:cubicBezTo>
                            <a:pt x="160943" y="40317"/>
                            <a:pt x="161558" y="47685"/>
                            <a:pt x="161558" y="54643"/>
                          </a:cubicBezTo>
                          <a:cubicBezTo>
                            <a:pt x="161558" y="61601"/>
                            <a:pt x="160125" y="65490"/>
                            <a:pt x="157464" y="66104"/>
                          </a:cubicBezTo>
                          <a:cubicBezTo>
                            <a:pt x="154599" y="66718"/>
                            <a:pt x="151529" y="67536"/>
                            <a:pt x="148460" y="68150"/>
                          </a:cubicBezTo>
                          <a:cubicBezTo>
                            <a:pt x="145390" y="68969"/>
                            <a:pt x="141911" y="69583"/>
                            <a:pt x="138022" y="70197"/>
                          </a:cubicBezTo>
                          <a:cubicBezTo>
                            <a:pt x="146004" y="77360"/>
                            <a:pt x="152553" y="83909"/>
                            <a:pt x="157669" y="89844"/>
                          </a:cubicBezTo>
                          <a:cubicBezTo>
                            <a:pt x="162785" y="95983"/>
                            <a:pt x="165241" y="100077"/>
                            <a:pt x="164627" y="102123"/>
                          </a:cubicBezTo>
                          <a:cubicBezTo>
                            <a:pt x="163195" y="107854"/>
                            <a:pt x="158488" y="115426"/>
                            <a:pt x="151325" y="124840"/>
                          </a:cubicBezTo>
                          <a:cubicBezTo>
                            <a:pt x="144571" y="135687"/>
                            <a:pt x="139660" y="140394"/>
                            <a:pt x="136794" y="140598"/>
                          </a:cubicBezTo>
                          <a:close/>
                        </a:path>
                      </a:pathLst>
                    </a:custGeom>
                    <a:solidFill>
                      <a:srgbClr val="7F93A0"/>
                    </a:solidFill>
                    <a:ln w="2045" cap="flat">
                      <a:noFill/>
                      <a:prstDash val="solid"/>
                      <a:miter/>
                    </a:ln>
                  </p:spPr>
                  <p:txBody>
                    <a:bodyPr rtlCol="0" anchor="ctr"/>
                    <a:lstStyle/>
                    <a:p>
                      <a:endParaRPr lang="vi-VN"/>
                    </a:p>
                  </p:txBody>
                </p:sp>
              </p:grpSp>
              <p:sp>
                <p:nvSpPr>
                  <p:cNvPr id="279" name="Hình tự do: Hình 278">
                    <a:extLst>
                      <a:ext uri="{FF2B5EF4-FFF2-40B4-BE49-F238E27FC236}">
                        <a16:creationId xmlns:a16="http://schemas.microsoft.com/office/drawing/2014/main" id="{283E346A-6DCA-311F-9590-F036BCE59360}"/>
                      </a:ext>
                    </a:extLst>
                  </p:cNvPr>
                  <p:cNvSpPr/>
                  <p:nvPr/>
                </p:nvSpPr>
                <p:spPr>
                  <a:xfrm>
                    <a:off x="5183488" y="2874812"/>
                    <a:ext cx="223911" cy="204436"/>
                  </a:xfrm>
                  <a:custGeom>
                    <a:avLst/>
                    <a:gdLst>
                      <a:gd name="connsiteX0" fmla="*/ 78745 w 223911"/>
                      <a:gd name="connsiteY0" fmla="*/ 33340 h 204436"/>
                      <a:gd name="connsiteX1" fmla="*/ 132774 w 223911"/>
                      <a:gd name="connsiteY1" fmla="*/ 595 h 204436"/>
                      <a:gd name="connsiteX2" fmla="*/ 223232 w 223911"/>
                      <a:gd name="connsiteY2" fmla="*/ 75499 h 204436"/>
                      <a:gd name="connsiteX3" fmla="*/ 153649 w 223911"/>
                      <a:gd name="connsiteY3" fmla="*/ 170050 h 204436"/>
                      <a:gd name="connsiteX4" fmla="*/ 130728 w 223911"/>
                      <a:gd name="connsiteY4" fmla="*/ 169027 h 204436"/>
                      <a:gd name="connsiteX5" fmla="*/ 86522 w 223911"/>
                      <a:gd name="connsiteY5" fmla="*/ 204023 h 204436"/>
                      <a:gd name="connsiteX6" fmla="*/ 21851 w 223911"/>
                      <a:gd name="connsiteY6" fmla="*/ 150608 h 204436"/>
                      <a:gd name="connsiteX7" fmla="*/ 36177 w 223911"/>
                      <a:gd name="connsiteY7" fmla="*/ 103128 h 204436"/>
                      <a:gd name="connsiteX8" fmla="*/ 362 w 223911"/>
                      <a:gd name="connsiteY8" fmla="*/ 64038 h 204436"/>
                      <a:gd name="connsiteX9" fmla="*/ 37814 w 223911"/>
                      <a:gd name="connsiteY9" fmla="*/ 13284 h 204436"/>
                      <a:gd name="connsiteX10" fmla="*/ 78745 w 223911"/>
                      <a:gd name="connsiteY10" fmla="*/ 33340 h 20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911" h="204436">
                        <a:moveTo>
                          <a:pt x="78745" y="33340"/>
                        </a:moveTo>
                        <a:cubicBezTo>
                          <a:pt x="91434" y="15740"/>
                          <a:pt x="110467" y="3460"/>
                          <a:pt x="132774" y="595"/>
                        </a:cubicBezTo>
                        <a:cubicBezTo>
                          <a:pt x="176980" y="-4930"/>
                          <a:pt x="217502" y="28633"/>
                          <a:pt x="223232" y="75499"/>
                        </a:cubicBezTo>
                        <a:cubicBezTo>
                          <a:pt x="228962" y="122365"/>
                          <a:pt x="197855" y="164729"/>
                          <a:pt x="153649" y="170050"/>
                        </a:cubicBezTo>
                        <a:cubicBezTo>
                          <a:pt x="145872" y="171073"/>
                          <a:pt x="138300" y="170459"/>
                          <a:pt x="130728" y="169027"/>
                        </a:cubicBezTo>
                        <a:cubicBezTo>
                          <a:pt x="122746" y="187446"/>
                          <a:pt x="106988" y="201567"/>
                          <a:pt x="86522" y="204023"/>
                        </a:cubicBezTo>
                        <a:cubicBezTo>
                          <a:pt x="55005" y="207911"/>
                          <a:pt x="25944" y="183966"/>
                          <a:pt x="21851" y="150608"/>
                        </a:cubicBezTo>
                        <a:cubicBezTo>
                          <a:pt x="19600" y="132393"/>
                          <a:pt x="25535" y="115611"/>
                          <a:pt x="36177" y="103128"/>
                        </a:cubicBezTo>
                        <a:cubicBezTo>
                          <a:pt x="17963" y="99648"/>
                          <a:pt x="2818" y="84504"/>
                          <a:pt x="362" y="64038"/>
                        </a:cubicBezTo>
                        <a:cubicBezTo>
                          <a:pt x="-2708" y="38866"/>
                          <a:pt x="14074" y="16149"/>
                          <a:pt x="37814" y="13284"/>
                        </a:cubicBezTo>
                        <a:cubicBezTo>
                          <a:pt x="54596" y="11237"/>
                          <a:pt x="69740" y="19833"/>
                          <a:pt x="78745" y="33340"/>
                        </a:cubicBezTo>
                        <a:close/>
                      </a:path>
                    </a:pathLst>
                  </a:custGeom>
                  <a:solidFill>
                    <a:srgbClr val="4C4435">
                      <a:alpha val="38000"/>
                    </a:srgbClr>
                  </a:solidFill>
                  <a:ln w="2045" cap="flat">
                    <a:noFill/>
                    <a:prstDash val="solid"/>
                    <a:miter/>
                  </a:ln>
                </p:spPr>
                <p:txBody>
                  <a:bodyPr rtlCol="0" anchor="ctr"/>
                  <a:lstStyle/>
                  <a:p>
                    <a:endParaRPr lang="vi-VN"/>
                  </a:p>
                </p:txBody>
              </p:sp>
              <p:sp>
                <p:nvSpPr>
                  <p:cNvPr id="280" name="Hình tự do: Hình 279">
                    <a:extLst>
                      <a:ext uri="{FF2B5EF4-FFF2-40B4-BE49-F238E27FC236}">
                        <a16:creationId xmlns:a16="http://schemas.microsoft.com/office/drawing/2014/main" id="{EB7D0F4D-54AD-6A50-F898-0DF3358B75BF}"/>
                      </a:ext>
                    </a:extLst>
                  </p:cNvPr>
                  <p:cNvSpPr/>
                  <p:nvPr/>
                </p:nvSpPr>
                <p:spPr>
                  <a:xfrm>
                    <a:off x="5492095" y="3623667"/>
                    <a:ext cx="81623" cy="156876"/>
                  </a:xfrm>
                  <a:custGeom>
                    <a:avLst/>
                    <a:gdLst>
                      <a:gd name="connsiteX0" fmla="*/ 69753 w 81623"/>
                      <a:gd name="connsiteY0" fmla="*/ 156521 h 156876"/>
                      <a:gd name="connsiteX1" fmla="*/ 785 w 81623"/>
                      <a:gd name="connsiteY1" fmla="*/ 85711 h 156876"/>
                      <a:gd name="connsiteX2" fmla="*/ 50516 w 81623"/>
                      <a:gd name="connsiteY2" fmla="*/ 165 h 156876"/>
                      <a:gd name="connsiteX3" fmla="*/ 62795 w 81623"/>
                      <a:gd name="connsiteY3" fmla="*/ 779 h 156876"/>
                      <a:gd name="connsiteX4" fmla="*/ 81624 w 81623"/>
                      <a:gd name="connsiteY4" fmla="*/ 153247 h 156876"/>
                      <a:gd name="connsiteX5" fmla="*/ 69753 w 81623"/>
                      <a:gd name="connsiteY5" fmla="*/ 156521 h 15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23" h="156876">
                        <a:moveTo>
                          <a:pt x="69753" y="156521"/>
                        </a:moveTo>
                        <a:cubicBezTo>
                          <a:pt x="37009" y="160615"/>
                          <a:pt x="6106" y="128893"/>
                          <a:pt x="785" y="85711"/>
                        </a:cubicBezTo>
                        <a:cubicBezTo>
                          <a:pt x="-4537" y="42529"/>
                          <a:pt x="17771" y="4258"/>
                          <a:pt x="50516" y="165"/>
                        </a:cubicBezTo>
                        <a:cubicBezTo>
                          <a:pt x="54814" y="-244"/>
                          <a:pt x="58907" y="165"/>
                          <a:pt x="62795" y="779"/>
                        </a:cubicBezTo>
                        <a:lnTo>
                          <a:pt x="81624" y="153247"/>
                        </a:lnTo>
                        <a:cubicBezTo>
                          <a:pt x="77940" y="154884"/>
                          <a:pt x="74051" y="155908"/>
                          <a:pt x="69753" y="156521"/>
                        </a:cubicBezTo>
                        <a:close/>
                      </a:path>
                    </a:pathLst>
                  </a:custGeom>
                  <a:solidFill>
                    <a:srgbClr val="4C4435">
                      <a:alpha val="38000"/>
                    </a:srgbClr>
                  </a:solidFill>
                  <a:ln w="2045" cap="flat">
                    <a:noFill/>
                    <a:prstDash val="solid"/>
                    <a:miter/>
                  </a:ln>
                </p:spPr>
                <p:txBody>
                  <a:bodyPr rtlCol="0" anchor="ctr"/>
                  <a:lstStyle/>
                  <a:p>
                    <a:endParaRPr lang="vi-VN"/>
                  </a:p>
                </p:txBody>
              </p:sp>
              <p:sp>
                <p:nvSpPr>
                  <p:cNvPr id="281" name="Hình tự do: Hình 280">
                    <a:extLst>
                      <a:ext uri="{FF2B5EF4-FFF2-40B4-BE49-F238E27FC236}">
                        <a16:creationId xmlns:a16="http://schemas.microsoft.com/office/drawing/2014/main" id="{78716552-9418-2BDC-67F8-68FFA3BA87E9}"/>
                      </a:ext>
                    </a:extLst>
                  </p:cNvPr>
                  <p:cNvSpPr/>
                  <p:nvPr/>
                </p:nvSpPr>
                <p:spPr>
                  <a:xfrm>
                    <a:off x="5555095" y="3577927"/>
                    <a:ext cx="97844" cy="198781"/>
                  </a:xfrm>
                  <a:custGeom>
                    <a:avLst/>
                    <a:gdLst>
                      <a:gd name="connsiteX0" fmla="*/ 94346 w 97844"/>
                      <a:gd name="connsiteY0" fmla="*/ 38946 h 198781"/>
                      <a:gd name="connsiteX1" fmla="*/ 73062 w 97844"/>
                      <a:gd name="connsiteY1" fmla="*/ 101366 h 198781"/>
                      <a:gd name="connsiteX2" fmla="*/ 53415 w 97844"/>
                      <a:gd name="connsiteY2" fmla="*/ 100752 h 198781"/>
                      <a:gd name="connsiteX3" fmla="*/ 56690 w 97844"/>
                      <a:gd name="connsiteY3" fmla="*/ 116510 h 198781"/>
                      <a:gd name="connsiteX4" fmla="*/ 18828 w 97844"/>
                      <a:gd name="connsiteY4" fmla="*/ 198782 h 198781"/>
                      <a:gd name="connsiteX5" fmla="*/ 0 w 97844"/>
                      <a:gd name="connsiteY5" fmla="*/ 46314 h 198781"/>
                      <a:gd name="connsiteX6" fmla="*/ 16577 w 97844"/>
                      <a:gd name="connsiteY6" fmla="*/ 51635 h 198781"/>
                      <a:gd name="connsiteX7" fmla="*/ 39908 w 97844"/>
                      <a:gd name="connsiteY7" fmla="*/ 1494 h 198781"/>
                      <a:gd name="connsiteX8" fmla="*/ 94346 w 97844"/>
                      <a:gd name="connsiteY8" fmla="*/ 38946 h 1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44" h="198781">
                        <a:moveTo>
                          <a:pt x="94346" y="38946"/>
                        </a:moveTo>
                        <a:cubicBezTo>
                          <a:pt x="103556" y="66370"/>
                          <a:pt x="93937" y="94408"/>
                          <a:pt x="73062" y="101366"/>
                        </a:cubicBezTo>
                        <a:cubicBezTo>
                          <a:pt x="66718" y="103413"/>
                          <a:pt x="59964" y="102798"/>
                          <a:pt x="53415" y="100752"/>
                        </a:cubicBezTo>
                        <a:cubicBezTo>
                          <a:pt x="54848" y="105868"/>
                          <a:pt x="56076" y="111189"/>
                          <a:pt x="56690" y="116510"/>
                        </a:cubicBezTo>
                        <a:cubicBezTo>
                          <a:pt x="61397" y="154167"/>
                          <a:pt x="44820" y="188140"/>
                          <a:pt x="18828" y="198782"/>
                        </a:cubicBezTo>
                        <a:lnTo>
                          <a:pt x="0" y="46314"/>
                        </a:lnTo>
                        <a:cubicBezTo>
                          <a:pt x="5730" y="47337"/>
                          <a:pt x="11256" y="48974"/>
                          <a:pt x="16577" y="51635"/>
                        </a:cubicBezTo>
                        <a:cubicBezTo>
                          <a:pt x="13507" y="28508"/>
                          <a:pt x="22307" y="7429"/>
                          <a:pt x="39908" y="1494"/>
                        </a:cubicBezTo>
                        <a:cubicBezTo>
                          <a:pt x="60783" y="-5260"/>
                          <a:pt x="85137" y="11522"/>
                          <a:pt x="94346" y="38946"/>
                        </a:cubicBezTo>
                        <a:close/>
                      </a:path>
                    </a:pathLst>
                  </a:custGeom>
                  <a:solidFill>
                    <a:srgbClr val="4C4435">
                      <a:alpha val="28000"/>
                    </a:srgbClr>
                  </a:solidFill>
                  <a:ln w="2045" cap="flat">
                    <a:noFill/>
                    <a:prstDash val="solid"/>
                    <a:miter/>
                  </a:ln>
                </p:spPr>
                <p:txBody>
                  <a:bodyPr rtlCol="0" anchor="ctr"/>
                  <a:lstStyle/>
                  <a:p>
                    <a:endParaRPr lang="vi-VN"/>
                  </a:p>
                </p:txBody>
              </p:sp>
            </p:grpSp>
            <p:grpSp>
              <p:nvGrpSpPr>
                <p:cNvPr id="282" name="Đồ họa 5">
                  <a:extLst>
                    <a:ext uri="{FF2B5EF4-FFF2-40B4-BE49-F238E27FC236}">
                      <a16:creationId xmlns:a16="http://schemas.microsoft.com/office/drawing/2014/main" id="{C266BF03-06EC-DD4C-2988-D43C8AC69211}"/>
                    </a:ext>
                  </a:extLst>
                </p:cNvPr>
                <p:cNvGrpSpPr/>
                <p:nvPr/>
              </p:nvGrpSpPr>
              <p:grpSpPr>
                <a:xfrm>
                  <a:off x="5618630" y="3257703"/>
                  <a:ext cx="177601" cy="237929"/>
                  <a:chOff x="5618630" y="3257703"/>
                  <a:chExt cx="177601" cy="237929"/>
                </a:xfrm>
              </p:grpSpPr>
              <p:sp>
                <p:nvSpPr>
                  <p:cNvPr id="283" name="Hình tự do: Hình 282">
                    <a:extLst>
                      <a:ext uri="{FF2B5EF4-FFF2-40B4-BE49-F238E27FC236}">
                        <a16:creationId xmlns:a16="http://schemas.microsoft.com/office/drawing/2014/main" id="{E54182BD-1063-FA59-FE0C-37A6C12CF185}"/>
                      </a:ext>
                    </a:extLst>
                  </p:cNvPr>
                  <p:cNvSpPr/>
                  <p:nvPr/>
                </p:nvSpPr>
                <p:spPr>
                  <a:xfrm>
                    <a:off x="5618630" y="3257703"/>
                    <a:ext cx="148692" cy="237929"/>
                  </a:xfrm>
                  <a:custGeom>
                    <a:avLst/>
                    <a:gdLst>
                      <a:gd name="connsiteX0" fmla="*/ 121474 w 148692"/>
                      <a:gd name="connsiteY0" fmla="*/ 0 h 237929"/>
                      <a:gd name="connsiteX1" fmla="*/ 29379 w 148692"/>
                      <a:gd name="connsiteY1" fmla="*/ 11051 h 237929"/>
                      <a:gd name="connsiteX2" fmla="*/ 2160 w 148692"/>
                      <a:gd name="connsiteY2" fmla="*/ 129342 h 237929"/>
                      <a:gd name="connsiteX3" fmla="*/ 56598 w 148692"/>
                      <a:gd name="connsiteY3" fmla="*/ 237809 h 237929"/>
                      <a:gd name="connsiteX4" fmla="*/ 148693 w 148692"/>
                      <a:gd name="connsiteY4" fmla="*/ 226758 h 237929"/>
                      <a:gd name="connsiteX5" fmla="*/ 121474 w 148692"/>
                      <a:gd name="connsiteY5" fmla="*/ 0 h 23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92" h="237929">
                        <a:moveTo>
                          <a:pt x="121474" y="0"/>
                        </a:moveTo>
                        <a:lnTo>
                          <a:pt x="29379" y="11051"/>
                        </a:lnTo>
                        <a:cubicBezTo>
                          <a:pt x="6867" y="13712"/>
                          <a:pt x="-5208" y="66718"/>
                          <a:pt x="2160" y="129342"/>
                        </a:cubicBezTo>
                        <a:cubicBezTo>
                          <a:pt x="9732" y="191967"/>
                          <a:pt x="34086" y="240675"/>
                          <a:pt x="56598" y="237809"/>
                        </a:cubicBezTo>
                        <a:lnTo>
                          <a:pt x="148693" y="226758"/>
                        </a:lnTo>
                        <a:lnTo>
                          <a:pt x="121474" y="0"/>
                        </a:lnTo>
                        <a:close/>
                      </a:path>
                    </a:pathLst>
                  </a:custGeom>
                  <a:solidFill>
                    <a:srgbClr val="4C4435">
                      <a:alpha val="28000"/>
                    </a:srgbClr>
                  </a:solidFill>
                  <a:ln w="2045" cap="flat">
                    <a:noFill/>
                    <a:prstDash val="solid"/>
                    <a:miter/>
                  </a:ln>
                </p:spPr>
                <p:txBody>
                  <a:bodyPr rtlCol="0" anchor="ctr"/>
                  <a:lstStyle/>
                  <a:p>
                    <a:endParaRPr lang="vi-VN"/>
                  </a:p>
                </p:txBody>
              </p:sp>
              <p:sp>
                <p:nvSpPr>
                  <p:cNvPr id="284" name="Hình tự do: Hình 283">
                    <a:extLst>
                      <a:ext uri="{FF2B5EF4-FFF2-40B4-BE49-F238E27FC236}">
                        <a16:creationId xmlns:a16="http://schemas.microsoft.com/office/drawing/2014/main" id="{C55BE7A2-96A4-0418-6333-A327DB0FB5E2}"/>
                      </a:ext>
                    </a:extLst>
                  </p:cNvPr>
                  <p:cNvSpPr/>
                  <p:nvPr/>
                </p:nvSpPr>
                <p:spPr>
                  <a:xfrm>
                    <a:off x="5710279" y="3257803"/>
                    <a:ext cx="85952" cy="226966"/>
                  </a:xfrm>
                  <a:custGeom>
                    <a:avLst/>
                    <a:gdLst>
                      <a:gd name="connsiteX0" fmla="*/ 57044 w 85952"/>
                      <a:gd name="connsiteY0" fmla="*/ 226862 h 226966"/>
                      <a:gd name="connsiteX1" fmla="*/ 2196 w 85952"/>
                      <a:gd name="connsiteY1" fmla="*/ 118395 h 226966"/>
                      <a:gd name="connsiteX2" fmla="*/ 29825 w 85952"/>
                      <a:gd name="connsiteY2" fmla="*/ 104 h 226966"/>
                      <a:gd name="connsiteX3" fmla="*/ 83649 w 85952"/>
                      <a:gd name="connsiteY3" fmla="*/ 108776 h 226966"/>
                      <a:gd name="connsiteX4" fmla="*/ 57044 w 85952"/>
                      <a:gd name="connsiteY4" fmla="*/ 226862 h 226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52" h="226966">
                        <a:moveTo>
                          <a:pt x="57044" y="226862"/>
                        </a:moveTo>
                        <a:cubicBezTo>
                          <a:pt x="34532" y="229523"/>
                          <a:pt x="9768" y="181020"/>
                          <a:pt x="2196" y="118395"/>
                        </a:cubicBezTo>
                        <a:cubicBezTo>
                          <a:pt x="-5376" y="55771"/>
                          <a:pt x="7312" y="2765"/>
                          <a:pt x="29825" y="104"/>
                        </a:cubicBezTo>
                        <a:cubicBezTo>
                          <a:pt x="52337" y="-2556"/>
                          <a:pt x="76281" y="45947"/>
                          <a:pt x="83649" y="108776"/>
                        </a:cubicBezTo>
                        <a:cubicBezTo>
                          <a:pt x="91221" y="171196"/>
                          <a:pt x="79556" y="224202"/>
                          <a:pt x="57044" y="226862"/>
                        </a:cubicBezTo>
                        <a:close/>
                      </a:path>
                    </a:pathLst>
                  </a:custGeom>
                  <a:solidFill>
                    <a:srgbClr val="CEE9F4"/>
                  </a:solidFill>
                  <a:ln w="2045" cap="flat">
                    <a:noFill/>
                    <a:prstDash val="solid"/>
                    <a:miter/>
                  </a:ln>
                </p:spPr>
                <p:txBody>
                  <a:bodyPr rtlCol="0" anchor="ctr"/>
                  <a:lstStyle/>
                  <a:p>
                    <a:endParaRPr lang="vi-VN"/>
                  </a:p>
                </p:txBody>
              </p:sp>
              <p:sp>
                <p:nvSpPr>
                  <p:cNvPr id="285" name="Hình tự do: Hình 284">
                    <a:extLst>
                      <a:ext uri="{FF2B5EF4-FFF2-40B4-BE49-F238E27FC236}">
                        <a16:creationId xmlns:a16="http://schemas.microsoft.com/office/drawing/2014/main" id="{8ACD3EAF-DAC7-BED7-4A49-834C1DDE1621}"/>
                      </a:ext>
                    </a:extLst>
                  </p:cNvPr>
                  <p:cNvSpPr/>
                  <p:nvPr/>
                </p:nvSpPr>
                <p:spPr>
                  <a:xfrm>
                    <a:off x="5723945" y="3275858"/>
                    <a:ext cx="61174" cy="190448"/>
                  </a:xfrm>
                  <a:custGeom>
                    <a:avLst/>
                    <a:gdLst>
                      <a:gd name="connsiteX0" fmla="*/ 41945 w 61174"/>
                      <a:gd name="connsiteY0" fmla="*/ 190389 h 190448"/>
                      <a:gd name="connsiteX1" fmla="*/ 2242 w 61174"/>
                      <a:gd name="connsiteY1" fmla="*/ 98704 h 190448"/>
                      <a:gd name="connsiteX2" fmla="*/ 19229 w 61174"/>
                      <a:gd name="connsiteY2" fmla="*/ 60 h 190448"/>
                      <a:gd name="connsiteX3" fmla="*/ 58932 w 61174"/>
                      <a:gd name="connsiteY3" fmla="*/ 91745 h 190448"/>
                      <a:gd name="connsiteX4" fmla="*/ 41945 w 61174"/>
                      <a:gd name="connsiteY4" fmla="*/ 190389 h 19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4" h="190448">
                        <a:moveTo>
                          <a:pt x="41945" y="190389"/>
                        </a:moveTo>
                        <a:cubicBezTo>
                          <a:pt x="26187" y="192231"/>
                          <a:pt x="8382" y="151095"/>
                          <a:pt x="2242" y="98704"/>
                        </a:cubicBezTo>
                        <a:cubicBezTo>
                          <a:pt x="-4102" y="46107"/>
                          <a:pt x="3470" y="2106"/>
                          <a:pt x="19229" y="60"/>
                        </a:cubicBezTo>
                        <a:cubicBezTo>
                          <a:pt x="34782" y="-1782"/>
                          <a:pt x="52588" y="39353"/>
                          <a:pt x="58932" y="91745"/>
                        </a:cubicBezTo>
                        <a:cubicBezTo>
                          <a:pt x="65276" y="144342"/>
                          <a:pt x="57704" y="188547"/>
                          <a:pt x="41945" y="190389"/>
                        </a:cubicBezTo>
                        <a:close/>
                      </a:path>
                    </a:pathLst>
                  </a:custGeom>
                  <a:solidFill>
                    <a:srgbClr val="6D7A7C"/>
                  </a:solidFill>
                  <a:ln w="2045" cap="flat">
                    <a:noFill/>
                    <a:prstDash val="solid"/>
                    <a:miter/>
                  </a:ln>
                </p:spPr>
                <p:txBody>
                  <a:bodyPr rtlCol="0" anchor="ctr"/>
                  <a:lstStyle/>
                  <a:p>
                    <a:endParaRPr lang="vi-VN"/>
                  </a:p>
                </p:txBody>
              </p:sp>
            </p:grpSp>
          </p:grpSp>
          <p:grpSp>
            <p:nvGrpSpPr>
              <p:cNvPr id="286" name="Đồ họa 5">
                <a:extLst>
                  <a:ext uri="{FF2B5EF4-FFF2-40B4-BE49-F238E27FC236}">
                    <a16:creationId xmlns:a16="http://schemas.microsoft.com/office/drawing/2014/main" id="{D89A7091-242E-E5F7-A4F6-5E168314345A}"/>
                  </a:ext>
                </a:extLst>
              </p:cNvPr>
              <p:cNvGrpSpPr/>
              <p:nvPr/>
            </p:nvGrpSpPr>
            <p:grpSpPr>
              <a:xfrm>
                <a:off x="5724073" y="3320489"/>
                <a:ext cx="1076986" cy="1110094"/>
                <a:chOff x="5724073" y="3320489"/>
                <a:chExt cx="1076986" cy="1110094"/>
              </a:xfrm>
            </p:grpSpPr>
            <p:sp>
              <p:nvSpPr>
                <p:cNvPr id="287" name="Hình tự do: Hình 286">
                  <a:extLst>
                    <a:ext uri="{FF2B5EF4-FFF2-40B4-BE49-F238E27FC236}">
                      <a16:creationId xmlns:a16="http://schemas.microsoft.com/office/drawing/2014/main" id="{C6C74458-2AB9-216A-3D82-FB967889C61E}"/>
                    </a:ext>
                  </a:extLst>
                </p:cNvPr>
                <p:cNvSpPr/>
                <p:nvPr/>
              </p:nvSpPr>
              <p:spPr>
                <a:xfrm>
                  <a:off x="6263201" y="3821267"/>
                  <a:ext cx="509184" cy="189842"/>
                </a:xfrm>
                <a:custGeom>
                  <a:avLst/>
                  <a:gdLst>
                    <a:gd name="connsiteX0" fmla="*/ 2 w 509184"/>
                    <a:gd name="connsiteY0" fmla="*/ 22774 h 189842"/>
                    <a:gd name="connsiteX1" fmla="*/ 236174 w 509184"/>
                    <a:gd name="connsiteY1" fmla="*/ 262 h 189842"/>
                    <a:gd name="connsiteX2" fmla="*/ 509184 w 509184"/>
                    <a:gd name="connsiteY2" fmla="*/ 181177 h 189842"/>
                    <a:gd name="connsiteX3" fmla="*/ 425275 w 509184"/>
                    <a:gd name="connsiteY3" fmla="*/ 188545 h 189842"/>
                    <a:gd name="connsiteX4" fmla="*/ 271579 w 509184"/>
                    <a:gd name="connsiteY4" fmla="*/ 120804 h 189842"/>
                    <a:gd name="connsiteX5" fmla="*/ 2 w 509184"/>
                    <a:gd name="connsiteY5" fmla="*/ 22774 h 18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184" h="189842">
                      <a:moveTo>
                        <a:pt x="2" y="22774"/>
                      </a:moveTo>
                      <a:cubicBezTo>
                        <a:pt x="-612" y="6811"/>
                        <a:pt x="176824" y="3946"/>
                        <a:pt x="236174" y="262"/>
                      </a:cubicBezTo>
                      <a:cubicBezTo>
                        <a:pt x="307189" y="-4036"/>
                        <a:pt x="380865" y="44058"/>
                        <a:pt x="509184" y="181177"/>
                      </a:cubicBezTo>
                      <a:cubicBezTo>
                        <a:pt x="499361" y="191819"/>
                        <a:pt x="448402" y="177903"/>
                        <a:pt x="425275" y="188545"/>
                      </a:cubicBezTo>
                      <a:cubicBezTo>
                        <a:pt x="402149" y="199187"/>
                        <a:pt x="339934" y="141474"/>
                        <a:pt x="271579" y="120804"/>
                      </a:cubicBezTo>
                      <a:cubicBezTo>
                        <a:pt x="189308" y="95836"/>
                        <a:pt x="4913" y="153753"/>
                        <a:pt x="2" y="22774"/>
                      </a:cubicBezTo>
                      <a:close/>
                    </a:path>
                  </a:pathLst>
                </a:custGeom>
                <a:solidFill>
                  <a:srgbClr val="FFC19F"/>
                </a:solidFill>
                <a:ln w="2045" cap="flat">
                  <a:noFill/>
                  <a:prstDash val="solid"/>
                  <a:miter/>
                </a:ln>
              </p:spPr>
              <p:txBody>
                <a:bodyPr rtlCol="0" anchor="ctr"/>
                <a:lstStyle/>
                <a:p>
                  <a:endParaRPr lang="vi-VN"/>
                </a:p>
              </p:txBody>
            </p:sp>
            <p:sp>
              <p:nvSpPr>
                <p:cNvPr id="288" name="Hình tự do: Hình 287">
                  <a:extLst>
                    <a:ext uri="{FF2B5EF4-FFF2-40B4-BE49-F238E27FC236}">
                      <a16:creationId xmlns:a16="http://schemas.microsoft.com/office/drawing/2014/main" id="{69A992D7-4524-7E06-59C0-5F1F8444EFD9}"/>
                    </a:ext>
                  </a:extLst>
                </p:cNvPr>
                <p:cNvSpPr/>
                <p:nvPr/>
              </p:nvSpPr>
              <p:spPr>
                <a:xfrm>
                  <a:off x="5738261" y="3721636"/>
                  <a:ext cx="556662" cy="108519"/>
                </a:xfrm>
                <a:custGeom>
                  <a:avLst/>
                  <a:gdLst>
                    <a:gd name="connsiteX0" fmla="*/ 277922 w 556662"/>
                    <a:gd name="connsiteY0" fmla="*/ 21 h 108519"/>
                    <a:gd name="connsiteX1" fmla="*/ 0 w 556662"/>
                    <a:gd name="connsiteY1" fmla="*/ 55892 h 108519"/>
                    <a:gd name="connsiteX2" fmla="*/ 278741 w 556662"/>
                    <a:gd name="connsiteY2" fmla="*/ 108488 h 108519"/>
                    <a:gd name="connsiteX3" fmla="*/ 556663 w 556662"/>
                    <a:gd name="connsiteY3" fmla="*/ 52617 h 108519"/>
                    <a:gd name="connsiteX4" fmla="*/ 277922 w 556662"/>
                    <a:gd name="connsiteY4" fmla="*/ 21 h 108519"/>
                    <a:gd name="connsiteX5" fmla="*/ 278536 w 556662"/>
                    <a:gd name="connsiteY5" fmla="*/ 85157 h 108519"/>
                    <a:gd name="connsiteX6" fmla="*/ 31517 w 556662"/>
                    <a:gd name="connsiteY6" fmla="*/ 50570 h 108519"/>
                    <a:gd name="connsiteX7" fmla="*/ 278127 w 556662"/>
                    <a:gd name="connsiteY7" fmla="*/ 13119 h 108519"/>
                    <a:gd name="connsiteX8" fmla="*/ 525146 w 556662"/>
                    <a:gd name="connsiteY8" fmla="*/ 47706 h 108519"/>
                    <a:gd name="connsiteX9" fmla="*/ 278536 w 556662"/>
                    <a:gd name="connsiteY9" fmla="*/ 85157 h 10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662" h="108519">
                      <a:moveTo>
                        <a:pt x="277922" y="21"/>
                      </a:moveTo>
                      <a:cubicBezTo>
                        <a:pt x="124226" y="839"/>
                        <a:pt x="-204" y="26012"/>
                        <a:pt x="0" y="55892"/>
                      </a:cubicBezTo>
                      <a:cubicBezTo>
                        <a:pt x="205" y="85771"/>
                        <a:pt x="124840" y="109511"/>
                        <a:pt x="278741" y="108488"/>
                      </a:cubicBezTo>
                      <a:cubicBezTo>
                        <a:pt x="432437" y="107669"/>
                        <a:pt x="556868" y="82497"/>
                        <a:pt x="556663" y="52617"/>
                      </a:cubicBezTo>
                      <a:cubicBezTo>
                        <a:pt x="556458" y="22737"/>
                        <a:pt x="431823" y="-798"/>
                        <a:pt x="277922" y="21"/>
                      </a:cubicBezTo>
                      <a:close/>
                      <a:moveTo>
                        <a:pt x="278536" y="85157"/>
                      </a:moveTo>
                      <a:cubicBezTo>
                        <a:pt x="142236" y="85976"/>
                        <a:pt x="31722" y="70422"/>
                        <a:pt x="31517" y="50570"/>
                      </a:cubicBezTo>
                      <a:cubicBezTo>
                        <a:pt x="31313" y="30719"/>
                        <a:pt x="141826" y="13937"/>
                        <a:pt x="278127" y="13119"/>
                      </a:cubicBezTo>
                      <a:cubicBezTo>
                        <a:pt x="414427" y="12300"/>
                        <a:pt x="524941" y="27854"/>
                        <a:pt x="525146" y="47706"/>
                      </a:cubicBezTo>
                      <a:cubicBezTo>
                        <a:pt x="525146" y="67557"/>
                        <a:pt x="414837" y="84339"/>
                        <a:pt x="278536" y="85157"/>
                      </a:cubicBezTo>
                      <a:close/>
                    </a:path>
                  </a:pathLst>
                </a:custGeom>
                <a:solidFill>
                  <a:srgbClr val="DEFFFE">
                    <a:alpha val="81000"/>
                  </a:srgbClr>
                </a:solidFill>
                <a:ln w="2045" cap="flat">
                  <a:noFill/>
                  <a:prstDash val="solid"/>
                  <a:miter/>
                </a:ln>
              </p:spPr>
              <p:txBody>
                <a:bodyPr rtlCol="0" anchor="ctr"/>
                <a:lstStyle/>
                <a:p>
                  <a:endParaRPr lang="vi-VN"/>
                </a:p>
              </p:txBody>
            </p:sp>
            <p:sp>
              <p:nvSpPr>
                <p:cNvPr id="289" name="Hình tự do: Hình 288">
                  <a:extLst>
                    <a:ext uri="{FF2B5EF4-FFF2-40B4-BE49-F238E27FC236}">
                      <a16:creationId xmlns:a16="http://schemas.microsoft.com/office/drawing/2014/main" id="{A668024C-B722-333B-26F1-60326DDD3CD0}"/>
                    </a:ext>
                  </a:extLst>
                </p:cNvPr>
                <p:cNvSpPr/>
                <p:nvPr/>
              </p:nvSpPr>
              <p:spPr>
                <a:xfrm>
                  <a:off x="5769573" y="3734724"/>
                  <a:ext cx="493629" cy="72100"/>
                </a:xfrm>
                <a:custGeom>
                  <a:avLst/>
                  <a:gdLst>
                    <a:gd name="connsiteX0" fmla="*/ 493629 w 493629"/>
                    <a:gd name="connsiteY0" fmla="*/ 34618 h 72100"/>
                    <a:gd name="connsiteX1" fmla="*/ 247019 w 493629"/>
                    <a:gd name="connsiteY1" fmla="*/ 72069 h 72100"/>
                    <a:gd name="connsiteX2" fmla="*/ 0 w 493629"/>
                    <a:gd name="connsiteY2" fmla="*/ 37483 h 72100"/>
                    <a:gd name="connsiteX3" fmla="*/ 246610 w 493629"/>
                    <a:gd name="connsiteY3" fmla="*/ 31 h 72100"/>
                    <a:gd name="connsiteX4" fmla="*/ 493629 w 493629"/>
                    <a:gd name="connsiteY4" fmla="*/ 34618 h 7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29" h="72100">
                      <a:moveTo>
                        <a:pt x="493629" y="34618"/>
                      </a:moveTo>
                      <a:cubicBezTo>
                        <a:pt x="493834" y="54469"/>
                        <a:pt x="383320" y="71251"/>
                        <a:pt x="247019" y="72069"/>
                      </a:cubicBezTo>
                      <a:cubicBezTo>
                        <a:pt x="110719" y="72888"/>
                        <a:pt x="205" y="57334"/>
                        <a:pt x="0" y="37483"/>
                      </a:cubicBezTo>
                      <a:cubicBezTo>
                        <a:pt x="-204" y="17631"/>
                        <a:pt x="110310" y="850"/>
                        <a:pt x="246610" y="31"/>
                      </a:cubicBezTo>
                      <a:cubicBezTo>
                        <a:pt x="383115" y="-788"/>
                        <a:pt x="493629" y="14766"/>
                        <a:pt x="493629" y="34618"/>
                      </a:cubicBezTo>
                      <a:close/>
                    </a:path>
                  </a:pathLst>
                </a:custGeom>
                <a:solidFill>
                  <a:srgbClr val="A9FFFB">
                    <a:alpha val="48000"/>
                  </a:srgbClr>
                </a:solidFill>
                <a:ln w="2045" cap="flat">
                  <a:noFill/>
                  <a:prstDash val="solid"/>
                  <a:miter/>
                </a:ln>
              </p:spPr>
              <p:txBody>
                <a:bodyPr rtlCol="0" anchor="ctr"/>
                <a:lstStyle/>
                <a:p>
                  <a:endParaRPr lang="vi-VN"/>
                </a:p>
              </p:txBody>
            </p:sp>
            <p:grpSp>
              <p:nvGrpSpPr>
                <p:cNvPr id="290" name="Đồ họa 5">
                  <a:extLst>
                    <a:ext uri="{FF2B5EF4-FFF2-40B4-BE49-F238E27FC236}">
                      <a16:creationId xmlns:a16="http://schemas.microsoft.com/office/drawing/2014/main" id="{C98D8271-D76F-17F3-E0B4-C49FE9CC4BF6}"/>
                    </a:ext>
                  </a:extLst>
                </p:cNvPr>
                <p:cNvGrpSpPr/>
                <p:nvPr/>
              </p:nvGrpSpPr>
              <p:grpSpPr>
                <a:xfrm>
                  <a:off x="5799044" y="3883602"/>
                  <a:ext cx="436939" cy="235290"/>
                  <a:chOff x="5799044" y="3883602"/>
                  <a:chExt cx="436939" cy="235290"/>
                </a:xfrm>
                <a:solidFill>
                  <a:srgbClr val="FFFFFF"/>
                </a:solidFill>
              </p:grpSpPr>
              <p:sp>
                <p:nvSpPr>
                  <p:cNvPr id="291" name="Hình tự do: Hình 290">
                    <a:extLst>
                      <a:ext uri="{FF2B5EF4-FFF2-40B4-BE49-F238E27FC236}">
                        <a16:creationId xmlns:a16="http://schemas.microsoft.com/office/drawing/2014/main" id="{45214E24-2F1E-38E5-44CC-571D1753331A}"/>
                      </a:ext>
                    </a:extLst>
                  </p:cNvPr>
                  <p:cNvSpPr/>
                  <p:nvPr/>
                </p:nvSpPr>
                <p:spPr>
                  <a:xfrm>
                    <a:off x="6107869" y="3974815"/>
                    <a:ext cx="42977" cy="42977"/>
                  </a:xfrm>
                  <a:custGeom>
                    <a:avLst/>
                    <a:gdLst>
                      <a:gd name="connsiteX0" fmla="*/ 42978 w 42977"/>
                      <a:gd name="connsiteY0" fmla="*/ 21489 h 42977"/>
                      <a:gd name="connsiteX1" fmla="*/ 21489 w 42977"/>
                      <a:gd name="connsiteY1" fmla="*/ 42978 h 42977"/>
                      <a:gd name="connsiteX2" fmla="*/ 0 w 42977"/>
                      <a:gd name="connsiteY2" fmla="*/ 21489 h 42977"/>
                      <a:gd name="connsiteX3" fmla="*/ 21489 w 42977"/>
                      <a:gd name="connsiteY3" fmla="*/ 0 h 42977"/>
                      <a:gd name="connsiteX4" fmla="*/ 42978 w 42977"/>
                      <a:gd name="connsiteY4" fmla="*/ 21489 h 4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7" h="42977">
                        <a:moveTo>
                          <a:pt x="42978" y="21489"/>
                        </a:moveTo>
                        <a:cubicBezTo>
                          <a:pt x="42978" y="33359"/>
                          <a:pt x="33359" y="42978"/>
                          <a:pt x="21489" y="42978"/>
                        </a:cubicBezTo>
                        <a:cubicBezTo>
                          <a:pt x="9619" y="42978"/>
                          <a:pt x="0" y="33359"/>
                          <a:pt x="0" y="21489"/>
                        </a:cubicBezTo>
                        <a:cubicBezTo>
                          <a:pt x="0" y="9619"/>
                          <a:pt x="9619" y="0"/>
                          <a:pt x="21489" y="0"/>
                        </a:cubicBezTo>
                        <a:cubicBezTo>
                          <a:pt x="33359" y="0"/>
                          <a:pt x="42978" y="9619"/>
                          <a:pt x="42978" y="21489"/>
                        </a:cubicBezTo>
                        <a:close/>
                      </a:path>
                    </a:pathLst>
                  </a:custGeom>
                  <a:solidFill>
                    <a:srgbClr val="FFFFFF"/>
                  </a:solidFill>
                  <a:ln w="2045" cap="flat">
                    <a:noFill/>
                    <a:prstDash val="solid"/>
                    <a:miter/>
                  </a:ln>
                </p:spPr>
                <p:txBody>
                  <a:bodyPr rtlCol="0" anchor="ctr"/>
                  <a:lstStyle/>
                  <a:p>
                    <a:endParaRPr lang="vi-VN"/>
                  </a:p>
                </p:txBody>
              </p:sp>
              <p:sp>
                <p:nvSpPr>
                  <p:cNvPr id="292" name="Hình tự do: Hình 291">
                    <a:extLst>
                      <a:ext uri="{FF2B5EF4-FFF2-40B4-BE49-F238E27FC236}">
                        <a16:creationId xmlns:a16="http://schemas.microsoft.com/office/drawing/2014/main" id="{CABD0D3C-871C-314C-E241-F6EBED0DF4B7}"/>
                      </a:ext>
                    </a:extLst>
                  </p:cNvPr>
                  <p:cNvSpPr/>
                  <p:nvPr/>
                </p:nvSpPr>
                <p:spPr>
                  <a:xfrm rot="-2700000">
                    <a:off x="6153379" y="3890468"/>
                    <a:ext cx="33153" cy="33153"/>
                  </a:xfrm>
                  <a:custGeom>
                    <a:avLst/>
                    <a:gdLst>
                      <a:gd name="connsiteX0" fmla="*/ 33154 w 33153"/>
                      <a:gd name="connsiteY0" fmla="*/ 16577 h 33153"/>
                      <a:gd name="connsiteX1" fmla="*/ 16577 w 33153"/>
                      <a:gd name="connsiteY1" fmla="*/ 33154 h 33153"/>
                      <a:gd name="connsiteX2" fmla="*/ 0 w 33153"/>
                      <a:gd name="connsiteY2" fmla="*/ 16577 h 33153"/>
                      <a:gd name="connsiteX3" fmla="*/ 16577 w 33153"/>
                      <a:gd name="connsiteY3" fmla="*/ 0 h 33153"/>
                      <a:gd name="connsiteX4" fmla="*/ 33154 w 33153"/>
                      <a:gd name="connsiteY4" fmla="*/ 16577 h 3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3" h="33153">
                        <a:moveTo>
                          <a:pt x="33154" y="16577"/>
                        </a:moveTo>
                        <a:cubicBezTo>
                          <a:pt x="33154" y="25732"/>
                          <a:pt x="25732" y="33154"/>
                          <a:pt x="16577" y="33154"/>
                        </a:cubicBezTo>
                        <a:cubicBezTo>
                          <a:pt x="7422" y="33154"/>
                          <a:pt x="0" y="25732"/>
                          <a:pt x="0" y="16577"/>
                        </a:cubicBezTo>
                        <a:cubicBezTo>
                          <a:pt x="0" y="7422"/>
                          <a:pt x="7422" y="0"/>
                          <a:pt x="16577" y="0"/>
                        </a:cubicBezTo>
                        <a:cubicBezTo>
                          <a:pt x="25732" y="0"/>
                          <a:pt x="33154" y="7422"/>
                          <a:pt x="33154" y="16577"/>
                        </a:cubicBezTo>
                        <a:close/>
                      </a:path>
                    </a:pathLst>
                  </a:custGeom>
                  <a:solidFill>
                    <a:srgbClr val="FFFFFF"/>
                  </a:solidFill>
                  <a:ln w="2045" cap="flat">
                    <a:noFill/>
                    <a:prstDash val="solid"/>
                    <a:miter/>
                  </a:ln>
                </p:spPr>
                <p:txBody>
                  <a:bodyPr rtlCol="0" anchor="ctr"/>
                  <a:lstStyle/>
                  <a:p>
                    <a:endParaRPr lang="vi-VN"/>
                  </a:p>
                </p:txBody>
              </p:sp>
              <p:sp>
                <p:nvSpPr>
                  <p:cNvPr id="293" name="Hình tự do: Hình 292">
                    <a:extLst>
                      <a:ext uri="{FF2B5EF4-FFF2-40B4-BE49-F238E27FC236}">
                        <a16:creationId xmlns:a16="http://schemas.microsoft.com/office/drawing/2014/main" id="{923AD5FD-5138-65D6-FC55-F5EFCE02EE94}"/>
                      </a:ext>
                    </a:extLst>
                  </p:cNvPr>
                  <p:cNvSpPr/>
                  <p:nvPr/>
                </p:nvSpPr>
                <p:spPr>
                  <a:xfrm>
                    <a:off x="5799044" y="4032733"/>
                    <a:ext cx="27833" cy="27833"/>
                  </a:xfrm>
                  <a:custGeom>
                    <a:avLst/>
                    <a:gdLst>
                      <a:gd name="connsiteX0" fmla="*/ 27833 w 27833"/>
                      <a:gd name="connsiteY0" fmla="*/ 13917 h 27833"/>
                      <a:gd name="connsiteX1" fmla="*/ 13916 w 27833"/>
                      <a:gd name="connsiteY1" fmla="*/ 27833 h 27833"/>
                      <a:gd name="connsiteX2" fmla="*/ 0 w 27833"/>
                      <a:gd name="connsiteY2" fmla="*/ 13917 h 27833"/>
                      <a:gd name="connsiteX3" fmla="*/ 13916 w 27833"/>
                      <a:gd name="connsiteY3" fmla="*/ 0 h 27833"/>
                      <a:gd name="connsiteX4" fmla="*/ 27833 w 27833"/>
                      <a:gd name="connsiteY4" fmla="*/ 13917 h 2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3" h="27833">
                        <a:moveTo>
                          <a:pt x="27833" y="13917"/>
                        </a:moveTo>
                        <a:cubicBezTo>
                          <a:pt x="27833" y="21489"/>
                          <a:pt x="21693" y="27833"/>
                          <a:pt x="13916" y="27833"/>
                        </a:cubicBezTo>
                        <a:cubicBezTo>
                          <a:pt x="6344" y="27833"/>
                          <a:pt x="0" y="21693"/>
                          <a:pt x="0" y="13917"/>
                        </a:cubicBezTo>
                        <a:cubicBezTo>
                          <a:pt x="0" y="6344"/>
                          <a:pt x="6140" y="0"/>
                          <a:pt x="13916" y="0"/>
                        </a:cubicBezTo>
                        <a:cubicBezTo>
                          <a:pt x="21693" y="0"/>
                          <a:pt x="27833" y="6344"/>
                          <a:pt x="27833" y="13917"/>
                        </a:cubicBezTo>
                        <a:close/>
                      </a:path>
                    </a:pathLst>
                  </a:custGeom>
                  <a:solidFill>
                    <a:srgbClr val="FFFFFF"/>
                  </a:solidFill>
                  <a:ln w="2045" cap="flat">
                    <a:noFill/>
                    <a:prstDash val="solid"/>
                    <a:miter/>
                  </a:ln>
                </p:spPr>
                <p:txBody>
                  <a:bodyPr rtlCol="0" anchor="ctr"/>
                  <a:lstStyle/>
                  <a:p>
                    <a:endParaRPr lang="vi-VN"/>
                  </a:p>
                </p:txBody>
              </p:sp>
              <p:sp>
                <p:nvSpPr>
                  <p:cNvPr id="294" name="Hình tự do: Hình 293">
                    <a:extLst>
                      <a:ext uri="{FF2B5EF4-FFF2-40B4-BE49-F238E27FC236}">
                        <a16:creationId xmlns:a16="http://schemas.microsoft.com/office/drawing/2014/main" id="{15DF22D7-0F4E-99DF-C225-895F080D9D1B}"/>
                      </a:ext>
                    </a:extLst>
                  </p:cNvPr>
                  <p:cNvSpPr/>
                  <p:nvPr/>
                </p:nvSpPr>
                <p:spPr>
                  <a:xfrm>
                    <a:off x="6156168" y="4039077"/>
                    <a:ext cx="79815" cy="79815"/>
                  </a:xfrm>
                  <a:custGeom>
                    <a:avLst/>
                    <a:gdLst>
                      <a:gd name="connsiteX0" fmla="*/ 79816 w 79815"/>
                      <a:gd name="connsiteY0" fmla="*/ 39908 h 79815"/>
                      <a:gd name="connsiteX1" fmla="*/ 39908 w 79815"/>
                      <a:gd name="connsiteY1" fmla="*/ 79816 h 79815"/>
                      <a:gd name="connsiteX2" fmla="*/ 0 w 79815"/>
                      <a:gd name="connsiteY2" fmla="*/ 39908 h 79815"/>
                      <a:gd name="connsiteX3" fmla="*/ 39908 w 79815"/>
                      <a:gd name="connsiteY3" fmla="*/ 0 h 79815"/>
                      <a:gd name="connsiteX4" fmla="*/ 79816 w 79815"/>
                      <a:gd name="connsiteY4" fmla="*/ 39908 h 79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5" h="79815">
                        <a:moveTo>
                          <a:pt x="79816" y="39908"/>
                        </a:moveTo>
                        <a:cubicBezTo>
                          <a:pt x="79816" y="61948"/>
                          <a:pt x="61948" y="79816"/>
                          <a:pt x="39908" y="79816"/>
                        </a:cubicBezTo>
                        <a:cubicBezTo>
                          <a:pt x="17867" y="79816"/>
                          <a:pt x="0" y="61948"/>
                          <a:pt x="0" y="39908"/>
                        </a:cubicBezTo>
                        <a:cubicBezTo>
                          <a:pt x="0" y="17867"/>
                          <a:pt x="17867" y="0"/>
                          <a:pt x="39908" y="0"/>
                        </a:cubicBezTo>
                        <a:cubicBezTo>
                          <a:pt x="61948" y="0"/>
                          <a:pt x="79816" y="17867"/>
                          <a:pt x="79816" y="39908"/>
                        </a:cubicBezTo>
                        <a:close/>
                      </a:path>
                    </a:pathLst>
                  </a:custGeom>
                  <a:solidFill>
                    <a:srgbClr val="FFFFFF"/>
                  </a:solidFill>
                  <a:ln w="2045" cap="flat">
                    <a:noFill/>
                    <a:prstDash val="solid"/>
                    <a:miter/>
                  </a:ln>
                </p:spPr>
                <p:txBody>
                  <a:bodyPr rtlCol="0" anchor="ctr"/>
                  <a:lstStyle/>
                  <a:p>
                    <a:endParaRPr lang="vi-VN"/>
                  </a:p>
                </p:txBody>
              </p:sp>
            </p:grpSp>
            <p:sp>
              <p:nvSpPr>
                <p:cNvPr id="295" name="Hình tự do: Hình 294">
                  <a:extLst>
                    <a:ext uri="{FF2B5EF4-FFF2-40B4-BE49-F238E27FC236}">
                      <a16:creationId xmlns:a16="http://schemas.microsoft.com/office/drawing/2014/main" id="{428649C5-D337-0D06-3550-7F0976860138}"/>
                    </a:ext>
                  </a:extLst>
                </p:cNvPr>
                <p:cNvSpPr/>
                <p:nvPr/>
              </p:nvSpPr>
              <p:spPr>
                <a:xfrm>
                  <a:off x="5798635" y="4130148"/>
                  <a:ext cx="443692" cy="259709"/>
                </a:xfrm>
                <a:custGeom>
                  <a:avLst/>
                  <a:gdLst>
                    <a:gd name="connsiteX0" fmla="*/ 407059 w 443692"/>
                    <a:gd name="connsiteY0" fmla="*/ 6754 h 259709"/>
                    <a:gd name="connsiteX1" fmla="*/ 197288 w 443692"/>
                    <a:gd name="connsiteY1" fmla="*/ 1229 h 259709"/>
                    <a:gd name="connsiteX2" fmla="*/ 0 w 443692"/>
                    <a:gd name="connsiteY2" fmla="*/ 25787 h 259709"/>
                    <a:gd name="connsiteX3" fmla="*/ 6140 w 443692"/>
                    <a:gd name="connsiteY3" fmla="*/ 177641 h 259709"/>
                    <a:gd name="connsiteX4" fmla="*/ 100281 w 443692"/>
                    <a:gd name="connsiteY4" fmla="*/ 259708 h 259709"/>
                    <a:gd name="connsiteX5" fmla="*/ 345049 w 443692"/>
                    <a:gd name="connsiteY5" fmla="*/ 259708 h 259709"/>
                    <a:gd name="connsiteX6" fmla="*/ 439395 w 443692"/>
                    <a:gd name="connsiteY6" fmla="*/ 174981 h 259709"/>
                    <a:gd name="connsiteX7" fmla="*/ 443693 w 443692"/>
                    <a:gd name="connsiteY7" fmla="*/ 3480 h 259709"/>
                    <a:gd name="connsiteX8" fmla="*/ 407059 w 443692"/>
                    <a:gd name="connsiteY8" fmla="*/ 6754 h 25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2" h="259709">
                      <a:moveTo>
                        <a:pt x="407059" y="6754"/>
                      </a:moveTo>
                      <a:cubicBezTo>
                        <a:pt x="337272" y="10847"/>
                        <a:pt x="265847" y="-4297"/>
                        <a:pt x="197288" y="1229"/>
                      </a:cubicBezTo>
                      <a:cubicBezTo>
                        <a:pt x="126886" y="6754"/>
                        <a:pt x="63853" y="19647"/>
                        <a:pt x="0" y="25787"/>
                      </a:cubicBezTo>
                      <a:lnTo>
                        <a:pt x="6140" y="177641"/>
                      </a:lnTo>
                      <a:cubicBezTo>
                        <a:pt x="6345" y="223689"/>
                        <a:pt x="47889" y="259913"/>
                        <a:pt x="100281" y="259708"/>
                      </a:cubicBezTo>
                      <a:lnTo>
                        <a:pt x="345049" y="259708"/>
                      </a:lnTo>
                      <a:cubicBezTo>
                        <a:pt x="397441" y="259299"/>
                        <a:pt x="439600" y="221029"/>
                        <a:pt x="439395" y="174981"/>
                      </a:cubicBezTo>
                      <a:lnTo>
                        <a:pt x="443693" y="3480"/>
                      </a:lnTo>
                      <a:cubicBezTo>
                        <a:pt x="431414" y="4708"/>
                        <a:pt x="419339" y="6140"/>
                        <a:pt x="407059" y="6754"/>
                      </a:cubicBezTo>
                      <a:close/>
                    </a:path>
                  </a:pathLst>
                </a:custGeom>
                <a:solidFill>
                  <a:srgbClr val="FFFFFF"/>
                </a:solidFill>
                <a:ln w="2045" cap="flat">
                  <a:noFill/>
                  <a:prstDash val="solid"/>
                  <a:miter/>
                </a:ln>
              </p:spPr>
              <p:txBody>
                <a:bodyPr rtlCol="0" anchor="ctr"/>
                <a:lstStyle/>
                <a:p>
                  <a:endParaRPr lang="vi-VN"/>
                </a:p>
              </p:txBody>
            </p:sp>
            <p:sp>
              <p:nvSpPr>
                <p:cNvPr id="296" name="Hình tự do: Hình 295">
                  <a:extLst>
                    <a:ext uri="{FF2B5EF4-FFF2-40B4-BE49-F238E27FC236}">
                      <a16:creationId xmlns:a16="http://schemas.microsoft.com/office/drawing/2014/main" id="{90B64D8C-F0D1-5074-0CCD-545DBC7A54B0}"/>
                    </a:ext>
                  </a:extLst>
                </p:cNvPr>
                <p:cNvSpPr/>
                <p:nvPr/>
              </p:nvSpPr>
              <p:spPr>
                <a:xfrm>
                  <a:off x="5724073" y="3320489"/>
                  <a:ext cx="405694" cy="953117"/>
                </a:xfrm>
                <a:custGeom>
                  <a:avLst/>
                  <a:gdLst>
                    <a:gd name="connsiteX0" fmla="*/ 405694 w 405694"/>
                    <a:gd name="connsiteY0" fmla="*/ 918946 h 953117"/>
                    <a:gd name="connsiteX1" fmla="*/ 207383 w 405694"/>
                    <a:gd name="connsiteY1" fmla="*/ 952714 h 953117"/>
                    <a:gd name="connsiteX2" fmla="*/ 37929 w 405694"/>
                    <a:gd name="connsiteY2" fmla="*/ 145349 h 953117"/>
                    <a:gd name="connsiteX3" fmla="*/ 272 w 405694"/>
                    <a:gd name="connsiteY3" fmla="*/ 248 h 953117"/>
                    <a:gd name="connsiteX4" fmla="*/ 203085 w 405694"/>
                    <a:gd name="connsiteY4" fmla="*/ 143302 h 953117"/>
                    <a:gd name="connsiteX5" fmla="*/ 405694 w 405694"/>
                    <a:gd name="connsiteY5" fmla="*/ 918946 h 95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694" h="953117">
                      <a:moveTo>
                        <a:pt x="405694" y="918946"/>
                      </a:moveTo>
                      <a:cubicBezTo>
                        <a:pt x="394233" y="919355"/>
                        <a:pt x="284743" y="957421"/>
                        <a:pt x="207383" y="952714"/>
                      </a:cubicBezTo>
                      <a:cubicBezTo>
                        <a:pt x="177913" y="933681"/>
                        <a:pt x="90730" y="203675"/>
                        <a:pt x="37929" y="145349"/>
                      </a:cubicBezTo>
                      <a:cubicBezTo>
                        <a:pt x="7435" y="130204"/>
                        <a:pt x="-1775" y="44044"/>
                        <a:pt x="272" y="248"/>
                      </a:cubicBezTo>
                      <a:cubicBezTo>
                        <a:pt x="86432" y="-4459"/>
                        <a:pt x="152945" y="58370"/>
                        <a:pt x="203085" y="143302"/>
                      </a:cubicBezTo>
                      <a:cubicBezTo>
                        <a:pt x="268166" y="253611"/>
                        <a:pt x="389526" y="834218"/>
                        <a:pt x="405694" y="918946"/>
                      </a:cubicBezTo>
                      <a:close/>
                    </a:path>
                  </a:pathLst>
                </a:custGeom>
                <a:solidFill>
                  <a:srgbClr val="FFFFFF"/>
                </a:solidFill>
                <a:ln w="2045" cap="flat">
                  <a:noFill/>
                  <a:prstDash val="solid"/>
                  <a:miter/>
                </a:ln>
              </p:spPr>
              <p:txBody>
                <a:bodyPr rtlCol="0" anchor="ctr"/>
                <a:lstStyle/>
                <a:p>
                  <a:endParaRPr lang="vi-VN"/>
                </a:p>
              </p:txBody>
            </p:sp>
            <p:sp>
              <p:nvSpPr>
                <p:cNvPr id="297" name="Hình tự do: Hình 296">
                  <a:extLst>
                    <a:ext uri="{FF2B5EF4-FFF2-40B4-BE49-F238E27FC236}">
                      <a16:creationId xmlns:a16="http://schemas.microsoft.com/office/drawing/2014/main" id="{94FEC112-1855-F2A9-73B6-7C9C8CDE39C8}"/>
                    </a:ext>
                  </a:extLst>
                </p:cNvPr>
                <p:cNvSpPr/>
                <p:nvPr/>
              </p:nvSpPr>
              <p:spPr>
                <a:xfrm>
                  <a:off x="5739899" y="3776504"/>
                  <a:ext cx="797520" cy="654078"/>
                </a:xfrm>
                <a:custGeom>
                  <a:avLst/>
                  <a:gdLst>
                    <a:gd name="connsiteX0" fmla="*/ 0 w 797520"/>
                    <a:gd name="connsiteY0" fmla="*/ 4093 h 654078"/>
                    <a:gd name="connsiteX1" fmla="*/ 22717 w 797520"/>
                    <a:gd name="connsiteY1" fmla="*/ 560346 h 654078"/>
                    <a:gd name="connsiteX2" fmla="*/ 135482 w 797520"/>
                    <a:gd name="connsiteY2" fmla="*/ 654078 h 654078"/>
                    <a:gd name="connsiteX3" fmla="*/ 428958 w 797520"/>
                    <a:gd name="connsiteY3" fmla="*/ 654078 h 654078"/>
                    <a:gd name="connsiteX4" fmla="*/ 541927 w 797520"/>
                    <a:gd name="connsiteY4" fmla="*/ 557481 h 654078"/>
                    <a:gd name="connsiteX5" fmla="*/ 542132 w 797520"/>
                    <a:gd name="connsiteY5" fmla="*/ 548886 h 654078"/>
                    <a:gd name="connsiteX6" fmla="*/ 769913 w 797520"/>
                    <a:gd name="connsiteY6" fmla="*/ 401329 h 654078"/>
                    <a:gd name="connsiteX7" fmla="*/ 749243 w 797520"/>
                    <a:gd name="connsiteY7" fmla="*/ 128933 h 654078"/>
                    <a:gd name="connsiteX8" fmla="*/ 554821 w 797520"/>
                    <a:gd name="connsiteY8" fmla="*/ 62624 h 654078"/>
                    <a:gd name="connsiteX9" fmla="*/ 556458 w 797520"/>
                    <a:gd name="connsiteY9" fmla="*/ 0 h 654078"/>
                    <a:gd name="connsiteX10" fmla="*/ 551342 w 797520"/>
                    <a:gd name="connsiteY10" fmla="*/ 5935 h 654078"/>
                    <a:gd name="connsiteX11" fmla="*/ 277308 w 797520"/>
                    <a:gd name="connsiteY11" fmla="*/ 54029 h 654078"/>
                    <a:gd name="connsiteX12" fmla="*/ 0 w 797520"/>
                    <a:gd name="connsiteY12" fmla="*/ 4093 h 654078"/>
                    <a:gd name="connsiteX13" fmla="*/ 710563 w 797520"/>
                    <a:gd name="connsiteY13" fmla="*/ 373291 h 654078"/>
                    <a:gd name="connsiteX14" fmla="*/ 543769 w 797520"/>
                    <a:gd name="connsiteY14" fmla="*/ 482577 h 654078"/>
                    <a:gd name="connsiteX15" fmla="*/ 552979 w 797520"/>
                    <a:gd name="connsiteY15" fmla="*/ 127500 h 654078"/>
                    <a:gd name="connsiteX16" fmla="*/ 697875 w 797520"/>
                    <a:gd name="connsiteY16" fmla="*/ 169045 h 654078"/>
                    <a:gd name="connsiteX17" fmla="*/ 710563 w 797520"/>
                    <a:gd name="connsiteY17" fmla="*/ 373291 h 65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7520" h="654078">
                      <a:moveTo>
                        <a:pt x="0" y="4093"/>
                      </a:moveTo>
                      <a:lnTo>
                        <a:pt x="22717" y="560346"/>
                      </a:lnTo>
                      <a:cubicBezTo>
                        <a:pt x="22921" y="612943"/>
                        <a:pt x="72857" y="654283"/>
                        <a:pt x="135482" y="654078"/>
                      </a:cubicBezTo>
                      <a:lnTo>
                        <a:pt x="428958" y="654078"/>
                      </a:lnTo>
                      <a:cubicBezTo>
                        <a:pt x="491582" y="653669"/>
                        <a:pt x="542132" y="610077"/>
                        <a:pt x="541927" y="557481"/>
                      </a:cubicBezTo>
                      <a:lnTo>
                        <a:pt x="542132" y="548886"/>
                      </a:lnTo>
                      <a:cubicBezTo>
                        <a:pt x="644050" y="546839"/>
                        <a:pt x="727345" y="492400"/>
                        <a:pt x="769913" y="401329"/>
                      </a:cubicBezTo>
                      <a:cubicBezTo>
                        <a:pt x="813300" y="308620"/>
                        <a:pt x="804909" y="199129"/>
                        <a:pt x="749243" y="128933"/>
                      </a:cubicBezTo>
                      <a:cubicBezTo>
                        <a:pt x="704628" y="72653"/>
                        <a:pt x="635864" y="50550"/>
                        <a:pt x="554821" y="62624"/>
                      </a:cubicBezTo>
                      <a:lnTo>
                        <a:pt x="556458" y="0"/>
                      </a:lnTo>
                      <a:cubicBezTo>
                        <a:pt x="556048" y="2047"/>
                        <a:pt x="553593" y="3888"/>
                        <a:pt x="551342" y="5935"/>
                      </a:cubicBezTo>
                      <a:cubicBezTo>
                        <a:pt x="532104" y="32335"/>
                        <a:pt x="417292" y="53210"/>
                        <a:pt x="277308" y="54029"/>
                      </a:cubicBezTo>
                      <a:cubicBezTo>
                        <a:pt x="128524" y="54643"/>
                        <a:pt x="8186" y="32540"/>
                        <a:pt x="0" y="4093"/>
                      </a:cubicBezTo>
                      <a:close/>
                      <a:moveTo>
                        <a:pt x="710563" y="373291"/>
                      </a:moveTo>
                      <a:cubicBezTo>
                        <a:pt x="692144" y="412790"/>
                        <a:pt x="645483" y="478075"/>
                        <a:pt x="543769" y="482577"/>
                      </a:cubicBezTo>
                      <a:lnTo>
                        <a:pt x="552979" y="127500"/>
                      </a:lnTo>
                      <a:cubicBezTo>
                        <a:pt x="616013" y="114812"/>
                        <a:pt x="665948" y="128933"/>
                        <a:pt x="697875" y="169045"/>
                      </a:cubicBezTo>
                      <a:cubicBezTo>
                        <a:pt x="737782" y="219800"/>
                        <a:pt x="743103" y="303708"/>
                        <a:pt x="710563" y="373291"/>
                      </a:cubicBezTo>
                      <a:close/>
                    </a:path>
                  </a:pathLst>
                </a:custGeom>
                <a:solidFill>
                  <a:srgbClr val="A9FFFB">
                    <a:alpha val="48000"/>
                  </a:srgbClr>
                </a:solidFill>
                <a:ln w="2045" cap="flat">
                  <a:noFill/>
                  <a:prstDash val="solid"/>
                  <a:miter/>
                </a:ln>
              </p:spPr>
              <p:txBody>
                <a:bodyPr rtlCol="0" anchor="ctr"/>
                <a:lstStyle/>
                <a:p>
                  <a:endParaRPr lang="vi-VN"/>
                </a:p>
              </p:txBody>
            </p:sp>
            <p:grpSp>
              <p:nvGrpSpPr>
                <p:cNvPr id="298" name="Đồ họa 5">
                  <a:extLst>
                    <a:ext uri="{FF2B5EF4-FFF2-40B4-BE49-F238E27FC236}">
                      <a16:creationId xmlns:a16="http://schemas.microsoft.com/office/drawing/2014/main" id="{BB117F5C-98CF-69CB-12F5-B3B3DB338E7E}"/>
                    </a:ext>
                  </a:extLst>
                </p:cNvPr>
                <p:cNvGrpSpPr/>
                <p:nvPr/>
              </p:nvGrpSpPr>
              <p:grpSpPr>
                <a:xfrm>
                  <a:off x="6234122" y="3868013"/>
                  <a:ext cx="566937" cy="418575"/>
                  <a:chOff x="6234122" y="3868013"/>
                  <a:chExt cx="566937" cy="418575"/>
                </a:xfrm>
              </p:grpSpPr>
              <p:sp>
                <p:nvSpPr>
                  <p:cNvPr id="299" name="Hình tự do: Hình 298">
                    <a:extLst>
                      <a:ext uri="{FF2B5EF4-FFF2-40B4-BE49-F238E27FC236}">
                        <a16:creationId xmlns:a16="http://schemas.microsoft.com/office/drawing/2014/main" id="{CB38BF16-AC10-1D2F-374D-6F1767174CBB}"/>
                      </a:ext>
                    </a:extLst>
                  </p:cNvPr>
                  <p:cNvSpPr/>
                  <p:nvPr/>
                </p:nvSpPr>
                <p:spPr>
                  <a:xfrm>
                    <a:off x="6277476" y="3890640"/>
                    <a:ext cx="269430" cy="74500"/>
                  </a:xfrm>
                  <a:custGeom>
                    <a:avLst/>
                    <a:gdLst>
                      <a:gd name="connsiteX0" fmla="*/ 269379 w 269430"/>
                      <a:gd name="connsiteY0" fmla="*/ 22164 h 74500"/>
                      <a:gd name="connsiteX1" fmla="*/ 138604 w 269430"/>
                      <a:gd name="connsiteY1" fmla="*/ 71282 h 74500"/>
                      <a:gd name="connsiteX2" fmla="*/ 52 w 269430"/>
                      <a:gd name="connsiteY2" fmla="*/ 52249 h 74500"/>
                      <a:gd name="connsiteX3" fmla="*/ 130827 w 269430"/>
                      <a:gd name="connsiteY3" fmla="*/ 3131 h 74500"/>
                      <a:gd name="connsiteX4" fmla="*/ 269379 w 269430"/>
                      <a:gd name="connsiteY4" fmla="*/ 22164 h 7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30" h="74500">
                        <a:moveTo>
                          <a:pt x="269379" y="22164"/>
                        </a:moveTo>
                        <a:cubicBezTo>
                          <a:pt x="271425" y="40993"/>
                          <a:pt x="212894" y="63095"/>
                          <a:pt x="138604" y="71282"/>
                        </a:cubicBezTo>
                        <a:cubicBezTo>
                          <a:pt x="64314" y="79672"/>
                          <a:pt x="2303" y="71077"/>
                          <a:pt x="52" y="52249"/>
                        </a:cubicBezTo>
                        <a:cubicBezTo>
                          <a:pt x="-1994" y="33420"/>
                          <a:pt x="56537" y="11318"/>
                          <a:pt x="130827" y="3131"/>
                        </a:cubicBezTo>
                        <a:cubicBezTo>
                          <a:pt x="205321" y="-5055"/>
                          <a:pt x="267332" y="3336"/>
                          <a:pt x="269379" y="22164"/>
                        </a:cubicBezTo>
                        <a:close/>
                      </a:path>
                    </a:pathLst>
                  </a:custGeom>
                  <a:solidFill>
                    <a:srgbClr val="AF3708">
                      <a:alpha val="28000"/>
                    </a:srgbClr>
                  </a:solidFill>
                  <a:ln w="2045" cap="flat">
                    <a:noFill/>
                    <a:prstDash val="solid"/>
                    <a:miter/>
                  </a:ln>
                </p:spPr>
                <p:txBody>
                  <a:bodyPr rtlCol="0" anchor="ctr"/>
                  <a:lstStyle/>
                  <a:p>
                    <a:endParaRPr lang="vi-VN"/>
                  </a:p>
                </p:txBody>
              </p:sp>
              <p:sp>
                <p:nvSpPr>
                  <p:cNvPr id="300" name="Hình tự do: Hình 299">
                    <a:extLst>
                      <a:ext uri="{FF2B5EF4-FFF2-40B4-BE49-F238E27FC236}">
                        <a16:creationId xmlns:a16="http://schemas.microsoft.com/office/drawing/2014/main" id="{4FAC9A22-CED8-D997-7E9C-5D0A26EE8C7D}"/>
                      </a:ext>
                    </a:extLst>
                  </p:cNvPr>
                  <p:cNvSpPr/>
                  <p:nvPr/>
                </p:nvSpPr>
                <p:spPr>
                  <a:xfrm>
                    <a:off x="6234122" y="3868013"/>
                    <a:ext cx="566937" cy="418575"/>
                  </a:xfrm>
                  <a:custGeom>
                    <a:avLst/>
                    <a:gdLst>
                      <a:gd name="connsiteX0" fmla="*/ 346706 w 566937"/>
                      <a:gd name="connsiteY0" fmla="*/ 3042 h 418575"/>
                      <a:gd name="connsiteX1" fmla="*/ 81882 w 566937"/>
                      <a:gd name="connsiteY1" fmla="*/ 55025 h 418575"/>
                      <a:gd name="connsiteX2" fmla="*/ 16187 w 566937"/>
                      <a:gd name="connsiteY2" fmla="*/ 158785 h 418575"/>
                      <a:gd name="connsiteX3" fmla="*/ 12913 w 566937"/>
                      <a:gd name="connsiteY3" fmla="*/ 219363 h 418575"/>
                      <a:gd name="connsiteX4" fmla="*/ 44430 w 566937"/>
                      <a:gd name="connsiteY4" fmla="*/ 268071 h 418575"/>
                      <a:gd name="connsiteX5" fmla="*/ 89863 w 566937"/>
                      <a:gd name="connsiteY5" fmla="*/ 347682 h 418575"/>
                      <a:gd name="connsiteX6" fmla="*/ 141436 w 566937"/>
                      <a:gd name="connsiteY6" fmla="*/ 412967 h 418575"/>
                      <a:gd name="connsiteX7" fmla="*/ 498151 w 566937"/>
                      <a:gd name="connsiteY7" fmla="*/ 340109 h 418575"/>
                      <a:gd name="connsiteX8" fmla="*/ 562617 w 566937"/>
                      <a:gd name="connsiteY8" fmla="*/ 132384 h 418575"/>
                      <a:gd name="connsiteX9" fmla="*/ 346706 w 566937"/>
                      <a:gd name="connsiteY9" fmla="*/ 3042 h 41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937" h="418575">
                        <a:moveTo>
                          <a:pt x="346706" y="3042"/>
                        </a:moveTo>
                        <a:cubicBezTo>
                          <a:pt x="275895" y="25963"/>
                          <a:pt x="187893" y="36401"/>
                          <a:pt x="81882" y="55025"/>
                        </a:cubicBezTo>
                        <a:cubicBezTo>
                          <a:pt x="49955" y="60755"/>
                          <a:pt x="-35386" y="95751"/>
                          <a:pt x="16187" y="158785"/>
                        </a:cubicBezTo>
                        <a:cubicBezTo>
                          <a:pt x="6568" y="164311"/>
                          <a:pt x="-1004" y="182525"/>
                          <a:pt x="12913" y="219363"/>
                        </a:cubicBezTo>
                        <a:cubicBezTo>
                          <a:pt x="22736" y="245150"/>
                          <a:pt x="46272" y="252722"/>
                          <a:pt x="44430" y="268071"/>
                        </a:cubicBezTo>
                        <a:cubicBezTo>
                          <a:pt x="37267" y="332128"/>
                          <a:pt x="86793" y="328035"/>
                          <a:pt x="89863" y="347682"/>
                        </a:cubicBezTo>
                        <a:cubicBezTo>
                          <a:pt x="96003" y="386771"/>
                          <a:pt x="120152" y="406418"/>
                          <a:pt x="141436" y="412967"/>
                        </a:cubicBezTo>
                        <a:cubicBezTo>
                          <a:pt x="201196" y="431386"/>
                          <a:pt x="399916" y="403757"/>
                          <a:pt x="498151" y="340109"/>
                        </a:cubicBezTo>
                        <a:cubicBezTo>
                          <a:pt x="540105" y="312890"/>
                          <a:pt x="580422" y="157557"/>
                          <a:pt x="562617" y="132384"/>
                        </a:cubicBezTo>
                        <a:cubicBezTo>
                          <a:pt x="489760" y="29033"/>
                          <a:pt x="393367" y="-12102"/>
                          <a:pt x="346706" y="3042"/>
                        </a:cubicBezTo>
                        <a:close/>
                      </a:path>
                    </a:pathLst>
                  </a:custGeom>
                  <a:solidFill>
                    <a:srgbClr val="FFC19F"/>
                  </a:solidFill>
                  <a:ln w="2045" cap="flat">
                    <a:noFill/>
                    <a:prstDash val="solid"/>
                    <a:miter/>
                  </a:ln>
                </p:spPr>
                <p:txBody>
                  <a:bodyPr rtlCol="0" anchor="ctr"/>
                  <a:lstStyle/>
                  <a:p>
                    <a:endParaRPr lang="vi-VN"/>
                  </a:p>
                </p:txBody>
              </p:sp>
              <p:sp>
                <p:nvSpPr>
                  <p:cNvPr id="301" name="Hình tự do: Hình 300">
                    <a:extLst>
                      <a:ext uri="{FF2B5EF4-FFF2-40B4-BE49-F238E27FC236}">
                        <a16:creationId xmlns:a16="http://schemas.microsoft.com/office/drawing/2014/main" id="{C874E4D5-0795-5AE4-CB98-C894C7A35C4B}"/>
                      </a:ext>
                    </a:extLst>
                  </p:cNvPr>
                  <p:cNvSpPr/>
                  <p:nvPr/>
                </p:nvSpPr>
                <p:spPr>
                  <a:xfrm>
                    <a:off x="6320662" y="4198081"/>
                    <a:ext cx="166446" cy="22539"/>
                  </a:xfrm>
                  <a:custGeom>
                    <a:avLst/>
                    <a:gdLst>
                      <a:gd name="connsiteX0" fmla="*/ 162135 w 166446"/>
                      <a:gd name="connsiteY0" fmla="*/ 10450 h 22539"/>
                      <a:gd name="connsiteX1" fmla="*/ 5778 w 166446"/>
                      <a:gd name="connsiteY1" fmla="*/ 22525 h 22539"/>
                      <a:gd name="connsiteX2" fmla="*/ 48 w 166446"/>
                      <a:gd name="connsiteY2" fmla="*/ 17818 h 22539"/>
                      <a:gd name="connsiteX3" fmla="*/ 4755 w 166446"/>
                      <a:gd name="connsiteY3" fmla="*/ 12087 h 22539"/>
                      <a:gd name="connsiteX4" fmla="*/ 160907 w 166446"/>
                      <a:gd name="connsiteY4" fmla="*/ 13 h 22539"/>
                      <a:gd name="connsiteX5" fmla="*/ 166433 w 166446"/>
                      <a:gd name="connsiteY5" fmla="*/ 4924 h 22539"/>
                      <a:gd name="connsiteX6" fmla="*/ 162135 w 166446"/>
                      <a:gd name="connsiteY6" fmla="*/ 10450 h 2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46" h="22539">
                        <a:moveTo>
                          <a:pt x="162135" y="10450"/>
                        </a:moveTo>
                        <a:cubicBezTo>
                          <a:pt x="162135" y="10450"/>
                          <a:pt x="43640" y="19046"/>
                          <a:pt x="5778" y="22525"/>
                        </a:cubicBezTo>
                        <a:cubicBezTo>
                          <a:pt x="2913" y="22729"/>
                          <a:pt x="253" y="20683"/>
                          <a:pt x="48" y="17818"/>
                        </a:cubicBezTo>
                        <a:cubicBezTo>
                          <a:pt x="-361" y="14953"/>
                          <a:pt x="1890" y="12292"/>
                          <a:pt x="4755" y="12087"/>
                        </a:cubicBezTo>
                        <a:cubicBezTo>
                          <a:pt x="42821" y="8608"/>
                          <a:pt x="141056" y="1445"/>
                          <a:pt x="160907" y="13"/>
                        </a:cubicBezTo>
                        <a:cubicBezTo>
                          <a:pt x="163772" y="-192"/>
                          <a:pt x="166228" y="2060"/>
                          <a:pt x="166433" y="4924"/>
                        </a:cubicBezTo>
                        <a:cubicBezTo>
                          <a:pt x="166637" y="7380"/>
                          <a:pt x="164591" y="9837"/>
                          <a:pt x="162135" y="10450"/>
                        </a:cubicBezTo>
                        <a:close/>
                      </a:path>
                    </a:pathLst>
                  </a:custGeom>
                  <a:solidFill>
                    <a:srgbClr val="F29D77"/>
                  </a:solidFill>
                  <a:ln w="2045" cap="flat">
                    <a:noFill/>
                    <a:prstDash val="solid"/>
                    <a:miter/>
                  </a:ln>
                </p:spPr>
                <p:txBody>
                  <a:bodyPr rtlCol="0" anchor="ctr"/>
                  <a:lstStyle/>
                  <a:p>
                    <a:endParaRPr lang="vi-VN"/>
                  </a:p>
                </p:txBody>
              </p:sp>
              <p:sp>
                <p:nvSpPr>
                  <p:cNvPr id="302" name="Hình tự do: Hình 301">
                    <a:extLst>
                      <a:ext uri="{FF2B5EF4-FFF2-40B4-BE49-F238E27FC236}">
                        <a16:creationId xmlns:a16="http://schemas.microsoft.com/office/drawing/2014/main" id="{475B613D-36ED-418D-87AA-3098CA4B3D75}"/>
                      </a:ext>
                    </a:extLst>
                  </p:cNvPr>
                  <p:cNvSpPr/>
                  <p:nvPr/>
                </p:nvSpPr>
                <p:spPr>
                  <a:xfrm>
                    <a:off x="6272155" y="4104105"/>
                    <a:ext cx="178768" cy="29779"/>
                  </a:xfrm>
                  <a:custGeom>
                    <a:avLst/>
                    <a:gdLst>
                      <a:gd name="connsiteX0" fmla="*/ 174419 w 178768"/>
                      <a:gd name="connsiteY0" fmla="*/ 10285 h 29779"/>
                      <a:gd name="connsiteX1" fmla="*/ 5783 w 178768"/>
                      <a:gd name="connsiteY1" fmla="*/ 29727 h 29779"/>
                      <a:gd name="connsiteX2" fmla="*/ 52 w 178768"/>
                      <a:gd name="connsiteY2" fmla="*/ 25225 h 29779"/>
                      <a:gd name="connsiteX3" fmla="*/ 4350 w 178768"/>
                      <a:gd name="connsiteY3" fmla="*/ 19494 h 29779"/>
                      <a:gd name="connsiteX4" fmla="*/ 172781 w 178768"/>
                      <a:gd name="connsiteY4" fmla="*/ 52 h 29779"/>
                      <a:gd name="connsiteX5" fmla="*/ 178716 w 178768"/>
                      <a:gd name="connsiteY5" fmla="*/ 4555 h 29779"/>
                      <a:gd name="connsiteX6" fmla="*/ 174419 w 178768"/>
                      <a:gd name="connsiteY6" fmla="*/ 10285 h 2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768" h="29779">
                        <a:moveTo>
                          <a:pt x="174419" y="10285"/>
                        </a:moveTo>
                        <a:lnTo>
                          <a:pt x="5783" y="29727"/>
                        </a:lnTo>
                        <a:cubicBezTo>
                          <a:pt x="2917" y="30136"/>
                          <a:pt x="462" y="28090"/>
                          <a:pt x="52" y="25225"/>
                        </a:cubicBezTo>
                        <a:cubicBezTo>
                          <a:pt x="-357" y="22564"/>
                          <a:pt x="1690" y="20108"/>
                          <a:pt x="4350" y="19494"/>
                        </a:cubicBezTo>
                        <a:cubicBezTo>
                          <a:pt x="4350" y="19494"/>
                          <a:pt x="155795" y="2303"/>
                          <a:pt x="172781" y="52"/>
                        </a:cubicBezTo>
                        <a:cubicBezTo>
                          <a:pt x="175647" y="-357"/>
                          <a:pt x="178307" y="1689"/>
                          <a:pt x="178716" y="4555"/>
                        </a:cubicBezTo>
                        <a:cubicBezTo>
                          <a:pt x="179126" y="7011"/>
                          <a:pt x="177079" y="9671"/>
                          <a:pt x="174419" y="10285"/>
                        </a:cubicBezTo>
                        <a:close/>
                      </a:path>
                    </a:pathLst>
                  </a:custGeom>
                  <a:solidFill>
                    <a:srgbClr val="F29D77"/>
                  </a:solidFill>
                  <a:ln w="2045" cap="flat">
                    <a:noFill/>
                    <a:prstDash val="solid"/>
                    <a:miter/>
                  </a:ln>
                </p:spPr>
                <p:txBody>
                  <a:bodyPr rtlCol="0" anchor="ctr"/>
                  <a:lstStyle/>
                  <a:p>
                    <a:endParaRPr lang="vi-VN"/>
                  </a:p>
                </p:txBody>
              </p:sp>
              <p:sp>
                <p:nvSpPr>
                  <p:cNvPr id="303" name="Hình tự do: Hình 302">
                    <a:extLst>
                      <a:ext uri="{FF2B5EF4-FFF2-40B4-BE49-F238E27FC236}">
                        <a16:creationId xmlns:a16="http://schemas.microsoft.com/office/drawing/2014/main" id="{BF448C5C-C54C-3DE0-2BC8-A51750D3A904}"/>
                      </a:ext>
                    </a:extLst>
                  </p:cNvPr>
                  <p:cNvSpPr/>
                  <p:nvPr/>
                </p:nvSpPr>
                <p:spPr>
                  <a:xfrm>
                    <a:off x="6245955" y="4002596"/>
                    <a:ext cx="187573" cy="28756"/>
                  </a:xfrm>
                  <a:custGeom>
                    <a:avLst/>
                    <a:gdLst>
                      <a:gd name="connsiteX0" fmla="*/ 183428 w 187573"/>
                      <a:gd name="connsiteY0" fmla="*/ 10285 h 28756"/>
                      <a:gd name="connsiteX1" fmla="*/ 5787 w 187573"/>
                      <a:gd name="connsiteY1" fmla="*/ 28704 h 28756"/>
                      <a:gd name="connsiteX2" fmla="*/ 57 w 187573"/>
                      <a:gd name="connsiteY2" fmla="*/ 24201 h 28756"/>
                      <a:gd name="connsiteX3" fmla="*/ 4559 w 187573"/>
                      <a:gd name="connsiteY3" fmla="*/ 18471 h 28756"/>
                      <a:gd name="connsiteX4" fmla="*/ 181790 w 187573"/>
                      <a:gd name="connsiteY4" fmla="*/ 52 h 28756"/>
                      <a:gd name="connsiteX5" fmla="*/ 187521 w 187573"/>
                      <a:gd name="connsiteY5" fmla="*/ 4555 h 28756"/>
                      <a:gd name="connsiteX6" fmla="*/ 183428 w 187573"/>
                      <a:gd name="connsiteY6" fmla="*/ 10285 h 2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573" h="28756">
                        <a:moveTo>
                          <a:pt x="183428" y="10285"/>
                        </a:moveTo>
                        <a:cubicBezTo>
                          <a:pt x="183428" y="10285"/>
                          <a:pt x="26662" y="26248"/>
                          <a:pt x="5787" y="28704"/>
                        </a:cubicBezTo>
                        <a:cubicBezTo>
                          <a:pt x="2922" y="29113"/>
                          <a:pt x="261" y="27067"/>
                          <a:pt x="57" y="24201"/>
                        </a:cubicBezTo>
                        <a:cubicBezTo>
                          <a:pt x="-353" y="21336"/>
                          <a:pt x="1489" y="18880"/>
                          <a:pt x="4559" y="18471"/>
                        </a:cubicBezTo>
                        <a:cubicBezTo>
                          <a:pt x="25639" y="16015"/>
                          <a:pt x="170330" y="1689"/>
                          <a:pt x="181790" y="52"/>
                        </a:cubicBezTo>
                        <a:cubicBezTo>
                          <a:pt x="184656" y="-357"/>
                          <a:pt x="187316" y="1689"/>
                          <a:pt x="187521" y="4555"/>
                        </a:cubicBezTo>
                        <a:cubicBezTo>
                          <a:pt x="187930" y="7215"/>
                          <a:pt x="185884" y="9671"/>
                          <a:pt x="183428" y="10285"/>
                        </a:cubicBezTo>
                        <a:close/>
                      </a:path>
                    </a:pathLst>
                  </a:custGeom>
                  <a:solidFill>
                    <a:srgbClr val="F29D77"/>
                  </a:solidFill>
                  <a:ln w="2045" cap="flat">
                    <a:noFill/>
                    <a:prstDash val="solid"/>
                    <a:miter/>
                  </a:ln>
                </p:spPr>
                <p:txBody>
                  <a:bodyPr rtlCol="0" anchor="ctr"/>
                  <a:lstStyle/>
                  <a:p>
                    <a:endParaRPr lang="vi-VN"/>
                  </a:p>
                </p:txBody>
              </p:sp>
            </p:grpSp>
          </p:grpSp>
          <p:sp>
            <p:nvSpPr>
              <p:cNvPr id="304" name="Hình tự do: Hình 303">
                <a:extLst>
                  <a:ext uri="{FF2B5EF4-FFF2-40B4-BE49-F238E27FC236}">
                    <a16:creationId xmlns:a16="http://schemas.microsoft.com/office/drawing/2014/main" id="{7B274C42-2984-B40C-E1FA-D385E860A5F3}"/>
                  </a:ext>
                </a:extLst>
              </p:cNvPr>
              <p:cNvSpPr/>
              <p:nvPr/>
            </p:nvSpPr>
            <p:spPr>
              <a:xfrm>
                <a:off x="4688637" y="2767896"/>
                <a:ext cx="467857" cy="460030"/>
              </a:xfrm>
              <a:custGeom>
                <a:avLst/>
                <a:gdLst>
                  <a:gd name="connsiteX0" fmla="*/ 19185 w 467857"/>
                  <a:gd name="connsiteY0" fmla="*/ 298249 h 460030"/>
                  <a:gd name="connsiteX1" fmla="*/ 6497 w 467857"/>
                  <a:gd name="connsiteY1" fmla="*/ 96459 h 460030"/>
                  <a:gd name="connsiteX2" fmla="*/ 86721 w 467857"/>
                  <a:gd name="connsiteY2" fmla="*/ 65965 h 460030"/>
                  <a:gd name="connsiteX3" fmla="*/ 177384 w 467857"/>
                  <a:gd name="connsiteY3" fmla="*/ 37928 h 460030"/>
                  <a:gd name="connsiteX4" fmla="*/ 282372 w 467857"/>
                  <a:gd name="connsiteY4" fmla="*/ 9071 h 460030"/>
                  <a:gd name="connsiteX5" fmla="*/ 391044 w 467857"/>
                  <a:gd name="connsiteY5" fmla="*/ 66375 h 460030"/>
                  <a:gd name="connsiteX6" fmla="*/ 446505 w 467857"/>
                  <a:gd name="connsiteY6" fmla="*/ 147214 h 460030"/>
                  <a:gd name="connsiteX7" fmla="*/ 458989 w 467857"/>
                  <a:gd name="connsiteY7" fmla="*/ 353711 h 460030"/>
                  <a:gd name="connsiteX8" fmla="*/ 368327 w 467857"/>
                  <a:gd name="connsiteY8" fmla="*/ 210043 h 460030"/>
                  <a:gd name="connsiteX9" fmla="*/ 304270 w 467857"/>
                  <a:gd name="connsiteY9" fmla="*/ 126543 h 460030"/>
                  <a:gd name="connsiteX10" fmla="*/ 330875 w 467857"/>
                  <a:gd name="connsiteY10" fmla="*/ 266528 h 460030"/>
                  <a:gd name="connsiteX11" fmla="*/ 338652 w 467857"/>
                  <a:gd name="connsiteY11" fmla="*/ 452764 h 460030"/>
                  <a:gd name="connsiteX12" fmla="*/ 249832 w 467857"/>
                  <a:gd name="connsiteY12" fmla="*/ 312780 h 460030"/>
                  <a:gd name="connsiteX13" fmla="*/ 194165 w 467857"/>
                  <a:gd name="connsiteY13" fmla="*/ 161949 h 460030"/>
                  <a:gd name="connsiteX14" fmla="*/ 212175 w 467857"/>
                  <a:gd name="connsiteY14" fmla="*/ 305617 h 460030"/>
                  <a:gd name="connsiteX15" fmla="*/ 222203 w 467857"/>
                  <a:gd name="connsiteY15" fmla="*/ 459313 h 460030"/>
                  <a:gd name="connsiteX16" fmla="*/ 127652 w 467857"/>
                  <a:gd name="connsiteY16" fmla="*/ 314417 h 460030"/>
                  <a:gd name="connsiteX17" fmla="*/ 93066 w 467857"/>
                  <a:gd name="connsiteY17" fmla="*/ 174228 h 460030"/>
                  <a:gd name="connsiteX18" fmla="*/ 98182 w 467857"/>
                  <a:gd name="connsiteY18" fmla="*/ 298454 h 460030"/>
                  <a:gd name="connsiteX19" fmla="*/ 121308 w 467857"/>
                  <a:gd name="connsiteY19" fmla="*/ 428819 h 460030"/>
                  <a:gd name="connsiteX20" fmla="*/ 19185 w 467857"/>
                  <a:gd name="connsiteY20" fmla="*/ 298249 h 4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857" h="460030">
                    <a:moveTo>
                      <a:pt x="19185" y="298249"/>
                    </a:moveTo>
                    <a:cubicBezTo>
                      <a:pt x="971" y="205540"/>
                      <a:pt x="-6397" y="132888"/>
                      <a:pt x="6497" y="96459"/>
                    </a:cubicBezTo>
                    <a:cubicBezTo>
                      <a:pt x="22460" y="50821"/>
                      <a:pt x="68507" y="80087"/>
                      <a:pt x="86721" y="65965"/>
                    </a:cubicBezTo>
                    <a:cubicBezTo>
                      <a:pt x="135634" y="27490"/>
                      <a:pt x="163672" y="60440"/>
                      <a:pt x="177384" y="37928"/>
                    </a:cubicBezTo>
                    <a:cubicBezTo>
                      <a:pt x="197645" y="4364"/>
                      <a:pt x="271116" y="18690"/>
                      <a:pt x="282372" y="9071"/>
                    </a:cubicBezTo>
                    <a:cubicBezTo>
                      <a:pt x="319005" y="-22446"/>
                      <a:pt x="363006" y="35881"/>
                      <a:pt x="391044" y="66375"/>
                    </a:cubicBezTo>
                    <a:cubicBezTo>
                      <a:pt x="406188" y="86431"/>
                      <a:pt x="416626" y="86636"/>
                      <a:pt x="446505" y="147214"/>
                    </a:cubicBezTo>
                    <a:cubicBezTo>
                      <a:pt x="470450" y="195717"/>
                      <a:pt x="473725" y="344092"/>
                      <a:pt x="458989" y="353711"/>
                    </a:cubicBezTo>
                    <a:cubicBezTo>
                      <a:pt x="422765" y="377655"/>
                      <a:pt x="386951" y="257523"/>
                      <a:pt x="368327" y="210043"/>
                    </a:cubicBezTo>
                    <a:cubicBezTo>
                      <a:pt x="361778" y="193466"/>
                      <a:pt x="328624" y="150488"/>
                      <a:pt x="304270" y="126543"/>
                    </a:cubicBezTo>
                    <a:cubicBezTo>
                      <a:pt x="306521" y="167475"/>
                      <a:pt x="327191" y="239104"/>
                      <a:pt x="330875" y="266528"/>
                    </a:cubicBezTo>
                    <a:cubicBezTo>
                      <a:pt x="338038" y="319329"/>
                      <a:pt x="369146" y="432298"/>
                      <a:pt x="338652" y="452764"/>
                    </a:cubicBezTo>
                    <a:cubicBezTo>
                      <a:pt x="314912" y="468727"/>
                      <a:pt x="278893" y="400986"/>
                      <a:pt x="249832" y="312780"/>
                    </a:cubicBezTo>
                    <a:cubicBezTo>
                      <a:pt x="242873" y="291496"/>
                      <a:pt x="214222" y="212703"/>
                      <a:pt x="194165" y="161949"/>
                    </a:cubicBezTo>
                    <a:cubicBezTo>
                      <a:pt x="191914" y="162358"/>
                      <a:pt x="206035" y="288630"/>
                      <a:pt x="212175" y="305617"/>
                    </a:cubicBezTo>
                    <a:cubicBezTo>
                      <a:pt x="230185" y="355962"/>
                      <a:pt x="261088" y="422270"/>
                      <a:pt x="222203" y="459313"/>
                    </a:cubicBezTo>
                    <a:cubicBezTo>
                      <a:pt x="211561" y="469546"/>
                      <a:pt x="141774" y="367832"/>
                      <a:pt x="127652" y="314417"/>
                    </a:cubicBezTo>
                    <a:cubicBezTo>
                      <a:pt x="121308" y="290472"/>
                      <a:pt x="105345" y="238490"/>
                      <a:pt x="93066" y="174228"/>
                    </a:cubicBezTo>
                    <a:cubicBezTo>
                      <a:pt x="91428" y="212499"/>
                      <a:pt x="96954" y="283514"/>
                      <a:pt x="98182" y="298454"/>
                    </a:cubicBezTo>
                    <a:cubicBezTo>
                      <a:pt x="137067" y="370288"/>
                      <a:pt x="149960" y="400577"/>
                      <a:pt x="121308" y="428819"/>
                    </a:cubicBezTo>
                    <a:cubicBezTo>
                      <a:pt x="112303" y="437620"/>
                      <a:pt x="27985" y="342455"/>
                      <a:pt x="19185" y="298249"/>
                    </a:cubicBezTo>
                    <a:close/>
                  </a:path>
                </a:pathLst>
              </a:custGeom>
              <a:solidFill>
                <a:srgbClr val="FFC19F"/>
              </a:solidFill>
              <a:ln w="2045" cap="flat">
                <a:noFill/>
                <a:prstDash val="solid"/>
                <a:miter/>
              </a:ln>
            </p:spPr>
            <p:txBody>
              <a:bodyPr rtlCol="0" anchor="ctr"/>
              <a:lstStyle/>
              <a:p>
                <a:endParaRPr lang="vi-VN"/>
              </a:p>
            </p:txBody>
          </p:sp>
        </p:grpSp>
        <p:grpSp>
          <p:nvGrpSpPr>
            <p:cNvPr id="305" name="Đồ họa 5">
              <a:extLst>
                <a:ext uri="{FF2B5EF4-FFF2-40B4-BE49-F238E27FC236}">
                  <a16:creationId xmlns:a16="http://schemas.microsoft.com/office/drawing/2014/main" id="{EF3FEADF-716C-7B5E-9F43-55E688B203A3}"/>
                </a:ext>
              </a:extLst>
            </p:cNvPr>
            <p:cNvGrpSpPr/>
            <p:nvPr/>
          </p:nvGrpSpPr>
          <p:grpSpPr>
            <a:xfrm>
              <a:off x="3585091" y="3570677"/>
              <a:ext cx="1781721" cy="1009582"/>
              <a:chOff x="3585091" y="3570677"/>
              <a:chExt cx="1781721" cy="1009582"/>
            </a:xfrm>
          </p:grpSpPr>
          <p:grpSp>
            <p:nvGrpSpPr>
              <p:cNvPr id="306" name="Đồ họa 5">
                <a:extLst>
                  <a:ext uri="{FF2B5EF4-FFF2-40B4-BE49-F238E27FC236}">
                    <a16:creationId xmlns:a16="http://schemas.microsoft.com/office/drawing/2014/main" id="{9198D99F-0979-E653-1B83-8CC8CEE3F2D0}"/>
                  </a:ext>
                </a:extLst>
              </p:cNvPr>
              <p:cNvGrpSpPr/>
              <p:nvPr/>
            </p:nvGrpSpPr>
            <p:grpSpPr>
              <a:xfrm>
                <a:off x="3710890" y="3570677"/>
                <a:ext cx="1319673" cy="672701"/>
                <a:chOff x="3710890" y="3570677"/>
                <a:chExt cx="1319673" cy="672701"/>
              </a:xfrm>
            </p:grpSpPr>
            <p:sp>
              <p:nvSpPr>
                <p:cNvPr id="307" name="Hình tự do: Hình 306">
                  <a:extLst>
                    <a:ext uri="{FF2B5EF4-FFF2-40B4-BE49-F238E27FC236}">
                      <a16:creationId xmlns:a16="http://schemas.microsoft.com/office/drawing/2014/main" id="{316E9E0C-20E7-26F6-782E-33A20E316193}"/>
                    </a:ext>
                  </a:extLst>
                </p:cNvPr>
                <p:cNvSpPr/>
                <p:nvPr/>
              </p:nvSpPr>
              <p:spPr>
                <a:xfrm>
                  <a:off x="3710890" y="3573098"/>
                  <a:ext cx="1319673" cy="670280"/>
                </a:xfrm>
                <a:custGeom>
                  <a:avLst/>
                  <a:gdLst>
                    <a:gd name="connsiteX0" fmla="*/ 651269 w 1319673"/>
                    <a:gd name="connsiteY0" fmla="*/ 670225 h 670280"/>
                    <a:gd name="connsiteX1" fmla="*/ 1319674 w 1319673"/>
                    <a:gd name="connsiteY1" fmla="*/ 19012 h 670280"/>
                    <a:gd name="connsiteX2" fmla="*/ 56 w 1319673"/>
                    <a:gd name="connsiteY2" fmla="*/ 1616 h 670280"/>
                    <a:gd name="connsiteX3" fmla="*/ 651269 w 1319673"/>
                    <a:gd name="connsiteY3" fmla="*/ 670225 h 670280"/>
                  </a:gdLst>
                  <a:ahLst/>
                  <a:cxnLst>
                    <a:cxn ang="0">
                      <a:pos x="connsiteX0" y="connsiteY0"/>
                    </a:cxn>
                    <a:cxn ang="0">
                      <a:pos x="connsiteX1" y="connsiteY1"/>
                    </a:cxn>
                    <a:cxn ang="0">
                      <a:pos x="connsiteX2" y="connsiteY2"/>
                    </a:cxn>
                    <a:cxn ang="0">
                      <a:pos x="connsiteX3" y="connsiteY3"/>
                    </a:cxn>
                  </a:cxnLst>
                  <a:rect l="l" t="t" r="r" b="b"/>
                  <a:pathLst>
                    <a:path w="1319673" h="670280">
                      <a:moveTo>
                        <a:pt x="651269" y="670225"/>
                      </a:moveTo>
                      <a:cubicBezTo>
                        <a:pt x="1015761" y="674932"/>
                        <a:pt x="1314967" y="383503"/>
                        <a:pt x="1319674" y="19012"/>
                      </a:cubicBezTo>
                      <a:cubicBezTo>
                        <a:pt x="1319674" y="19012"/>
                        <a:pt x="261" y="-6570"/>
                        <a:pt x="56" y="1616"/>
                      </a:cubicBezTo>
                      <a:cubicBezTo>
                        <a:pt x="-4651" y="366312"/>
                        <a:pt x="286983" y="665518"/>
                        <a:pt x="651269" y="670225"/>
                      </a:cubicBezTo>
                      <a:close/>
                    </a:path>
                  </a:pathLst>
                </a:custGeom>
                <a:solidFill>
                  <a:srgbClr val="58B748"/>
                </a:solidFill>
                <a:ln w="2045" cap="flat">
                  <a:noFill/>
                  <a:prstDash val="solid"/>
                  <a:miter/>
                </a:ln>
              </p:spPr>
              <p:txBody>
                <a:bodyPr rtlCol="0" anchor="ctr"/>
                <a:lstStyle/>
                <a:p>
                  <a:endParaRPr lang="vi-VN"/>
                </a:p>
              </p:txBody>
            </p:sp>
            <p:sp>
              <p:nvSpPr>
                <p:cNvPr id="308" name="Hình tự do: Hình 307">
                  <a:extLst>
                    <a:ext uri="{FF2B5EF4-FFF2-40B4-BE49-F238E27FC236}">
                      <a16:creationId xmlns:a16="http://schemas.microsoft.com/office/drawing/2014/main" id="{F3C3F3A6-B59F-072B-C164-C8EF1A33EF12}"/>
                    </a:ext>
                  </a:extLst>
                </p:cNvPr>
                <p:cNvSpPr/>
                <p:nvPr/>
              </p:nvSpPr>
              <p:spPr>
                <a:xfrm>
                  <a:off x="3757347" y="3573774"/>
                  <a:ext cx="1227373" cy="623352"/>
                </a:xfrm>
                <a:custGeom>
                  <a:avLst/>
                  <a:gdLst>
                    <a:gd name="connsiteX0" fmla="*/ 605630 w 1227373"/>
                    <a:gd name="connsiteY0" fmla="*/ 623297 h 623352"/>
                    <a:gd name="connsiteX1" fmla="*/ 1227373 w 1227373"/>
                    <a:gd name="connsiteY1" fmla="*/ 17722 h 623352"/>
                    <a:gd name="connsiteX2" fmla="*/ 55 w 1227373"/>
                    <a:gd name="connsiteY2" fmla="*/ 1554 h 623352"/>
                    <a:gd name="connsiteX3" fmla="*/ 605630 w 1227373"/>
                    <a:gd name="connsiteY3" fmla="*/ 623297 h 623352"/>
                  </a:gdLst>
                  <a:ahLst/>
                  <a:cxnLst>
                    <a:cxn ang="0">
                      <a:pos x="connsiteX0" y="connsiteY0"/>
                    </a:cxn>
                    <a:cxn ang="0">
                      <a:pos x="connsiteX1" y="connsiteY1"/>
                    </a:cxn>
                    <a:cxn ang="0">
                      <a:pos x="connsiteX2" y="connsiteY2"/>
                    </a:cxn>
                    <a:cxn ang="0">
                      <a:pos x="connsiteX3" y="connsiteY3"/>
                    </a:cxn>
                  </a:cxnLst>
                  <a:rect l="l" t="t" r="r" b="b"/>
                  <a:pathLst>
                    <a:path w="1227373" h="623352">
                      <a:moveTo>
                        <a:pt x="605630" y="623297"/>
                      </a:moveTo>
                      <a:cubicBezTo>
                        <a:pt x="944540" y="627799"/>
                        <a:pt x="1222871" y="356631"/>
                        <a:pt x="1227373" y="17722"/>
                      </a:cubicBezTo>
                      <a:cubicBezTo>
                        <a:pt x="1227373" y="17722"/>
                        <a:pt x="260" y="-6223"/>
                        <a:pt x="55" y="1554"/>
                      </a:cubicBezTo>
                      <a:cubicBezTo>
                        <a:pt x="-4447" y="340463"/>
                        <a:pt x="266721" y="618795"/>
                        <a:pt x="605630" y="623297"/>
                      </a:cubicBezTo>
                      <a:close/>
                    </a:path>
                  </a:pathLst>
                </a:custGeom>
                <a:solidFill>
                  <a:srgbClr val="F7EED9"/>
                </a:solidFill>
                <a:ln w="2045" cap="flat">
                  <a:noFill/>
                  <a:prstDash val="solid"/>
                  <a:miter/>
                </a:ln>
              </p:spPr>
              <p:txBody>
                <a:bodyPr rtlCol="0" anchor="ctr"/>
                <a:lstStyle/>
                <a:p>
                  <a:endParaRPr lang="vi-VN"/>
                </a:p>
              </p:txBody>
            </p:sp>
            <p:sp>
              <p:nvSpPr>
                <p:cNvPr id="309" name="Hình tự do: Hình 308">
                  <a:extLst>
                    <a:ext uri="{FF2B5EF4-FFF2-40B4-BE49-F238E27FC236}">
                      <a16:creationId xmlns:a16="http://schemas.microsoft.com/office/drawing/2014/main" id="{ED7A3CD7-DE35-C4E0-8DFC-471DE4F55D14}"/>
                    </a:ext>
                  </a:extLst>
                </p:cNvPr>
                <p:cNvSpPr/>
                <p:nvPr/>
              </p:nvSpPr>
              <p:spPr>
                <a:xfrm>
                  <a:off x="3809130" y="3570677"/>
                  <a:ext cx="1115831" cy="566684"/>
                </a:xfrm>
                <a:custGeom>
                  <a:avLst/>
                  <a:gdLst>
                    <a:gd name="connsiteX0" fmla="*/ 550573 w 1115831"/>
                    <a:gd name="connsiteY0" fmla="*/ 566634 h 566684"/>
                    <a:gd name="connsiteX1" fmla="*/ 1115831 w 1115831"/>
                    <a:gd name="connsiteY1" fmla="*/ 16111 h 566684"/>
                    <a:gd name="connsiteX2" fmla="*/ 50 w 1115831"/>
                    <a:gd name="connsiteY2" fmla="*/ 1376 h 566684"/>
                    <a:gd name="connsiteX3" fmla="*/ 550573 w 1115831"/>
                    <a:gd name="connsiteY3" fmla="*/ 566634 h 566684"/>
                  </a:gdLst>
                  <a:ahLst/>
                  <a:cxnLst>
                    <a:cxn ang="0">
                      <a:pos x="connsiteX0" y="connsiteY0"/>
                    </a:cxn>
                    <a:cxn ang="0">
                      <a:pos x="connsiteX1" y="connsiteY1"/>
                    </a:cxn>
                    <a:cxn ang="0">
                      <a:pos x="connsiteX2" y="connsiteY2"/>
                    </a:cxn>
                    <a:cxn ang="0">
                      <a:pos x="connsiteX3" y="connsiteY3"/>
                    </a:cxn>
                  </a:cxnLst>
                  <a:rect l="l" t="t" r="r" b="b"/>
                  <a:pathLst>
                    <a:path w="1115831" h="566684">
                      <a:moveTo>
                        <a:pt x="550573" y="566634"/>
                      </a:moveTo>
                      <a:cubicBezTo>
                        <a:pt x="858579" y="570727"/>
                        <a:pt x="1111738" y="324117"/>
                        <a:pt x="1115831" y="16111"/>
                      </a:cubicBezTo>
                      <a:cubicBezTo>
                        <a:pt x="1115831" y="16111"/>
                        <a:pt x="255" y="-5582"/>
                        <a:pt x="50" y="1376"/>
                      </a:cubicBezTo>
                      <a:cubicBezTo>
                        <a:pt x="-4043" y="309382"/>
                        <a:pt x="242362" y="562541"/>
                        <a:pt x="550573" y="566634"/>
                      </a:cubicBezTo>
                      <a:close/>
                    </a:path>
                  </a:pathLst>
                </a:custGeom>
                <a:solidFill>
                  <a:srgbClr val="F23636"/>
                </a:solidFill>
                <a:ln w="2045" cap="flat">
                  <a:noFill/>
                  <a:prstDash val="solid"/>
                  <a:miter/>
                </a:ln>
              </p:spPr>
              <p:txBody>
                <a:bodyPr rtlCol="0" anchor="ctr"/>
                <a:lstStyle/>
                <a:p>
                  <a:endParaRPr lang="vi-VN"/>
                </a:p>
              </p:txBody>
            </p:sp>
            <p:sp>
              <p:nvSpPr>
                <p:cNvPr id="310" name="Hình tự do: Hình 309">
                  <a:extLst>
                    <a:ext uri="{FF2B5EF4-FFF2-40B4-BE49-F238E27FC236}">
                      <a16:creationId xmlns:a16="http://schemas.microsoft.com/office/drawing/2014/main" id="{3F13C24B-ED58-1245-72D0-9912E9671675}"/>
                    </a:ext>
                  </a:extLst>
                </p:cNvPr>
                <p:cNvSpPr/>
                <p:nvPr/>
              </p:nvSpPr>
              <p:spPr>
                <a:xfrm>
                  <a:off x="4095162" y="3649541"/>
                  <a:ext cx="45605" cy="57372"/>
                </a:xfrm>
                <a:custGeom>
                  <a:avLst/>
                  <a:gdLst>
                    <a:gd name="connsiteX0" fmla="*/ 6676 w 45605"/>
                    <a:gd name="connsiteY0" fmla="*/ 55129 h 57372"/>
                    <a:gd name="connsiteX1" fmla="*/ 43309 w 45605"/>
                    <a:gd name="connsiteY1" fmla="*/ 690 h 57372"/>
                    <a:gd name="connsiteX2" fmla="*/ 6676 w 45605"/>
                    <a:gd name="connsiteY2" fmla="*/ 55129 h 57372"/>
                  </a:gdLst>
                  <a:ahLst/>
                  <a:cxnLst>
                    <a:cxn ang="0">
                      <a:pos x="connsiteX0" y="connsiteY0"/>
                    </a:cxn>
                    <a:cxn ang="0">
                      <a:pos x="connsiteX1" y="connsiteY1"/>
                    </a:cxn>
                    <a:cxn ang="0">
                      <a:pos x="connsiteX2" y="connsiteY2"/>
                    </a:cxn>
                  </a:cxnLst>
                  <a:rect l="l" t="t" r="r" b="b"/>
                  <a:pathLst>
                    <a:path w="45605" h="57372">
                      <a:moveTo>
                        <a:pt x="6676" y="55129"/>
                      </a:moveTo>
                      <a:cubicBezTo>
                        <a:pt x="-18087" y="38552"/>
                        <a:pt x="33281" y="-6063"/>
                        <a:pt x="43309" y="690"/>
                      </a:cubicBezTo>
                      <a:cubicBezTo>
                        <a:pt x="53337" y="7444"/>
                        <a:pt x="28574" y="69864"/>
                        <a:pt x="6676" y="55129"/>
                      </a:cubicBezTo>
                      <a:close/>
                    </a:path>
                  </a:pathLst>
                </a:custGeom>
                <a:solidFill>
                  <a:srgbClr val="753922"/>
                </a:solidFill>
                <a:ln w="2045" cap="flat">
                  <a:noFill/>
                  <a:prstDash val="solid"/>
                  <a:miter/>
                </a:ln>
              </p:spPr>
              <p:txBody>
                <a:bodyPr rtlCol="0" anchor="ctr"/>
                <a:lstStyle/>
                <a:p>
                  <a:endParaRPr lang="vi-VN"/>
                </a:p>
              </p:txBody>
            </p:sp>
            <p:sp>
              <p:nvSpPr>
                <p:cNvPr id="311" name="Hình tự do: Hình 310">
                  <a:extLst>
                    <a:ext uri="{FF2B5EF4-FFF2-40B4-BE49-F238E27FC236}">
                      <a16:creationId xmlns:a16="http://schemas.microsoft.com/office/drawing/2014/main" id="{1E316B87-4292-2DD8-AD75-3F665DD157C1}"/>
                    </a:ext>
                  </a:extLst>
                </p:cNvPr>
                <p:cNvSpPr/>
                <p:nvPr/>
              </p:nvSpPr>
              <p:spPr>
                <a:xfrm>
                  <a:off x="3936180" y="3692483"/>
                  <a:ext cx="54691" cy="48786"/>
                </a:xfrm>
                <a:custGeom>
                  <a:avLst/>
                  <a:gdLst>
                    <a:gd name="connsiteX0" fmla="*/ 3775 w 54691"/>
                    <a:gd name="connsiteY0" fmla="*/ 44318 h 48786"/>
                    <a:gd name="connsiteX1" fmla="*/ 53711 w 54691"/>
                    <a:gd name="connsiteY1" fmla="*/ 1749 h 48786"/>
                    <a:gd name="connsiteX2" fmla="*/ 3775 w 54691"/>
                    <a:gd name="connsiteY2" fmla="*/ 44318 h 48786"/>
                  </a:gdLst>
                  <a:ahLst/>
                  <a:cxnLst>
                    <a:cxn ang="0">
                      <a:pos x="connsiteX0" y="connsiteY0"/>
                    </a:cxn>
                    <a:cxn ang="0">
                      <a:pos x="connsiteX1" y="connsiteY1"/>
                    </a:cxn>
                    <a:cxn ang="0">
                      <a:pos x="connsiteX2" y="connsiteY2"/>
                    </a:cxn>
                  </a:cxnLst>
                  <a:rect l="l" t="t" r="r" b="b"/>
                  <a:pathLst>
                    <a:path w="54691" h="48786">
                      <a:moveTo>
                        <a:pt x="3775" y="44318"/>
                      </a:moveTo>
                      <a:cubicBezTo>
                        <a:pt x="-15667" y="21601"/>
                        <a:pt x="45934" y="-7460"/>
                        <a:pt x="53711" y="1749"/>
                      </a:cubicBezTo>
                      <a:cubicBezTo>
                        <a:pt x="61488" y="10959"/>
                        <a:pt x="20966" y="64374"/>
                        <a:pt x="3775" y="44318"/>
                      </a:cubicBezTo>
                      <a:close/>
                    </a:path>
                  </a:pathLst>
                </a:custGeom>
                <a:solidFill>
                  <a:srgbClr val="753922"/>
                </a:solidFill>
                <a:ln w="2045" cap="flat">
                  <a:noFill/>
                  <a:prstDash val="solid"/>
                  <a:miter/>
                </a:ln>
              </p:spPr>
              <p:txBody>
                <a:bodyPr rtlCol="0" anchor="ctr"/>
                <a:lstStyle/>
                <a:p>
                  <a:endParaRPr lang="vi-VN"/>
                </a:p>
              </p:txBody>
            </p:sp>
            <p:sp>
              <p:nvSpPr>
                <p:cNvPr id="312" name="Hình tự do: Hình 311">
                  <a:extLst>
                    <a:ext uri="{FF2B5EF4-FFF2-40B4-BE49-F238E27FC236}">
                      <a16:creationId xmlns:a16="http://schemas.microsoft.com/office/drawing/2014/main" id="{490DEC82-5A1A-2A26-30C9-4BE165064A2A}"/>
                    </a:ext>
                  </a:extLst>
                </p:cNvPr>
                <p:cNvSpPr/>
                <p:nvPr/>
              </p:nvSpPr>
              <p:spPr>
                <a:xfrm>
                  <a:off x="4310078" y="3690958"/>
                  <a:ext cx="31259" cy="65492"/>
                </a:xfrm>
                <a:custGeom>
                  <a:avLst/>
                  <a:gdLst>
                    <a:gd name="connsiteX0" fmla="*/ 16676 w 31259"/>
                    <a:gd name="connsiteY0" fmla="*/ 65490 h 65492"/>
                    <a:gd name="connsiteX1" fmla="*/ 15652 w 31259"/>
                    <a:gd name="connsiteY1" fmla="*/ 0 h 65492"/>
                    <a:gd name="connsiteX2" fmla="*/ 16676 w 31259"/>
                    <a:gd name="connsiteY2" fmla="*/ 65490 h 65492"/>
                  </a:gdLst>
                  <a:ahLst/>
                  <a:cxnLst>
                    <a:cxn ang="0">
                      <a:pos x="connsiteX0" y="connsiteY0"/>
                    </a:cxn>
                    <a:cxn ang="0">
                      <a:pos x="connsiteX1" y="connsiteY1"/>
                    </a:cxn>
                    <a:cxn ang="0">
                      <a:pos x="connsiteX2" y="connsiteY2"/>
                    </a:cxn>
                  </a:cxnLst>
                  <a:rect l="l" t="t" r="r" b="b"/>
                  <a:pathLst>
                    <a:path w="31259" h="65492">
                      <a:moveTo>
                        <a:pt x="16676" y="65490"/>
                      </a:moveTo>
                      <a:cubicBezTo>
                        <a:pt x="-12999" y="65899"/>
                        <a:pt x="3578" y="0"/>
                        <a:pt x="15652" y="0"/>
                      </a:cubicBezTo>
                      <a:cubicBezTo>
                        <a:pt x="27932" y="-204"/>
                        <a:pt x="43076" y="65081"/>
                        <a:pt x="16676" y="65490"/>
                      </a:cubicBezTo>
                      <a:close/>
                    </a:path>
                  </a:pathLst>
                </a:custGeom>
                <a:solidFill>
                  <a:srgbClr val="753922"/>
                </a:solidFill>
                <a:ln w="2045" cap="flat">
                  <a:noFill/>
                  <a:prstDash val="solid"/>
                  <a:miter/>
                </a:ln>
              </p:spPr>
              <p:txBody>
                <a:bodyPr rtlCol="0" anchor="ctr"/>
                <a:lstStyle/>
                <a:p>
                  <a:endParaRPr lang="vi-VN"/>
                </a:p>
              </p:txBody>
            </p:sp>
            <p:sp>
              <p:nvSpPr>
                <p:cNvPr id="313" name="Hình tự do: Hình 312">
                  <a:extLst>
                    <a:ext uri="{FF2B5EF4-FFF2-40B4-BE49-F238E27FC236}">
                      <a16:creationId xmlns:a16="http://schemas.microsoft.com/office/drawing/2014/main" id="{BCA63B0F-03AA-E2EC-8081-45EF41665C04}"/>
                    </a:ext>
                  </a:extLst>
                </p:cNvPr>
                <p:cNvSpPr/>
                <p:nvPr/>
              </p:nvSpPr>
              <p:spPr>
                <a:xfrm>
                  <a:off x="4100677" y="3840981"/>
                  <a:ext cx="44761" cy="57921"/>
                </a:xfrm>
                <a:custGeom>
                  <a:avLst/>
                  <a:gdLst>
                    <a:gd name="connsiteX0" fmla="*/ 6891 w 44761"/>
                    <a:gd name="connsiteY0" fmla="*/ 55860 h 57921"/>
                    <a:gd name="connsiteX1" fmla="*/ 42297 w 44761"/>
                    <a:gd name="connsiteY1" fmla="*/ 603 h 57921"/>
                    <a:gd name="connsiteX2" fmla="*/ 6891 w 44761"/>
                    <a:gd name="connsiteY2" fmla="*/ 55860 h 57921"/>
                  </a:gdLst>
                  <a:ahLst/>
                  <a:cxnLst>
                    <a:cxn ang="0">
                      <a:pos x="connsiteX0" y="connsiteY0"/>
                    </a:cxn>
                    <a:cxn ang="0">
                      <a:pos x="connsiteX1" y="connsiteY1"/>
                    </a:cxn>
                    <a:cxn ang="0">
                      <a:pos x="connsiteX2" y="connsiteY2"/>
                    </a:cxn>
                  </a:cxnLst>
                  <a:rect l="l" t="t" r="r" b="b"/>
                  <a:pathLst>
                    <a:path w="44761" h="57921">
                      <a:moveTo>
                        <a:pt x="6891" y="55860"/>
                      </a:moveTo>
                      <a:cubicBezTo>
                        <a:pt x="-18077" y="39692"/>
                        <a:pt x="32064" y="-5741"/>
                        <a:pt x="42297" y="603"/>
                      </a:cubicBezTo>
                      <a:cubicBezTo>
                        <a:pt x="52529" y="7152"/>
                        <a:pt x="28994" y="69981"/>
                        <a:pt x="6891" y="55860"/>
                      </a:cubicBezTo>
                      <a:close/>
                    </a:path>
                  </a:pathLst>
                </a:custGeom>
                <a:solidFill>
                  <a:srgbClr val="753922"/>
                </a:solidFill>
                <a:ln w="2045" cap="flat">
                  <a:noFill/>
                  <a:prstDash val="solid"/>
                  <a:miter/>
                </a:ln>
              </p:spPr>
              <p:txBody>
                <a:bodyPr rtlCol="0" anchor="ctr"/>
                <a:lstStyle/>
                <a:p>
                  <a:endParaRPr lang="vi-VN"/>
                </a:p>
              </p:txBody>
            </p:sp>
            <p:sp>
              <p:nvSpPr>
                <p:cNvPr id="314" name="Hình tự do: Hình 313">
                  <a:extLst>
                    <a:ext uri="{FF2B5EF4-FFF2-40B4-BE49-F238E27FC236}">
                      <a16:creationId xmlns:a16="http://schemas.microsoft.com/office/drawing/2014/main" id="{6C739A36-731B-F810-019A-0E94E7A911A2}"/>
                    </a:ext>
                  </a:extLst>
                </p:cNvPr>
                <p:cNvSpPr/>
                <p:nvPr/>
              </p:nvSpPr>
              <p:spPr>
                <a:xfrm>
                  <a:off x="4243016" y="3845955"/>
                  <a:ext cx="34823" cy="63877"/>
                </a:xfrm>
                <a:custGeom>
                  <a:avLst/>
                  <a:gdLst>
                    <a:gd name="connsiteX0" fmla="*/ 11085 w 34823"/>
                    <a:gd name="connsiteY0" fmla="*/ 63371 h 63877"/>
                    <a:gd name="connsiteX1" fmla="*/ 28685 w 34823"/>
                    <a:gd name="connsiteY1" fmla="*/ 132 h 63877"/>
                    <a:gd name="connsiteX2" fmla="*/ 11085 w 34823"/>
                    <a:gd name="connsiteY2" fmla="*/ 63371 h 63877"/>
                  </a:gdLst>
                  <a:ahLst/>
                  <a:cxnLst>
                    <a:cxn ang="0">
                      <a:pos x="connsiteX0" y="connsiteY0"/>
                    </a:cxn>
                    <a:cxn ang="0">
                      <a:pos x="connsiteX1" y="connsiteY1"/>
                    </a:cxn>
                    <a:cxn ang="0">
                      <a:pos x="connsiteX2" y="connsiteY2"/>
                    </a:cxn>
                  </a:cxnLst>
                  <a:rect l="l" t="t" r="r" b="b"/>
                  <a:pathLst>
                    <a:path w="34823" h="63877">
                      <a:moveTo>
                        <a:pt x="11085" y="63371"/>
                      </a:moveTo>
                      <a:cubicBezTo>
                        <a:pt x="-17567" y="55389"/>
                        <a:pt x="17020" y="-3142"/>
                        <a:pt x="28685" y="132"/>
                      </a:cubicBezTo>
                      <a:cubicBezTo>
                        <a:pt x="40146" y="3407"/>
                        <a:pt x="36258" y="70329"/>
                        <a:pt x="11085" y="63371"/>
                      </a:cubicBezTo>
                      <a:close/>
                    </a:path>
                  </a:pathLst>
                </a:custGeom>
                <a:solidFill>
                  <a:srgbClr val="753922"/>
                </a:solidFill>
                <a:ln w="2045" cap="flat">
                  <a:noFill/>
                  <a:prstDash val="solid"/>
                  <a:miter/>
                </a:ln>
              </p:spPr>
              <p:txBody>
                <a:bodyPr rtlCol="0" anchor="ctr"/>
                <a:lstStyle/>
                <a:p>
                  <a:endParaRPr lang="vi-VN"/>
                </a:p>
              </p:txBody>
            </p:sp>
            <p:sp>
              <p:nvSpPr>
                <p:cNvPr id="315" name="Hình tự do: Hình 314">
                  <a:extLst>
                    <a:ext uri="{FF2B5EF4-FFF2-40B4-BE49-F238E27FC236}">
                      <a16:creationId xmlns:a16="http://schemas.microsoft.com/office/drawing/2014/main" id="{F861DB37-1A7E-E882-2C54-CFB50291473A}"/>
                    </a:ext>
                  </a:extLst>
                </p:cNvPr>
                <p:cNvSpPr/>
                <p:nvPr/>
              </p:nvSpPr>
              <p:spPr>
                <a:xfrm>
                  <a:off x="4316251" y="3985658"/>
                  <a:ext cx="31307" cy="65523"/>
                </a:xfrm>
                <a:custGeom>
                  <a:avLst/>
                  <a:gdLst>
                    <a:gd name="connsiteX0" fmla="*/ 15006 w 31307"/>
                    <a:gd name="connsiteY0" fmla="*/ 65494 h 65523"/>
                    <a:gd name="connsiteX1" fmla="*/ 18689 w 31307"/>
                    <a:gd name="connsiteY1" fmla="*/ 4 h 65523"/>
                    <a:gd name="connsiteX2" fmla="*/ 15006 w 31307"/>
                    <a:gd name="connsiteY2" fmla="*/ 65494 h 65523"/>
                  </a:gdLst>
                  <a:ahLst/>
                  <a:cxnLst>
                    <a:cxn ang="0">
                      <a:pos x="connsiteX0" y="connsiteY0"/>
                    </a:cxn>
                    <a:cxn ang="0">
                      <a:pos x="connsiteX1" y="connsiteY1"/>
                    </a:cxn>
                    <a:cxn ang="0">
                      <a:pos x="connsiteX2" y="connsiteY2"/>
                    </a:cxn>
                  </a:cxnLst>
                  <a:rect l="l" t="t" r="r" b="b"/>
                  <a:pathLst>
                    <a:path w="31307" h="65523">
                      <a:moveTo>
                        <a:pt x="15006" y="65494"/>
                      </a:moveTo>
                      <a:cubicBezTo>
                        <a:pt x="-14669" y="63857"/>
                        <a:pt x="6819" y="-610"/>
                        <a:pt x="18689" y="4"/>
                      </a:cubicBezTo>
                      <a:cubicBezTo>
                        <a:pt x="30764" y="823"/>
                        <a:pt x="41201" y="67131"/>
                        <a:pt x="15006" y="65494"/>
                      </a:cubicBezTo>
                      <a:close/>
                    </a:path>
                  </a:pathLst>
                </a:custGeom>
                <a:solidFill>
                  <a:srgbClr val="753922"/>
                </a:solidFill>
                <a:ln w="2045" cap="flat">
                  <a:noFill/>
                  <a:prstDash val="solid"/>
                  <a:miter/>
                </a:ln>
              </p:spPr>
              <p:txBody>
                <a:bodyPr rtlCol="0" anchor="ctr"/>
                <a:lstStyle/>
                <a:p>
                  <a:endParaRPr lang="vi-VN"/>
                </a:p>
              </p:txBody>
            </p:sp>
            <p:sp>
              <p:nvSpPr>
                <p:cNvPr id="316" name="Hình tự do: Hình 315">
                  <a:extLst>
                    <a:ext uri="{FF2B5EF4-FFF2-40B4-BE49-F238E27FC236}">
                      <a16:creationId xmlns:a16="http://schemas.microsoft.com/office/drawing/2014/main" id="{DCBB253F-0A73-1475-F208-80E10F72C81B}"/>
                    </a:ext>
                  </a:extLst>
                </p:cNvPr>
                <p:cNvSpPr/>
                <p:nvPr/>
              </p:nvSpPr>
              <p:spPr>
                <a:xfrm>
                  <a:off x="4441082" y="3817262"/>
                  <a:ext cx="40060" cy="60869"/>
                </a:xfrm>
                <a:custGeom>
                  <a:avLst/>
                  <a:gdLst>
                    <a:gd name="connsiteX0" fmla="*/ 33024 w 40060"/>
                    <a:gd name="connsiteY0" fmla="*/ 59114 h 60869"/>
                    <a:gd name="connsiteX1" fmla="*/ 3758 w 40060"/>
                    <a:gd name="connsiteY1" fmla="*/ 378 h 60869"/>
                    <a:gd name="connsiteX2" fmla="*/ 33024 w 40060"/>
                    <a:gd name="connsiteY2" fmla="*/ 59114 h 60869"/>
                  </a:gdLst>
                  <a:ahLst/>
                  <a:cxnLst>
                    <a:cxn ang="0">
                      <a:pos x="connsiteX0" y="connsiteY0"/>
                    </a:cxn>
                    <a:cxn ang="0">
                      <a:pos x="connsiteX1" y="connsiteY1"/>
                    </a:cxn>
                    <a:cxn ang="0">
                      <a:pos x="connsiteX2" y="connsiteY2"/>
                    </a:cxn>
                  </a:cxnLst>
                  <a:rect l="l" t="t" r="r" b="b"/>
                  <a:pathLst>
                    <a:path w="40060" h="60869">
                      <a:moveTo>
                        <a:pt x="33024" y="59114"/>
                      </a:moveTo>
                      <a:cubicBezTo>
                        <a:pt x="6419" y="72417"/>
                        <a:pt x="-7089" y="5904"/>
                        <a:pt x="3758" y="378"/>
                      </a:cubicBezTo>
                      <a:cubicBezTo>
                        <a:pt x="14400" y="-4943"/>
                        <a:pt x="56559" y="47449"/>
                        <a:pt x="33024" y="59114"/>
                      </a:cubicBezTo>
                      <a:close/>
                    </a:path>
                  </a:pathLst>
                </a:custGeom>
                <a:solidFill>
                  <a:srgbClr val="753922"/>
                </a:solidFill>
                <a:ln w="2045" cap="flat">
                  <a:noFill/>
                  <a:prstDash val="solid"/>
                  <a:miter/>
                </a:ln>
              </p:spPr>
              <p:txBody>
                <a:bodyPr rtlCol="0" anchor="ctr"/>
                <a:lstStyle/>
                <a:p>
                  <a:endParaRPr lang="vi-VN"/>
                </a:p>
              </p:txBody>
            </p:sp>
            <p:sp>
              <p:nvSpPr>
                <p:cNvPr id="317" name="Hình tự do: Hình 316">
                  <a:extLst>
                    <a:ext uri="{FF2B5EF4-FFF2-40B4-BE49-F238E27FC236}">
                      <a16:creationId xmlns:a16="http://schemas.microsoft.com/office/drawing/2014/main" id="{5CBEEA90-369E-17BC-2682-022CACCF11F0}"/>
                    </a:ext>
                  </a:extLst>
                </p:cNvPr>
                <p:cNvSpPr/>
                <p:nvPr/>
              </p:nvSpPr>
              <p:spPr>
                <a:xfrm>
                  <a:off x="4497065" y="3663359"/>
                  <a:ext cx="40150" cy="60666"/>
                </a:xfrm>
                <a:custGeom>
                  <a:avLst/>
                  <a:gdLst>
                    <a:gd name="connsiteX0" fmla="*/ 33116 w 40150"/>
                    <a:gd name="connsiteY0" fmla="*/ 58911 h 60666"/>
                    <a:gd name="connsiteX1" fmla="*/ 3645 w 40150"/>
                    <a:gd name="connsiteY1" fmla="*/ 380 h 60666"/>
                    <a:gd name="connsiteX2" fmla="*/ 33116 w 40150"/>
                    <a:gd name="connsiteY2" fmla="*/ 58911 h 60666"/>
                  </a:gdLst>
                  <a:ahLst/>
                  <a:cxnLst>
                    <a:cxn ang="0">
                      <a:pos x="connsiteX0" y="connsiteY0"/>
                    </a:cxn>
                    <a:cxn ang="0">
                      <a:pos x="connsiteX1" y="connsiteY1"/>
                    </a:cxn>
                    <a:cxn ang="0">
                      <a:pos x="connsiteX2" y="connsiteY2"/>
                    </a:cxn>
                  </a:cxnLst>
                  <a:rect l="l" t="t" r="r" b="b"/>
                  <a:pathLst>
                    <a:path w="40150" h="60666">
                      <a:moveTo>
                        <a:pt x="33116" y="58911"/>
                      </a:moveTo>
                      <a:cubicBezTo>
                        <a:pt x="6511" y="72214"/>
                        <a:pt x="-6997" y="5701"/>
                        <a:pt x="3645" y="380"/>
                      </a:cubicBezTo>
                      <a:cubicBezTo>
                        <a:pt x="14492" y="-4941"/>
                        <a:pt x="56651" y="47246"/>
                        <a:pt x="33116" y="58911"/>
                      </a:cubicBezTo>
                      <a:close/>
                    </a:path>
                  </a:pathLst>
                </a:custGeom>
                <a:solidFill>
                  <a:srgbClr val="753922"/>
                </a:solidFill>
                <a:ln w="2045" cap="flat">
                  <a:noFill/>
                  <a:prstDash val="solid"/>
                  <a:miter/>
                </a:ln>
              </p:spPr>
              <p:txBody>
                <a:bodyPr rtlCol="0" anchor="ctr"/>
                <a:lstStyle/>
                <a:p>
                  <a:endParaRPr lang="vi-VN"/>
                </a:p>
              </p:txBody>
            </p:sp>
            <p:sp>
              <p:nvSpPr>
                <p:cNvPr id="318" name="Hình tự do: Hình 317">
                  <a:extLst>
                    <a:ext uri="{FF2B5EF4-FFF2-40B4-BE49-F238E27FC236}">
                      <a16:creationId xmlns:a16="http://schemas.microsoft.com/office/drawing/2014/main" id="{73ECF2A5-265D-F30A-817D-33C57946138A}"/>
                    </a:ext>
                  </a:extLst>
                </p:cNvPr>
                <p:cNvSpPr/>
                <p:nvPr/>
              </p:nvSpPr>
              <p:spPr>
                <a:xfrm>
                  <a:off x="4538875" y="3935629"/>
                  <a:ext cx="45095" cy="57532"/>
                </a:xfrm>
                <a:custGeom>
                  <a:avLst/>
                  <a:gdLst>
                    <a:gd name="connsiteX0" fmla="*/ 39605 w 45095"/>
                    <a:gd name="connsiteY0" fmla="*/ 54740 h 57532"/>
                    <a:gd name="connsiteX1" fmla="*/ 2358 w 45095"/>
                    <a:gd name="connsiteY1" fmla="*/ 711 h 57532"/>
                    <a:gd name="connsiteX2" fmla="*/ 39605 w 45095"/>
                    <a:gd name="connsiteY2" fmla="*/ 54740 h 57532"/>
                  </a:gdLst>
                  <a:ahLst/>
                  <a:cxnLst>
                    <a:cxn ang="0">
                      <a:pos x="connsiteX0" y="connsiteY0"/>
                    </a:cxn>
                    <a:cxn ang="0">
                      <a:pos x="connsiteX1" y="connsiteY1"/>
                    </a:cxn>
                    <a:cxn ang="0">
                      <a:pos x="connsiteX2" y="connsiteY2"/>
                    </a:cxn>
                  </a:cxnLst>
                  <a:rect l="l" t="t" r="r" b="b"/>
                  <a:pathLst>
                    <a:path w="45095" h="57532">
                      <a:moveTo>
                        <a:pt x="39605" y="54740"/>
                      </a:moveTo>
                      <a:cubicBezTo>
                        <a:pt x="15046" y="71522"/>
                        <a:pt x="-7466" y="7464"/>
                        <a:pt x="2358" y="711"/>
                      </a:cubicBezTo>
                      <a:cubicBezTo>
                        <a:pt x="12386" y="-6247"/>
                        <a:pt x="61298" y="39800"/>
                        <a:pt x="39605" y="54740"/>
                      </a:cubicBezTo>
                      <a:close/>
                    </a:path>
                  </a:pathLst>
                </a:custGeom>
                <a:solidFill>
                  <a:srgbClr val="753922"/>
                </a:solidFill>
                <a:ln w="2045" cap="flat">
                  <a:noFill/>
                  <a:prstDash val="solid"/>
                  <a:miter/>
                </a:ln>
              </p:spPr>
              <p:txBody>
                <a:bodyPr rtlCol="0" anchor="ctr"/>
                <a:lstStyle/>
                <a:p>
                  <a:endParaRPr lang="vi-VN"/>
                </a:p>
              </p:txBody>
            </p:sp>
            <p:sp>
              <p:nvSpPr>
                <p:cNvPr id="319" name="Hình tự do: Hình 318">
                  <a:extLst>
                    <a:ext uri="{FF2B5EF4-FFF2-40B4-BE49-F238E27FC236}">
                      <a16:creationId xmlns:a16="http://schemas.microsoft.com/office/drawing/2014/main" id="{0AC5DE02-0C9D-F980-1206-2083B10AA6B2}"/>
                    </a:ext>
                  </a:extLst>
                </p:cNvPr>
                <p:cNvSpPr/>
                <p:nvPr/>
              </p:nvSpPr>
              <p:spPr>
                <a:xfrm>
                  <a:off x="4661644" y="3779365"/>
                  <a:ext cx="43977" cy="58257"/>
                </a:xfrm>
                <a:custGeom>
                  <a:avLst/>
                  <a:gdLst>
                    <a:gd name="connsiteX0" fmla="*/ 38196 w 43977"/>
                    <a:gd name="connsiteY0" fmla="*/ 55671 h 58257"/>
                    <a:gd name="connsiteX1" fmla="*/ 2586 w 43977"/>
                    <a:gd name="connsiteY1" fmla="*/ 619 h 58257"/>
                    <a:gd name="connsiteX2" fmla="*/ 38196 w 43977"/>
                    <a:gd name="connsiteY2" fmla="*/ 55671 h 58257"/>
                  </a:gdLst>
                  <a:ahLst/>
                  <a:cxnLst>
                    <a:cxn ang="0">
                      <a:pos x="connsiteX0" y="connsiteY0"/>
                    </a:cxn>
                    <a:cxn ang="0">
                      <a:pos x="connsiteX1" y="connsiteY1"/>
                    </a:cxn>
                    <a:cxn ang="0">
                      <a:pos x="connsiteX2" y="connsiteY2"/>
                    </a:cxn>
                  </a:cxnLst>
                  <a:rect l="l" t="t" r="r" b="b"/>
                  <a:pathLst>
                    <a:path w="43977" h="58257">
                      <a:moveTo>
                        <a:pt x="38196" y="55671"/>
                      </a:moveTo>
                      <a:cubicBezTo>
                        <a:pt x="13228" y="71839"/>
                        <a:pt x="-7442" y="7168"/>
                        <a:pt x="2586" y="619"/>
                      </a:cubicBezTo>
                      <a:cubicBezTo>
                        <a:pt x="12614" y="-5930"/>
                        <a:pt x="60299" y="41345"/>
                        <a:pt x="38196" y="55671"/>
                      </a:cubicBezTo>
                      <a:close/>
                    </a:path>
                  </a:pathLst>
                </a:custGeom>
                <a:solidFill>
                  <a:srgbClr val="753922"/>
                </a:solidFill>
                <a:ln w="2045" cap="flat">
                  <a:noFill/>
                  <a:prstDash val="solid"/>
                  <a:miter/>
                </a:ln>
              </p:spPr>
              <p:txBody>
                <a:bodyPr rtlCol="0" anchor="ctr"/>
                <a:lstStyle/>
                <a:p>
                  <a:endParaRPr lang="vi-VN"/>
                </a:p>
              </p:txBody>
            </p:sp>
            <p:sp>
              <p:nvSpPr>
                <p:cNvPr id="320" name="Hình tự do: Hình 319">
                  <a:extLst>
                    <a:ext uri="{FF2B5EF4-FFF2-40B4-BE49-F238E27FC236}">
                      <a16:creationId xmlns:a16="http://schemas.microsoft.com/office/drawing/2014/main" id="{4693A02B-9BC7-E882-A71E-A52451BE7CDF}"/>
                    </a:ext>
                  </a:extLst>
                </p:cNvPr>
                <p:cNvSpPr/>
                <p:nvPr/>
              </p:nvSpPr>
              <p:spPr>
                <a:xfrm>
                  <a:off x="4736289" y="3673007"/>
                  <a:ext cx="60522" cy="40770"/>
                </a:xfrm>
                <a:custGeom>
                  <a:avLst/>
                  <a:gdLst>
                    <a:gd name="connsiteX0" fmla="*/ 59125 w 60522"/>
                    <a:gd name="connsiteY0" fmla="*/ 32482 h 40770"/>
                    <a:gd name="connsiteX1" fmla="*/ 389 w 60522"/>
                    <a:gd name="connsiteY1" fmla="*/ 3421 h 40770"/>
                    <a:gd name="connsiteX2" fmla="*/ 59125 w 60522"/>
                    <a:gd name="connsiteY2" fmla="*/ 32482 h 40770"/>
                  </a:gdLst>
                  <a:ahLst/>
                  <a:cxnLst>
                    <a:cxn ang="0">
                      <a:pos x="connsiteX0" y="connsiteY0"/>
                    </a:cxn>
                    <a:cxn ang="0">
                      <a:pos x="connsiteX1" y="connsiteY1"/>
                    </a:cxn>
                    <a:cxn ang="0">
                      <a:pos x="connsiteX2" y="connsiteY2"/>
                    </a:cxn>
                  </a:cxnLst>
                  <a:rect l="l" t="t" r="r" b="b"/>
                  <a:pathLst>
                    <a:path w="60522" h="40770">
                      <a:moveTo>
                        <a:pt x="59125" y="32482"/>
                      </a:moveTo>
                      <a:cubicBezTo>
                        <a:pt x="45823" y="59087"/>
                        <a:pt x="-4932" y="14063"/>
                        <a:pt x="389" y="3421"/>
                      </a:cubicBezTo>
                      <a:cubicBezTo>
                        <a:pt x="5710" y="-7426"/>
                        <a:pt x="70791" y="8947"/>
                        <a:pt x="59125" y="32482"/>
                      </a:cubicBezTo>
                      <a:close/>
                    </a:path>
                  </a:pathLst>
                </a:custGeom>
                <a:solidFill>
                  <a:srgbClr val="753922"/>
                </a:solidFill>
                <a:ln w="2045" cap="flat">
                  <a:noFill/>
                  <a:prstDash val="solid"/>
                  <a:miter/>
                </a:ln>
              </p:spPr>
              <p:txBody>
                <a:bodyPr rtlCol="0" anchor="ctr"/>
                <a:lstStyle/>
                <a:p>
                  <a:endParaRPr lang="vi-VN"/>
                </a:p>
              </p:txBody>
            </p:sp>
          </p:grpSp>
          <p:grpSp>
            <p:nvGrpSpPr>
              <p:cNvPr id="321" name="Đồ họa 5">
                <a:extLst>
                  <a:ext uri="{FF2B5EF4-FFF2-40B4-BE49-F238E27FC236}">
                    <a16:creationId xmlns:a16="http://schemas.microsoft.com/office/drawing/2014/main" id="{4F40CD4E-4AF8-114E-17B1-4A369E754C3A}"/>
                  </a:ext>
                </a:extLst>
              </p:cNvPr>
              <p:cNvGrpSpPr/>
              <p:nvPr/>
            </p:nvGrpSpPr>
            <p:grpSpPr>
              <a:xfrm>
                <a:off x="3627446" y="4115749"/>
                <a:ext cx="1739366" cy="464511"/>
                <a:chOff x="3627446" y="4115749"/>
                <a:chExt cx="1739366" cy="464511"/>
              </a:xfrm>
            </p:grpSpPr>
            <p:sp>
              <p:nvSpPr>
                <p:cNvPr id="322" name="Hình tự do: Hình 321">
                  <a:extLst>
                    <a:ext uri="{FF2B5EF4-FFF2-40B4-BE49-F238E27FC236}">
                      <a16:creationId xmlns:a16="http://schemas.microsoft.com/office/drawing/2014/main" id="{6E765544-306F-AE13-C356-99CBE9742C3C}"/>
                    </a:ext>
                  </a:extLst>
                </p:cNvPr>
                <p:cNvSpPr/>
                <p:nvPr/>
              </p:nvSpPr>
              <p:spPr>
                <a:xfrm>
                  <a:off x="3627651" y="4156075"/>
                  <a:ext cx="1739162" cy="424184"/>
                </a:xfrm>
                <a:custGeom>
                  <a:avLst/>
                  <a:gdLst>
                    <a:gd name="connsiteX0" fmla="*/ 1 w 1739162"/>
                    <a:gd name="connsiteY0" fmla="*/ 217409 h 424184"/>
                    <a:gd name="connsiteX1" fmla="*/ 870809 w 1739162"/>
                    <a:gd name="connsiteY1" fmla="*/ 424111 h 424184"/>
                    <a:gd name="connsiteX2" fmla="*/ 1739162 w 1739162"/>
                    <a:gd name="connsiteY2" fmla="*/ 206767 h 424184"/>
                    <a:gd name="connsiteX3" fmla="*/ 868353 w 1739162"/>
                    <a:gd name="connsiteY3" fmla="*/ 65 h 424184"/>
                    <a:gd name="connsiteX4" fmla="*/ 1 w 1739162"/>
                    <a:gd name="connsiteY4" fmla="*/ 217409 h 4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162" h="424184">
                      <a:moveTo>
                        <a:pt x="1" y="217409"/>
                      </a:moveTo>
                      <a:cubicBezTo>
                        <a:pt x="819" y="334471"/>
                        <a:pt x="390688" y="427180"/>
                        <a:pt x="870809" y="424111"/>
                      </a:cubicBezTo>
                      <a:cubicBezTo>
                        <a:pt x="1351135" y="421246"/>
                        <a:pt x="1739776" y="323829"/>
                        <a:pt x="1739162" y="206767"/>
                      </a:cubicBezTo>
                      <a:cubicBezTo>
                        <a:pt x="1738343" y="89704"/>
                        <a:pt x="1348475" y="-2800"/>
                        <a:pt x="868353" y="65"/>
                      </a:cubicBezTo>
                      <a:cubicBezTo>
                        <a:pt x="388027" y="2930"/>
                        <a:pt x="-613" y="100346"/>
                        <a:pt x="1" y="217409"/>
                      </a:cubicBezTo>
                      <a:close/>
                    </a:path>
                  </a:pathLst>
                </a:custGeom>
                <a:solidFill>
                  <a:srgbClr val="3A9BA0"/>
                </a:solidFill>
                <a:ln w="2045" cap="flat">
                  <a:noFill/>
                  <a:prstDash val="solid"/>
                  <a:miter/>
                </a:ln>
              </p:spPr>
              <p:txBody>
                <a:bodyPr rtlCol="0" anchor="ctr"/>
                <a:lstStyle/>
                <a:p>
                  <a:endParaRPr lang="vi-VN"/>
                </a:p>
              </p:txBody>
            </p:sp>
            <p:sp>
              <p:nvSpPr>
                <p:cNvPr id="323" name="Hình tự do: Hình 322">
                  <a:extLst>
                    <a:ext uri="{FF2B5EF4-FFF2-40B4-BE49-F238E27FC236}">
                      <a16:creationId xmlns:a16="http://schemas.microsoft.com/office/drawing/2014/main" id="{2EC0B104-5287-7F5A-47D5-18A61484A25F}"/>
                    </a:ext>
                  </a:extLst>
                </p:cNvPr>
                <p:cNvSpPr/>
                <p:nvPr/>
              </p:nvSpPr>
              <p:spPr>
                <a:xfrm>
                  <a:off x="3627446" y="4115749"/>
                  <a:ext cx="1739162" cy="424184"/>
                </a:xfrm>
                <a:custGeom>
                  <a:avLst/>
                  <a:gdLst>
                    <a:gd name="connsiteX0" fmla="*/ 1 w 1739162"/>
                    <a:gd name="connsiteY0" fmla="*/ 217418 h 424184"/>
                    <a:gd name="connsiteX1" fmla="*/ 870809 w 1739162"/>
                    <a:gd name="connsiteY1" fmla="*/ 424120 h 424184"/>
                    <a:gd name="connsiteX2" fmla="*/ 1739162 w 1739162"/>
                    <a:gd name="connsiteY2" fmla="*/ 206776 h 424184"/>
                    <a:gd name="connsiteX3" fmla="*/ 868353 w 1739162"/>
                    <a:gd name="connsiteY3" fmla="*/ 74 h 424184"/>
                    <a:gd name="connsiteX4" fmla="*/ 1 w 1739162"/>
                    <a:gd name="connsiteY4" fmla="*/ 217418 h 4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162" h="424184">
                      <a:moveTo>
                        <a:pt x="1" y="217418"/>
                      </a:moveTo>
                      <a:cubicBezTo>
                        <a:pt x="819" y="334481"/>
                        <a:pt x="390688" y="426985"/>
                        <a:pt x="870809" y="424120"/>
                      </a:cubicBezTo>
                      <a:cubicBezTo>
                        <a:pt x="1351135" y="421255"/>
                        <a:pt x="1739776" y="323839"/>
                        <a:pt x="1739162" y="206776"/>
                      </a:cubicBezTo>
                      <a:cubicBezTo>
                        <a:pt x="1738548" y="89713"/>
                        <a:pt x="1348475" y="-2996"/>
                        <a:pt x="868353" y="74"/>
                      </a:cubicBezTo>
                      <a:cubicBezTo>
                        <a:pt x="388027" y="2939"/>
                        <a:pt x="-613" y="100355"/>
                        <a:pt x="1" y="217418"/>
                      </a:cubicBezTo>
                      <a:close/>
                    </a:path>
                  </a:pathLst>
                </a:custGeom>
                <a:solidFill>
                  <a:srgbClr val="8DE2DA"/>
                </a:solidFill>
                <a:ln w="2045" cap="flat">
                  <a:noFill/>
                  <a:prstDash val="solid"/>
                  <a:miter/>
                </a:ln>
              </p:spPr>
              <p:txBody>
                <a:bodyPr rtlCol="0" anchor="ctr"/>
                <a:lstStyle/>
                <a:p>
                  <a:endParaRPr lang="vi-VN"/>
                </a:p>
              </p:txBody>
            </p:sp>
            <p:sp>
              <p:nvSpPr>
                <p:cNvPr id="324" name="Hình tự do: Hình 323">
                  <a:extLst>
                    <a:ext uri="{FF2B5EF4-FFF2-40B4-BE49-F238E27FC236}">
                      <a16:creationId xmlns:a16="http://schemas.microsoft.com/office/drawing/2014/main" id="{D83C611A-339E-4178-AB59-F9916FD820A6}"/>
                    </a:ext>
                  </a:extLst>
                </p:cNvPr>
                <p:cNvSpPr/>
                <p:nvPr/>
              </p:nvSpPr>
              <p:spPr>
                <a:xfrm>
                  <a:off x="3759858" y="4151842"/>
                  <a:ext cx="1474133" cy="337067"/>
                </a:xfrm>
                <a:custGeom>
                  <a:avLst/>
                  <a:gdLst>
                    <a:gd name="connsiteX0" fmla="*/ 1 w 1474133"/>
                    <a:gd name="connsiteY0" fmla="*/ 172934 h 337067"/>
                    <a:gd name="connsiteX1" fmla="*/ 736146 w 1474133"/>
                    <a:gd name="connsiteY1" fmla="*/ 0 h 337067"/>
                    <a:gd name="connsiteX2" fmla="*/ 756612 w 1474133"/>
                    <a:gd name="connsiteY2" fmla="*/ 0 h 337067"/>
                    <a:gd name="connsiteX3" fmla="*/ 1253310 w 1474133"/>
                    <a:gd name="connsiteY3" fmla="*/ 44001 h 337067"/>
                    <a:gd name="connsiteX4" fmla="*/ 1474133 w 1474133"/>
                    <a:gd name="connsiteY4" fmla="*/ 164133 h 337067"/>
                    <a:gd name="connsiteX5" fmla="*/ 737988 w 1474133"/>
                    <a:gd name="connsiteY5" fmla="*/ 337067 h 337067"/>
                    <a:gd name="connsiteX6" fmla="*/ 719160 w 1474133"/>
                    <a:gd name="connsiteY6" fmla="*/ 337067 h 337067"/>
                    <a:gd name="connsiteX7" fmla="*/ 1 w 1474133"/>
                    <a:gd name="connsiteY7" fmla="*/ 172934 h 337067"/>
                    <a:gd name="connsiteX8" fmla="*/ 736146 w 1474133"/>
                    <a:gd name="connsiteY8" fmla="*/ 16986 h 337067"/>
                    <a:gd name="connsiteX9" fmla="*/ 16987 w 1474133"/>
                    <a:gd name="connsiteY9" fmla="*/ 172934 h 337067"/>
                    <a:gd name="connsiteX10" fmla="*/ 716704 w 1474133"/>
                    <a:gd name="connsiteY10" fmla="*/ 320081 h 337067"/>
                    <a:gd name="connsiteX11" fmla="*/ 737988 w 1474133"/>
                    <a:gd name="connsiteY11" fmla="*/ 320081 h 337067"/>
                    <a:gd name="connsiteX12" fmla="*/ 1457147 w 1474133"/>
                    <a:gd name="connsiteY12" fmla="*/ 164133 h 337067"/>
                    <a:gd name="connsiteX13" fmla="*/ 1249831 w 1474133"/>
                    <a:gd name="connsiteY13" fmla="*/ 60578 h 337067"/>
                    <a:gd name="connsiteX14" fmla="*/ 756612 w 1474133"/>
                    <a:gd name="connsiteY14" fmla="*/ 16986 h 337067"/>
                    <a:gd name="connsiteX15" fmla="*/ 736146 w 1474133"/>
                    <a:gd name="connsiteY15" fmla="*/ 16986 h 33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4133" h="337067">
                      <a:moveTo>
                        <a:pt x="1" y="172934"/>
                      </a:moveTo>
                      <a:cubicBezTo>
                        <a:pt x="-613" y="67536"/>
                        <a:pt x="373701" y="2251"/>
                        <a:pt x="736146" y="0"/>
                      </a:cubicBezTo>
                      <a:cubicBezTo>
                        <a:pt x="742900" y="0"/>
                        <a:pt x="749858" y="0"/>
                        <a:pt x="756612" y="0"/>
                      </a:cubicBezTo>
                      <a:cubicBezTo>
                        <a:pt x="944076" y="0"/>
                        <a:pt x="1119875" y="15554"/>
                        <a:pt x="1253310" y="44001"/>
                      </a:cubicBezTo>
                      <a:cubicBezTo>
                        <a:pt x="1353796" y="65490"/>
                        <a:pt x="1473724" y="103556"/>
                        <a:pt x="1474133" y="164133"/>
                      </a:cubicBezTo>
                      <a:cubicBezTo>
                        <a:pt x="1474542" y="269531"/>
                        <a:pt x="1100432" y="334816"/>
                        <a:pt x="737988" y="337067"/>
                      </a:cubicBezTo>
                      <a:cubicBezTo>
                        <a:pt x="731644" y="337067"/>
                        <a:pt x="725504" y="337067"/>
                        <a:pt x="719160" y="337067"/>
                      </a:cubicBezTo>
                      <a:cubicBezTo>
                        <a:pt x="363059" y="337067"/>
                        <a:pt x="615" y="276490"/>
                        <a:pt x="1" y="172934"/>
                      </a:cubicBezTo>
                      <a:close/>
                      <a:moveTo>
                        <a:pt x="736146" y="16986"/>
                      </a:moveTo>
                      <a:cubicBezTo>
                        <a:pt x="305551" y="19647"/>
                        <a:pt x="16578" y="99667"/>
                        <a:pt x="16987" y="172934"/>
                      </a:cubicBezTo>
                      <a:cubicBezTo>
                        <a:pt x="17396" y="244972"/>
                        <a:pt x="297774" y="320081"/>
                        <a:pt x="716704" y="320081"/>
                      </a:cubicBezTo>
                      <a:cubicBezTo>
                        <a:pt x="723662" y="320081"/>
                        <a:pt x="730825" y="320081"/>
                        <a:pt x="737988" y="320081"/>
                      </a:cubicBezTo>
                      <a:cubicBezTo>
                        <a:pt x="1168583" y="317421"/>
                        <a:pt x="1457556" y="237196"/>
                        <a:pt x="1457147" y="164133"/>
                      </a:cubicBezTo>
                      <a:cubicBezTo>
                        <a:pt x="1456942" y="126886"/>
                        <a:pt x="1379378" y="88207"/>
                        <a:pt x="1249831" y="60578"/>
                      </a:cubicBezTo>
                      <a:cubicBezTo>
                        <a:pt x="1117419" y="32336"/>
                        <a:pt x="943052" y="16986"/>
                        <a:pt x="756612" y="16986"/>
                      </a:cubicBezTo>
                      <a:cubicBezTo>
                        <a:pt x="749858" y="16986"/>
                        <a:pt x="743104" y="16986"/>
                        <a:pt x="736146" y="16986"/>
                      </a:cubicBezTo>
                      <a:close/>
                    </a:path>
                  </a:pathLst>
                </a:custGeom>
                <a:solidFill>
                  <a:srgbClr val="FFFFFF"/>
                </a:solidFill>
                <a:ln w="2045" cap="flat">
                  <a:noFill/>
                  <a:prstDash val="solid"/>
                  <a:miter/>
                </a:ln>
              </p:spPr>
              <p:txBody>
                <a:bodyPr rtlCol="0" anchor="ctr"/>
                <a:lstStyle/>
                <a:p>
                  <a:endParaRPr lang="vi-VN"/>
                </a:p>
              </p:txBody>
            </p:sp>
          </p:grpSp>
          <p:grpSp>
            <p:nvGrpSpPr>
              <p:cNvPr id="325" name="Đồ họa 5">
                <a:extLst>
                  <a:ext uri="{FF2B5EF4-FFF2-40B4-BE49-F238E27FC236}">
                    <a16:creationId xmlns:a16="http://schemas.microsoft.com/office/drawing/2014/main" id="{131D4017-8195-4496-813D-E37A7A2F3EA2}"/>
                  </a:ext>
                </a:extLst>
              </p:cNvPr>
              <p:cNvGrpSpPr/>
              <p:nvPr/>
            </p:nvGrpSpPr>
            <p:grpSpPr>
              <a:xfrm>
                <a:off x="4436117" y="3767295"/>
                <a:ext cx="600305" cy="606112"/>
                <a:chOff x="4436117" y="3767295"/>
                <a:chExt cx="600305" cy="606112"/>
              </a:xfrm>
            </p:grpSpPr>
            <p:sp>
              <p:nvSpPr>
                <p:cNvPr id="326" name="Hình tự do: Hình 325">
                  <a:extLst>
                    <a:ext uri="{FF2B5EF4-FFF2-40B4-BE49-F238E27FC236}">
                      <a16:creationId xmlns:a16="http://schemas.microsoft.com/office/drawing/2014/main" id="{479083A1-1CA4-391A-BAF2-B4CDAFA12D09}"/>
                    </a:ext>
                  </a:extLst>
                </p:cNvPr>
                <p:cNvSpPr/>
                <p:nvPr/>
              </p:nvSpPr>
              <p:spPr>
                <a:xfrm>
                  <a:off x="4436117" y="3773214"/>
                  <a:ext cx="600305" cy="600193"/>
                </a:xfrm>
                <a:custGeom>
                  <a:avLst/>
                  <a:gdLst>
                    <a:gd name="connsiteX0" fmla="*/ 22026 w 600305"/>
                    <a:gd name="connsiteY0" fmla="*/ 187480 h 600193"/>
                    <a:gd name="connsiteX1" fmla="*/ 187592 w 600305"/>
                    <a:gd name="connsiteY1" fmla="*/ 578167 h 600193"/>
                    <a:gd name="connsiteX2" fmla="*/ 578279 w 600305"/>
                    <a:gd name="connsiteY2" fmla="*/ 412601 h 600193"/>
                    <a:gd name="connsiteX3" fmla="*/ 412713 w 600305"/>
                    <a:gd name="connsiteY3" fmla="*/ 21914 h 600193"/>
                    <a:gd name="connsiteX4" fmla="*/ 22026 w 600305"/>
                    <a:gd name="connsiteY4" fmla="*/ 187480 h 60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305" h="600193">
                      <a:moveTo>
                        <a:pt x="22026" y="187480"/>
                      </a:moveTo>
                      <a:cubicBezTo>
                        <a:pt x="-40189" y="340972"/>
                        <a:pt x="33896" y="515952"/>
                        <a:pt x="187592" y="578167"/>
                      </a:cubicBezTo>
                      <a:cubicBezTo>
                        <a:pt x="341084" y="640383"/>
                        <a:pt x="516064" y="566297"/>
                        <a:pt x="578279" y="412601"/>
                      </a:cubicBezTo>
                      <a:cubicBezTo>
                        <a:pt x="640494" y="259110"/>
                        <a:pt x="566409" y="84129"/>
                        <a:pt x="412713" y="21914"/>
                      </a:cubicBezTo>
                      <a:cubicBezTo>
                        <a:pt x="259017" y="-40097"/>
                        <a:pt x="84241" y="33989"/>
                        <a:pt x="22026" y="187480"/>
                      </a:cubicBezTo>
                      <a:close/>
                    </a:path>
                  </a:pathLst>
                </a:custGeom>
                <a:solidFill>
                  <a:srgbClr val="FF740D"/>
                </a:solidFill>
                <a:ln w="2045" cap="flat">
                  <a:noFill/>
                  <a:prstDash val="solid"/>
                  <a:miter/>
                </a:ln>
              </p:spPr>
              <p:txBody>
                <a:bodyPr rtlCol="0" anchor="ctr"/>
                <a:lstStyle/>
                <a:p>
                  <a:endParaRPr lang="vi-VN"/>
                </a:p>
              </p:txBody>
            </p:sp>
            <p:sp>
              <p:nvSpPr>
                <p:cNvPr id="327" name="Hình tự do: Hình 326">
                  <a:extLst>
                    <a:ext uri="{FF2B5EF4-FFF2-40B4-BE49-F238E27FC236}">
                      <a16:creationId xmlns:a16="http://schemas.microsoft.com/office/drawing/2014/main" id="{0679D7CA-D300-AEF6-F5CF-6EA74134E7AA}"/>
                    </a:ext>
                  </a:extLst>
                </p:cNvPr>
                <p:cNvSpPr/>
                <p:nvPr/>
              </p:nvSpPr>
              <p:spPr>
                <a:xfrm>
                  <a:off x="4689939" y="3852749"/>
                  <a:ext cx="289978" cy="472858"/>
                </a:xfrm>
                <a:custGeom>
                  <a:avLst/>
                  <a:gdLst>
                    <a:gd name="connsiteX0" fmla="*/ 168714 w 289978"/>
                    <a:gd name="connsiteY0" fmla="*/ 36111 h 472858"/>
                    <a:gd name="connsiteX1" fmla="*/ 199821 w 289978"/>
                    <a:gd name="connsiteY1" fmla="*/ 29357 h 472858"/>
                    <a:gd name="connsiteX2" fmla="*/ 182016 w 289978"/>
                    <a:gd name="connsiteY2" fmla="*/ 2752 h 472858"/>
                    <a:gd name="connsiteX3" fmla="*/ 150704 w 289978"/>
                    <a:gd name="connsiteY3" fmla="*/ 9506 h 472858"/>
                    <a:gd name="connsiteX4" fmla="*/ 168714 w 289978"/>
                    <a:gd name="connsiteY4" fmla="*/ 36111 h 472858"/>
                    <a:gd name="connsiteX5" fmla="*/ 198798 w 289978"/>
                    <a:gd name="connsiteY5" fmla="*/ 99554 h 472858"/>
                    <a:gd name="connsiteX6" fmla="*/ 189793 w 289978"/>
                    <a:gd name="connsiteY6" fmla="*/ 76633 h 472858"/>
                    <a:gd name="connsiteX7" fmla="*/ 167486 w 289978"/>
                    <a:gd name="connsiteY7" fmla="*/ 86865 h 472858"/>
                    <a:gd name="connsiteX8" fmla="*/ 176491 w 289978"/>
                    <a:gd name="connsiteY8" fmla="*/ 109787 h 472858"/>
                    <a:gd name="connsiteX9" fmla="*/ 198798 w 289978"/>
                    <a:gd name="connsiteY9" fmla="*/ 99554 h 472858"/>
                    <a:gd name="connsiteX10" fmla="*/ 197365 w 289978"/>
                    <a:gd name="connsiteY10" fmla="*/ 170774 h 472858"/>
                    <a:gd name="connsiteX11" fmla="*/ 188565 w 289978"/>
                    <a:gd name="connsiteY11" fmla="*/ 155834 h 472858"/>
                    <a:gd name="connsiteX12" fmla="*/ 171784 w 289978"/>
                    <a:gd name="connsiteY12" fmla="*/ 160541 h 472858"/>
                    <a:gd name="connsiteX13" fmla="*/ 180584 w 289978"/>
                    <a:gd name="connsiteY13" fmla="*/ 175481 h 472858"/>
                    <a:gd name="connsiteX14" fmla="*/ 197365 w 289978"/>
                    <a:gd name="connsiteY14" fmla="*/ 170774 h 472858"/>
                    <a:gd name="connsiteX15" fmla="*/ 226836 w 289978"/>
                    <a:gd name="connsiteY15" fmla="*/ 64149 h 472858"/>
                    <a:gd name="connsiteX16" fmla="*/ 234408 w 289978"/>
                    <a:gd name="connsiteY16" fmla="*/ 79088 h 472858"/>
                    <a:gd name="connsiteX17" fmla="*/ 250371 w 289978"/>
                    <a:gd name="connsiteY17" fmla="*/ 73563 h 472858"/>
                    <a:gd name="connsiteX18" fmla="*/ 242799 w 289978"/>
                    <a:gd name="connsiteY18" fmla="*/ 58418 h 472858"/>
                    <a:gd name="connsiteX19" fmla="*/ 226836 w 289978"/>
                    <a:gd name="connsiteY19" fmla="*/ 64149 h 472858"/>
                    <a:gd name="connsiteX20" fmla="*/ 250371 w 289978"/>
                    <a:gd name="connsiteY20" fmla="*/ 146625 h 472858"/>
                    <a:gd name="connsiteX21" fmla="*/ 244845 w 289978"/>
                    <a:gd name="connsiteY21" fmla="*/ 131890 h 472858"/>
                    <a:gd name="connsiteX22" fmla="*/ 230724 w 289978"/>
                    <a:gd name="connsiteY22" fmla="*/ 138643 h 472858"/>
                    <a:gd name="connsiteX23" fmla="*/ 236045 w 289978"/>
                    <a:gd name="connsiteY23" fmla="*/ 153378 h 472858"/>
                    <a:gd name="connsiteX24" fmla="*/ 250371 w 289978"/>
                    <a:gd name="connsiteY24" fmla="*/ 146625 h 472858"/>
                    <a:gd name="connsiteX25" fmla="*/ 277181 w 289978"/>
                    <a:gd name="connsiteY25" fmla="*/ 176709 h 472858"/>
                    <a:gd name="connsiteX26" fmla="*/ 280865 w 289978"/>
                    <a:gd name="connsiteY26" fmla="*/ 185304 h 472858"/>
                    <a:gd name="connsiteX27" fmla="*/ 289460 w 289978"/>
                    <a:gd name="connsiteY27" fmla="*/ 181621 h 472858"/>
                    <a:gd name="connsiteX28" fmla="*/ 285776 w 289978"/>
                    <a:gd name="connsiteY28" fmla="*/ 173025 h 472858"/>
                    <a:gd name="connsiteX29" fmla="*/ 277181 w 289978"/>
                    <a:gd name="connsiteY29" fmla="*/ 176709 h 472858"/>
                    <a:gd name="connsiteX30" fmla="*/ 194500 w 289978"/>
                    <a:gd name="connsiteY30" fmla="*/ 143760 h 472858"/>
                    <a:gd name="connsiteX31" fmla="*/ 203710 w 289978"/>
                    <a:gd name="connsiteY31" fmla="*/ 140690 h 472858"/>
                    <a:gd name="connsiteX32" fmla="*/ 199207 w 289978"/>
                    <a:gd name="connsiteY32" fmla="*/ 132094 h 472858"/>
                    <a:gd name="connsiteX33" fmla="*/ 189998 w 289978"/>
                    <a:gd name="connsiteY33" fmla="*/ 135164 h 472858"/>
                    <a:gd name="connsiteX34" fmla="*/ 194500 w 289978"/>
                    <a:gd name="connsiteY34" fmla="*/ 143760 h 472858"/>
                    <a:gd name="connsiteX35" fmla="*/ 226017 w 289978"/>
                    <a:gd name="connsiteY35" fmla="*/ 285790 h 472858"/>
                    <a:gd name="connsiteX36" fmla="*/ 236045 w 289978"/>
                    <a:gd name="connsiteY36" fmla="*/ 307484 h 472858"/>
                    <a:gd name="connsiteX37" fmla="*/ 258353 w 289978"/>
                    <a:gd name="connsiteY37" fmla="*/ 298888 h 472858"/>
                    <a:gd name="connsiteX38" fmla="*/ 248325 w 289978"/>
                    <a:gd name="connsiteY38" fmla="*/ 277195 h 472858"/>
                    <a:gd name="connsiteX39" fmla="*/ 226017 w 289978"/>
                    <a:gd name="connsiteY39" fmla="*/ 285790 h 472858"/>
                    <a:gd name="connsiteX40" fmla="*/ 164007 w 289978"/>
                    <a:gd name="connsiteY40" fmla="*/ 213547 h 472858"/>
                    <a:gd name="connsiteX41" fmla="*/ 155411 w 289978"/>
                    <a:gd name="connsiteY41" fmla="*/ 218049 h 472858"/>
                    <a:gd name="connsiteX42" fmla="*/ 158481 w 289978"/>
                    <a:gd name="connsiteY42" fmla="*/ 227259 h 472858"/>
                    <a:gd name="connsiteX43" fmla="*/ 167076 w 289978"/>
                    <a:gd name="connsiteY43" fmla="*/ 222757 h 472858"/>
                    <a:gd name="connsiteX44" fmla="*/ 164007 w 289978"/>
                    <a:gd name="connsiteY44" fmla="*/ 213547 h 472858"/>
                    <a:gd name="connsiteX45" fmla="*/ 232566 w 289978"/>
                    <a:gd name="connsiteY45" fmla="*/ 169546 h 472858"/>
                    <a:gd name="connsiteX46" fmla="*/ 223152 w 289978"/>
                    <a:gd name="connsiteY46" fmla="*/ 174253 h 472858"/>
                    <a:gd name="connsiteX47" fmla="*/ 226631 w 289978"/>
                    <a:gd name="connsiteY47" fmla="*/ 184281 h 472858"/>
                    <a:gd name="connsiteX48" fmla="*/ 236045 w 289978"/>
                    <a:gd name="connsiteY48" fmla="*/ 179574 h 472858"/>
                    <a:gd name="connsiteX49" fmla="*/ 232566 w 289978"/>
                    <a:gd name="connsiteY49" fmla="*/ 169546 h 472858"/>
                    <a:gd name="connsiteX50" fmla="*/ 98722 w 289978"/>
                    <a:gd name="connsiteY50" fmla="*/ 96484 h 472858"/>
                    <a:gd name="connsiteX51" fmla="*/ 103633 w 289978"/>
                    <a:gd name="connsiteY51" fmla="*/ 108150 h 472858"/>
                    <a:gd name="connsiteX52" fmla="*/ 115299 w 289978"/>
                    <a:gd name="connsiteY52" fmla="*/ 103238 h 472858"/>
                    <a:gd name="connsiteX53" fmla="*/ 110387 w 289978"/>
                    <a:gd name="connsiteY53" fmla="*/ 91572 h 472858"/>
                    <a:gd name="connsiteX54" fmla="*/ 98722 w 289978"/>
                    <a:gd name="connsiteY54" fmla="*/ 96484 h 472858"/>
                    <a:gd name="connsiteX55" fmla="*/ 129829 w 289978"/>
                    <a:gd name="connsiteY55" fmla="*/ 158699 h 472858"/>
                    <a:gd name="connsiteX56" fmla="*/ 119392 w 289978"/>
                    <a:gd name="connsiteY56" fmla="*/ 163611 h 472858"/>
                    <a:gd name="connsiteX57" fmla="*/ 123485 w 289978"/>
                    <a:gd name="connsiteY57" fmla="*/ 174458 h 472858"/>
                    <a:gd name="connsiteX58" fmla="*/ 133922 w 289978"/>
                    <a:gd name="connsiteY58" fmla="*/ 169546 h 472858"/>
                    <a:gd name="connsiteX59" fmla="*/ 129829 w 289978"/>
                    <a:gd name="connsiteY59" fmla="*/ 158699 h 472858"/>
                    <a:gd name="connsiteX60" fmla="*/ 126555 w 289978"/>
                    <a:gd name="connsiteY60" fmla="*/ 292339 h 472858"/>
                    <a:gd name="connsiteX61" fmla="*/ 133104 w 289978"/>
                    <a:gd name="connsiteY61" fmla="*/ 305847 h 472858"/>
                    <a:gd name="connsiteX62" fmla="*/ 147225 w 289978"/>
                    <a:gd name="connsiteY62" fmla="*/ 300730 h 472858"/>
                    <a:gd name="connsiteX63" fmla="*/ 140676 w 289978"/>
                    <a:gd name="connsiteY63" fmla="*/ 287223 h 472858"/>
                    <a:gd name="connsiteX64" fmla="*/ 126555 w 289978"/>
                    <a:gd name="connsiteY64" fmla="*/ 292339 h 472858"/>
                    <a:gd name="connsiteX65" fmla="*/ 135969 w 289978"/>
                    <a:gd name="connsiteY65" fmla="*/ 370108 h 472858"/>
                    <a:gd name="connsiteX66" fmla="*/ 142518 w 289978"/>
                    <a:gd name="connsiteY66" fmla="*/ 384639 h 472858"/>
                    <a:gd name="connsiteX67" fmla="*/ 157458 w 289978"/>
                    <a:gd name="connsiteY67" fmla="*/ 378704 h 472858"/>
                    <a:gd name="connsiteX68" fmla="*/ 150909 w 289978"/>
                    <a:gd name="connsiteY68" fmla="*/ 364173 h 472858"/>
                    <a:gd name="connsiteX69" fmla="*/ 135969 w 289978"/>
                    <a:gd name="connsiteY69" fmla="*/ 370108 h 472858"/>
                    <a:gd name="connsiteX70" fmla="*/ 199412 w 289978"/>
                    <a:gd name="connsiteY70" fmla="*/ 361103 h 472858"/>
                    <a:gd name="connsiteX71" fmla="*/ 209440 w 289978"/>
                    <a:gd name="connsiteY71" fmla="*/ 357215 h 472858"/>
                    <a:gd name="connsiteX72" fmla="*/ 204938 w 289978"/>
                    <a:gd name="connsiteY72" fmla="*/ 347392 h 472858"/>
                    <a:gd name="connsiteX73" fmla="*/ 194910 w 289978"/>
                    <a:gd name="connsiteY73" fmla="*/ 351280 h 472858"/>
                    <a:gd name="connsiteX74" fmla="*/ 199412 w 289978"/>
                    <a:gd name="connsiteY74" fmla="*/ 361103 h 472858"/>
                    <a:gd name="connsiteX75" fmla="*/ 896 w 289978"/>
                    <a:gd name="connsiteY75" fmla="*/ 243222 h 472858"/>
                    <a:gd name="connsiteX76" fmla="*/ 8468 w 289978"/>
                    <a:gd name="connsiteY76" fmla="*/ 260004 h 472858"/>
                    <a:gd name="connsiteX77" fmla="*/ 25660 w 289978"/>
                    <a:gd name="connsiteY77" fmla="*/ 253250 h 472858"/>
                    <a:gd name="connsiteX78" fmla="*/ 18087 w 289978"/>
                    <a:gd name="connsiteY78" fmla="*/ 236468 h 472858"/>
                    <a:gd name="connsiteX79" fmla="*/ 896 w 289978"/>
                    <a:gd name="connsiteY79" fmla="*/ 243222 h 472858"/>
                    <a:gd name="connsiteX80" fmla="*/ 54925 w 289978"/>
                    <a:gd name="connsiteY80" fmla="*/ 327335 h 472858"/>
                    <a:gd name="connsiteX81" fmla="*/ 45511 w 289978"/>
                    <a:gd name="connsiteY81" fmla="*/ 331838 h 472858"/>
                    <a:gd name="connsiteX82" fmla="*/ 49195 w 289978"/>
                    <a:gd name="connsiteY82" fmla="*/ 341661 h 472858"/>
                    <a:gd name="connsiteX83" fmla="*/ 58609 w 289978"/>
                    <a:gd name="connsiteY83" fmla="*/ 337159 h 472858"/>
                    <a:gd name="connsiteX84" fmla="*/ 54925 w 289978"/>
                    <a:gd name="connsiteY84" fmla="*/ 327335 h 472858"/>
                    <a:gd name="connsiteX85" fmla="*/ 160527 w 289978"/>
                    <a:gd name="connsiteY85" fmla="*/ 456677 h 472858"/>
                    <a:gd name="connsiteX86" fmla="*/ 168100 w 289978"/>
                    <a:gd name="connsiteY86" fmla="*/ 471822 h 472858"/>
                    <a:gd name="connsiteX87" fmla="*/ 184063 w 289978"/>
                    <a:gd name="connsiteY87" fmla="*/ 466092 h 472858"/>
                    <a:gd name="connsiteX88" fmla="*/ 176491 w 289978"/>
                    <a:gd name="connsiteY88" fmla="*/ 450947 h 472858"/>
                    <a:gd name="connsiteX89" fmla="*/ 160527 w 289978"/>
                    <a:gd name="connsiteY89" fmla="*/ 456677 h 47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89978" h="472858">
                      <a:moveTo>
                        <a:pt x="168714" y="36111"/>
                      </a:moveTo>
                      <a:cubicBezTo>
                        <a:pt x="182221" y="41637"/>
                        <a:pt x="196137" y="38567"/>
                        <a:pt x="199821" y="29357"/>
                      </a:cubicBezTo>
                      <a:cubicBezTo>
                        <a:pt x="203505" y="20148"/>
                        <a:pt x="195523" y="8278"/>
                        <a:pt x="182016" y="2752"/>
                      </a:cubicBezTo>
                      <a:cubicBezTo>
                        <a:pt x="168509" y="-2774"/>
                        <a:pt x="154592" y="296"/>
                        <a:pt x="150704" y="9506"/>
                      </a:cubicBezTo>
                      <a:cubicBezTo>
                        <a:pt x="147225" y="18715"/>
                        <a:pt x="155206" y="30585"/>
                        <a:pt x="168714" y="36111"/>
                      </a:cubicBezTo>
                      <a:close/>
                      <a:moveTo>
                        <a:pt x="198798" y="99554"/>
                      </a:moveTo>
                      <a:cubicBezTo>
                        <a:pt x="202482" y="90344"/>
                        <a:pt x="198593" y="80112"/>
                        <a:pt x="189793" y="76633"/>
                      </a:cubicBezTo>
                      <a:cubicBezTo>
                        <a:pt x="181198" y="73154"/>
                        <a:pt x="171169" y="77656"/>
                        <a:pt x="167486" y="86865"/>
                      </a:cubicBezTo>
                      <a:cubicBezTo>
                        <a:pt x="163802" y="96075"/>
                        <a:pt x="167690" y="106308"/>
                        <a:pt x="176491" y="109787"/>
                      </a:cubicBezTo>
                      <a:cubicBezTo>
                        <a:pt x="185086" y="113471"/>
                        <a:pt x="195114" y="108763"/>
                        <a:pt x="198798" y="99554"/>
                      </a:cubicBezTo>
                      <a:close/>
                      <a:moveTo>
                        <a:pt x="197365" y="170774"/>
                      </a:moveTo>
                      <a:cubicBezTo>
                        <a:pt x="199617" y="165453"/>
                        <a:pt x="195728" y="158699"/>
                        <a:pt x="188565" y="155834"/>
                      </a:cubicBezTo>
                      <a:cubicBezTo>
                        <a:pt x="181607" y="152969"/>
                        <a:pt x="174035" y="155016"/>
                        <a:pt x="171784" y="160541"/>
                      </a:cubicBezTo>
                      <a:cubicBezTo>
                        <a:pt x="169532" y="165862"/>
                        <a:pt x="173421" y="172616"/>
                        <a:pt x="180584" y="175481"/>
                      </a:cubicBezTo>
                      <a:cubicBezTo>
                        <a:pt x="187747" y="178346"/>
                        <a:pt x="195114" y="176300"/>
                        <a:pt x="197365" y="170774"/>
                      </a:cubicBezTo>
                      <a:close/>
                      <a:moveTo>
                        <a:pt x="226836" y="64149"/>
                      </a:moveTo>
                      <a:cubicBezTo>
                        <a:pt x="224585" y="69879"/>
                        <a:pt x="227859" y="76633"/>
                        <a:pt x="234408" y="79088"/>
                      </a:cubicBezTo>
                      <a:cubicBezTo>
                        <a:pt x="240957" y="81749"/>
                        <a:pt x="247915" y="79293"/>
                        <a:pt x="250371" y="73563"/>
                      </a:cubicBezTo>
                      <a:cubicBezTo>
                        <a:pt x="252622" y="67832"/>
                        <a:pt x="249348" y="61079"/>
                        <a:pt x="242799" y="58418"/>
                      </a:cubicBezTo>
                      <a:cubicBezTo>
                        <a:pt x="236250" y="55962"/>
                        <a:pt x="229087" y="58418"/>
                        <a:pt x="226836" y="64149"/>
                      </a:cubicBezTo>
                      <a:close/>
                      <a:moveTo>
                        <a:pt x="250371" y="146625"/>
                      </a:moveTo>
                      <a:cubicBezTo>
                        <a:pt x="252827" y="140690"/>
                        <a:pt x="250371" y="134141"/>
                        <a:pt x="244845" y="131890"/>
                      </a:cubicBezTo>
                      <a:cubicBezTo>
                        <a:pt x="239524" y="129638"/>
                        <a:pt x="233180" y="132708"/>
                        <a:pt x="230724" y="138643"/>
                      </a:cubicBezTo>
                      <a:cubicBezTo>
                        <a:pt x="228268" y="144578"/>
                        <a:pt x="230724" y="151127"/>
                        <a:pt x="236045" y="153378"/>
                      </a:cubicBezTo>
                      <a:cubicBezTo>
                        <a:pt x="241571" y="155629"/>
                        <a:pt x="247915" y="152560"/>
                        <a:pt x="250371" y="146625"/>
                      </a:cubicBezTo>
                      <a:close/>
                      <a:moveTo>
                        <a:pt x="277181" y="176709"/>
                      </a:moveTo>
                      <a:cubicBezTo>
                        <a:pt x="275748" y="180188"/>
                        <a:pt x="277386" y="183872"/>
                        <a:pt x="280865" y="185304"/>
                      </a:cubicBezTo>
                      <a:cubicBezTo>
                        <a:pt x="284344" y="186737"/>
                        <a:pt x="288028" y="185100"/>
                        <a:pt x="289460" y="181621"/>
                      </a:cubicBezTo>
                      <a:cubicBezTo>
                        <a:pt x="290893" y="178142"/>
                        <a:pt x="289256" y="174458"/>
                        <a:pt x="285776" y="173025"/>
                      </a:cubicBezTo>
                      <a:cubicBezTo>
                        <a:pt x="282297" y="171797"/>
                        <a:pt x="278409" y="173435"/>
                        <a:pt x="277181" y="176709"/>
                      </a:cubicBezTo>
                      <a:close/>
                      <a:moveTo>
                        <a:pt x="194500" y="143760"/>
                      </a:moveTo>
                      <a:cubicBezTo>
                        <a:pt x="198389" y="145397"/>
                        <a:pt x="202482" y="143964"/>
                        <a:pt x="203710" y="140690"/>
                      </a:cubicBezTo>
                      <a:cubicBezTo>
                        <a:pt x="204938" y="137415"/>
                        <a:pt x="203096" y="133527"/>
                        <a:pt x="199207" y="132094"/>
                      </a:cubicBezTo>
                      <a:cubicBezTo>
                        <a:pt x="195319" y="130662"/>
                        <a:pt x="191226" y="131890"/>
                        <a:pt x="189998" y="135164"/>
                      </a:cubicBezTo>
                      <a:cubicBezTo>
                        <a:pt x="188770" y="138438"/>
                        <a:pt x="190816" y="142327"/>
                        <a:pt x="194500" y="143760"/>
                      </a:cubicBezTo>
                      <a:close/>
                      <a:moveTo>
                        <a:pt x="226017" y="285790"/>
                      </a:moveTo>
                      <a:cubicBezTo>
                        <a:pt x="222538" y="294181"/>
                        <a:pt x="227040" y="303800"/>
                        <a:pt x="236045" y="307484"/>
                      </a:cubicBezTo>
                      <a:cubicBezTo>
                        <a:pt x="245050" y="311168"/>
                        <a:pt x="254874" y="307279"/>
                        <a:pt x="258353" y="298888"/>
                      </a:cubicBezTo>
                      <a:cubicBezTo>
                        <a:pt x="261832" y="290497"/>
                        <a:pt x="257329" y="280879"/>
                        <a:pt x="248325" y="277195"/>
                      </a:cubicBezTo>
                      <a:cubicBezTo>
                        <a:pt x="239320" y="273511"/>
                        <a:pt x="229292" y="277399"/>
                        <a:pt x="226017" y="285790"/>
                      </a:cubicBezTo>
                      <a:close/>
                      <a:moveTo>
                        <a:pt x="164007" y="213547"/>
                      </a:moveTo>
                      <a:cubicBezTo>
                        <a:pt x="160732" y="212319"/>
                        <a:pt x="156844" y="214161"/>
                        <a:pt x="155411" y="218049"/>
                      </a:cubicBezTo>
                      <a:cubicBezTo>
                        <a:pt x="153978" y="221938"/>
                        <a:pt x="155206" y="226031"/>
                        <a:pt x="158481" y="227259"/>
                      </a:cubicBezTo>
                      <a:cubicBezTo>
                        <a:pt x="161755" y="228487"/>
                        <a:pt x="165644" y="226645"/>
                        <a:pt x="167076" y="222757"/>
                      </a:cubicBezTo>
                      <a:cubicBezTo>
                        <a:pt x="168714" y="219073"/>
                        <a:pt x="167281" y="214775"/>
                        <a:pt x="164007" y="213547"/>
                      </a:cubicBezTo>
                      <a:close/>
                      <a:moveTo>
                        <a:pt x="232566" y="169546"/>
                      </a:moveTo>
                      <a:cubicBezTo>
                        <a:pt x="229087" y="168113"/>
                        <a:pt x="224789" y="170160"/>
                        <a:pt x="223152" y="174253"/>
                      </a:cubicBezTo>
                      <a:cubicBezTo>
                        <a:pt x="221515" y="178346"/>
                        <a:pt x="222947" y="182849"/>
                        <a:pt x="226631" y="184281"/>
                      </a:cubicBezTo>
                      <a:cubicBezTo>
                        <a:pt x="230110" y="185714"/>
                        <a:pt x="234408" y="183463"/>
                        <a:pt x="236045" y="179574"/>
                      </a:cubicBezTo>
                      <a:cubicBezTo>
                        <a:pt x="237682" y="175276"/>
                        <a:pt x="236045" y="170979"/>
                        <a:pt x="232566" y="169546"/>
                      </a:cubicBezTo>
                      <a:close/>
                      <a:moveTo>
                        <a:pt x="98722" y="96484"/>
                      </a:moveTo>
                      <a:cubicBezTo>
                        <a:pt x="96880" y="100987"/>
                        <a:pt x="99131" y="106308"/>
                        <a:pt x="103633" y="108150"/>
                      </a:cubicBezTo>
                      <a:cubicBezTo>
                        <a:pt x="108340" y="109991"/>
                        <a:pt x="113457" y="107740"/>
                        <a:pt x="115299" y="103238"/>
                      </a:cubicBezTo>
                      <a:cubicBezTo>
                        <a:pt x="117141" y="98735"/>
                        <a:pt x="114889" y="93414"/>
                        <a:pt x="110387" y="91572"/>
                      </a:cubicBezTo>
                      <a:cubicBezTo>
                        <a:pt x="105680" y="89731"/>
                        <a:pt x="100563" y="91982"/>
                        <a:pt x="98722" y="96484"/>
                      </a:cubicBezTo>
                      <a:close/>
                      <a:moveTo>
                        <a:pt x="129829" y="158699"/>
                      </a:moveTo>
                      <a:cubicBezTo>
                        <a:pt x="125736" y="157062"/>
                        <a:pt x="121029" y="159313"/>
                        <a:pt x="119392" y="163611"/>
                      </a:cubicBezTo>
                      <a:cubicBezTo>
                        <a:pt x="117550" y="167909"/>
                        <a:pt x="119596" y="172821"/>
                        <a:pt x="123485" y="174458"/>
                      </a:cubicBezTo>
                      <a:cubicBezTo>
                        <a:pt x="127578" y="176095"/>
                        <a:pt x="132285" y="173844"/>
                        <a:pt x="133922" y="169546"/>
                      </a:cubicBezTo>
                      <a:cubicBezTo>
                        <a:pt x="135764" y="165248"/>
                        <a:pt x="133922" y="160337"/>
                        <a:pt x="129829" y="158699"/>
                      </a:cubicBezTo>
                      <a:close/>
                      <a:moveTo>
                        <a:pt x="126555" y="292339"/>
                      </a:moveTo>
                      <a:cubicBezTo>
                        <a:pt x="124508" y="297456"/>
                        <a:pt x="127373" y="303595"/>
                        <a:pt x="133104" y="305847"/>
                      </a:cubicBezTo>
                      <a:cubicBezTo>
                        <a:pt x="138834" y="308098"/>
                        <a:pt x="144974" y="305847"/>
                        <a:pt x="147225" y="300730"/>
                      </a:cubicBezTo>
                      <a:cubicBezTo>
                        <a:pt x="149271" y="295614"/>
                        <a:pt x="146406" y="289474"/>
                        <a:pt x="140676" y="287223"/>
                      </a:cubicBezTo>
                      <a:cubicBezTo>
                        <a:pt x="134946" y="284972"/>
                        <a:pt x="128601" y="287223"/>
                        <a:pt x="126555" y="292339"/>
                      </a:cubicBezTo>
                      <a:close/>
                      <a:moveTo>
                        <a:pt x="135969" y="370108"/>
                      </a:moveTo>
                      <a:cubicBezTo>
                        <a:pt x="133718" y="375839"/>
                        <a:pt x="136583" y="382387"/>
                        <a:pt x="142518" y="384639"/>
                      </a:cubicBezTo>
                      <a:cubicBezTo>
                        <a:pt x="148453" y="387095"/>
                        <a:pt x="155206" y="384434"/>
                        <a:pt x="157458" y="378704"/>
                      </a:cubicBezTo>
                      <a:cubicBezTo>
                        <a:pt x="159709" y="372974"/>
                        <a:pt x="156844" y="366425"/>
                        <a:pt x="150909" y="364173"/>
                      </a:cubicBezTo>
                      <a:cubicBezTo>
                        <a:pt x="144974" y="361922"/>
                        <a:pt x="138220" y="364583"/>
                        <a:pt x="135969" y="370108"/>
                      </a:cubicBezTo>
                      <a:close/>
                      <a:moveTo>
                        <a:pt x="199412" y="361103"/>
                      </a:moveTo>
                      <a:cubicBezTo>
                        <a:pt x="203505" y="362741"/>
                        <a:pt x="208007" y="361103"/>
                        <a:pt x="209440" y="357215"/>
                      </a:cubicBezTo>
                      <a:cubicBezTo>
                        <a:pt x="211077" y="353531"/>
                        <a:pt x="209031" y="349029"/>
                        <a:pt x="204938" y="347392"/>
                      </a:cubicBezTo>
                      <a:cubicBezTo>
                        <a:pt x="200844" y="345754"/>
                        <a:pt x="196342" y="347596"/>
                        <a:pt x="194910" y="351280"/>
                      </a:cubicBezTo>
                      <a:cubicBezTo>
                        <a:pt x="193272" y="355169"/>
                        <a:pt x="195319" y="359466"/>
                        <a:pt x="199412" y="361103"/>
                      </a:cubicBezTo>
                      <a:close/>
                      <a:moveTo>
                        <a:pt x="896" y="243222"/>
                      </a:moveTo>
                      <a:cubicBezTo>
                        <a:pt x="-1764" y="249771"/>
                        <a:pt x="1715" y="257138"/>
                        <a:pt x="8468" y="260004"/>
                      </a:cubicBezTo>
                      <a:cubicBezTo>
                        <a:pt x="15222" y="262869"/>
                        <a:pt x="22999" y="259799"/>
                        <a:pt x="25660" y="253250"/>
                      </a:cubicBezTo>
                      <a:cubicBezTo>
                        <a:pt x="28320" y="246701"/>
                        <a:pt x="24841" y="239334"/>
                        <a:pt x="18087" y="236468"/>
                      </a:cubicBezTo>
                      <a:cubicBezTo>
                        <a:pt x="11334" y="233603"/>
                        <a:pt x="3557" y="236673"/>
                        <a:pt x="896" y="243222"/>
                      </a:cubicBezTo>
                      <a:close/>
                      <a:moveTo>
                        <a:pt x="54925" y="327335"/>
                      </a:moveTo>
                      <a:cubicBezTo>
                        <a:pt x="51241" y="325903"/>
                        <a:pt x="47148" y="327949"/>
                        <a:pt x="45511" y="331838"/>
                      </a:cubicBezTo>
                      <a:cubicBezTo>
                        <a:pt x="43874" y="335726"/>
                        <a:pt x="45511" y="340229"/>
                        <a:pt x="49195" y="341661"/>
                      </a:cubicBezTo>
                      <a:cubicBezTo>
                        <a:pt x="52879" y="343094"/>
                        <a:pt x="56972" y="341047"/>
                        <a:pt x="58609" y="337159"/>
                      </a:cubicBezTo>
                      <a:cubicBezTo>
                        <a:pt x="60246" y="333270"/>
                        <a:pt x="58609" y="328768"/>
                        <a:pt x="54925" y="327335"/>
                      </a:cubicBezTo>
                      <a:close/>
                      <a:moveTo>
                        <a:pt x="160527" y="456677"/>
                      </a:moveTo>
                      <a:cubicBezTo>
                        <a:pt x="158276" y="462408"/>
                        <a:pt x="161551" y="469162"/>
                        <a:pt x="168100" y="471822"/>
                      </a:cubicBezTo>
                      <a:cubicBezTo>
                        <a:pt x="174649" y="474482"/>
                        <a:pt x="181812" y="471822"/>
                        <a:pt x="184063" y="466092"/>
                      </a:cubicBezTo>
                      <a:cubicBezTo>
                        <a:pt x="186314" y="460361"/>
                        <a:pt x="183040" y="453608"/>
                        <a:pt x="176491" y="450947"/>
                      </a:cubicBezTo>
                      <a:cubicBezTo>
                        <a:pt x="170146" y="448287"/>
                        <a:pt x="162983" y="450947"/>
                        <a:pt x="160527" y="456677"/>
                      </a:cubicBezTo>
                      <a:close/>
                    </a:path>
                  </a:pathLst>
                </a:custGeom>
                <a:solidFill>
                  <a:srgbClr val="D34607">
                    <a:alpha val="59000"/>
                  </a:srgbClr>
                </a:solidFill>
                <a:ln w="2045" cap="flat">
                  <a:noFill/>
                  <a:prstDash val="solid"/>
                  <a:miter/>
                </a:ln>
              </p:spPr>
              <p:txBody>
                <a:bodyPr rtlCol="0" anchor="ctr"/>
                <a:lstStyle/>
                <a:p>
                  <a:endParaRPr lang="vi-VN"/>
                </a:p>
              </p:txBody>
            </p:sp>
            <p:sp>
              <p:nvSpPr>
                <p:cNvPr id="328" name="Hình tự do: Hình 327">
                  <a:extLst>
                    <a:ext uri="{FF2B5EF4-FFF2-40B4-BE49-F238E27FC236}">
                      <a16:creationId xmlns:a16="http://schemas.microsoft.com/office/drawing/2014/main" id="{2FC9429D-9BAC-5781-9CCB-CA93238F9136}"/>
                    </a:ext>
                  </a:extLst>
                </p:cNvPr>
                <p:cNvSpPr/>
                <p:nvPr/>
              </p:nvSpPr>
              <p:spPr>
                <a:xfrm>
                  <a:off x="4584325" y="3833922"/>
                  <a:ext cx="96981" cy="100756"/>
                </a:xfrm>
                <a:custGeom>
                  <a:avLst/>
                  <a:gdLst>
                    <a:gd name="connsiteX0" fmla="*/ 22807 w 96981"/>
                    <a:gd name="connsiteY0" fmla="*/ 26696 h 100756"/>
                    <a:gd name="connsiteX1" fmla="*/ 7458 w 96981"/>
                    <a:gd name="connsiteY1" fmla="*/ 94846 h 100756"/>
                    <a:gd name="connsiteX2" fmla="*/ 74175 w 96981"/>
                    <a:gd name="connsiteY2" fmla="*/ 73971 h 100756"/>
                    <a:gd name="connsiteX3" fmla="*/ 89524 w 96981"/>
                    <a:gd name="connsiteY3" fmla="*/ 5821 h 100756"/>
                    <a:gd name="connsiteX4" fmla="*/ 22807 w 96981"/>
                    <a:gd name="connsiteY4" fmla="*/ 26696 h 100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81" h="100756">
                      <a:moveTo>
                        <a:pt x="22807" y="26696"/>
                      </a:moveTo>
                      <a:cubicBezTo>
                        <a:pt x="90" y="51254"/>
                        <a:pt x="-6868" y="81748"/>
                        <a:pt x="7458" y="94846"/>
                      </a:cubicBezTo>
                      <a:cubicBezTo>
                        <a:pt x="21579" y="107944"/>
                        <a:pt x="51458" y="98530"/>
                        <a:pt x="74175" y="73971"/>
                      </a:cubicBezTo>
                      <a:cubicBezTo>
                        <a:pt x="96892" y="49412"/>
                        <a:pt x="103850" y="18919"/>
                        <a:pt x="89524" y="5821"/>
                      </a:cubicBezTo>
                      <a:cubicBezTo>
                        <a:pt x="75403" y="-7073"/>
                        <a:pt x="45523" y="2137"/>
                        <a:pt x="22807" y="26696"/>
                      </a:cubicBezTo>
                      <a:close/>
                    </a:path>
                  </a:pathLst>
                </a:custGeom>
                <a:solidFill>
                  <a:srgbClr val="FFFFFF">
                    <a:alpha val="30000"/>
                  </a:srgbClr>
                </a:solidFill>
                <a:ln w="2045" cap="flat">
                  <a:noFill/>
                  <a:prstDash val="solid"/>
                  <a:miter/>
                </a:ln>
              </p:spPr>
              <p:txBody>
                <a:bodyPr rtlCol="0" anchor="ctr"/>
                <a:lstStyle/>
                <a:p>
                  <a:endParaRPr lang="vi-VN"/>
                </a:p>
              </p:txBody>
            </p:sp>
            <p:sp>
              <p:nvSpPr>
                <p:cNvPr id="329" name="Hình tự do: Hình 328">
                  <a:extLst>
                    <a:ext uri="{FF2B5EF4-FFF2-40B4-BE49-F238E27FC236}">
                      <a16:creationId xmlns:a16="http://schemas.microsoft.com/office/drawing/2014/main" id="{33B4935B-1A4A-7B23-14D7-DEDEB49FE7B2}"/>
                    </a:ext>
                  </a:extLst>
                </p:cNvPr>
                <p:cNvSpPr/>
                <p:nvPr/>
              </p:nvSpPr>
              <p:spPr>
                <a:xfrm>
                  <a:off x="4818540" y="3767295"/>
                  <a:ext cx="125249" cy="112765"/>
                </a:xfrm>
                <a:custGeom>
                  <a:avLst/>
                  <a:gdLst>
                    <a:gd name="connsiteX0" fmla="*/ 0 w 125249"/>
                    <a:gd name="connsiteY0" fmla="*/ 66718 h 112765"/>
                    <a:gd name="connsiteX1" fmla="*/ 44206 w 125249"/>
                    <a:gd name="connsiteY1" fmla="*/ 75313 h 112765"/>
                    <a:gd name="connsiteX2" fmla="*/ 68764 w 125249"/>
                    <a:gd name="connsiteY2" fmla="*/ 112765 h 112765"/>
                    <a:gd name="connsiteX3" fmla="*/ 82885 w 125249"/>
                    <a:gd name="connsiteY3" fmla="*/ 77769 h 112765"/>
                    <a:gd name="connsiteX4" fmla="*/ 125249 w 125249"/>
                    <a:gd name="connsiteY4" fmla="*/ 74699 h 112765"/>
                    <a:gd name="connsiteX5" fmla="*/ 89844 w 125249"/>
                    <a:gd name="connsiteY5" fmla="*/ 44410 h 112765"/>
                    <a:gd name="connsiteX6" fmla="*/ 91481 w 125249"/>
                    <a:gd name="connsiteY6" fmla="*/ 4912 h 112765"/>
                    <a:gd name="connsiteX7" fmla="*/ 55462 w 125249"/>
                    <a:gd name="connsiteY7" fmla="*/ 21284 h 112765"/>
                    <a:gd name="connsiteX8" fmla="*/ 13917 w 125249"/>
                    <a:gd name="connsiteY8" fmla="*/ 0 h 112765"/>
                    <a:gd name="connsiteX9" fmla="*/ 27219 w 125249"/>
                    <a:gd name="connsiteY9" fmla="*/ 40317 h 11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249" h="112765">
                      <a:moveTo>
                        <a:pt x="0" y="66718"/>
                      </a:moveTo>
                      <a:lnTo>
                        <a:pt x="44206" y="75313"/>
                      </a:lnTo>
                      <a:lnTo>
                        <a:pt x="68764" y="112765"/>
                      </a:lnTo>
                      <a:lnTo>
                        <a:pt x="82885" y="77769"/>
                      </a:lnTo>
                      <a:lnTo>
                        <a:pt x="125249" y="74699"/>
                      </a:lnTo>
                      <a:lnTo>
                        <a:pt x="89844" y="44410"/>
                      </a:lnTo>
                      <a:lnTo>
                        <a:pt x="91481" y="4912"/>
                      </a:lnTo>
                      <a:lnTo>
                        <a:pt x="55462" y="21284"/>
                      </a:lnTo>
                      <a:lnTo>
                        <a:pt x="13917" y="0"/>
                      </a:lnTo>
                      <a:lnTo>
                        <a:pt x="27219" y="40317"/>
                      </a:lnTo>
                      <a:close/>
                    </a:path>
                  </a:pathLst>
                </a:custGeom>
                <a:solidFill>
                  <a:srgbClr val="66D85D"/>
                </a:solidFill>
                <a:ln w="2045" cap="flat">
                  <a:noFill/>
                  <a:prstDash val="solid"/>
                  <a:miter/>
                </a:ln>
              </p:spPr>
              <p:txBody>
                <a:bodyPr rtlCol="0" anchor="ctr"/>
                <a:lstStyle/>
                <a:p>
                  <a:endParaRPr lang="vi-VN"/>
                </a:p>
              </p:txBody>
            </p:sp>
          </p:grpSp>
          <p:grpSp>
            <p:nvGrpSpPr>
              <p:cNvPr id="330" name="Đồ họa 5">
                <a:extLst>
                  <a:ext uri="{FF2B5EF4-FFF2-40B4-BE49-F238E27FC236}">
                    <a16:creationId xmlns:a16="http://schemas.microsoft.com/office/drawing/2014/main" id="{16574A36-CB0A-F152-4E93-CBA9289E470C}"/>
                  </a:ext>
                </a:extLst>
              </p:cNvPr>
              <p:cNvGrpSpPr/>
              <p:nvPr/>
            </p:nvGrpSpPr>
            <p:grpSpPr>
              <a:xfrm>
                <a:off x="4647651" y="4051766"/>
                <a:ext cx="587648" cy="419336"/>
                <a:chOff x="4647651" y="4051766"/>
                <a:chExt cx="587648" cy="419336"/>
              </a:xfrm>
            </p:grpSpPr>
            <p:sp>
              <p:nvSpPr>
                <p:cNvPr id="331" name="Hình tự do: Hình 330">
                  <a:extLst>
                    <a:ext uri="{FF2B5EF4-FFF2-40B4-BE49-F238E27FC236}">
                      <a16:creationId xmlns:a16="http://schemas.microsoft.com/office/drawing/2014/main" id="{1EBB3991-5612-362F-BEB6-940BF295909D}"/>
                    </a:ext>
                  </a:extLst>
                </p:cNvPr>
                <p:cNvSpPr/>
                <p:nvPr/>
              </p:nvSpPr>
              <p:spPr>
                <a:xfrm>
                  <a:off x="4647651" y="4051766"/>
                  <a:ext cx="587648" cy="419336"/>
                </a:xfrm>
                <a:custGeom>
                  <a:avLst/>
                  <a:gdLst>
                    <a:gd name="connsiteX0" fmla="*/ 397034 w 587648"/>
                    <a:gd name="connsiteY0" fmla="*/ 397031 h 419336"/>
                    <a:gd name="connsiteX1" fmla="*/ 565261 w 587648"/>
                    <a:gd name="connsiteY1" fmla="*/ 0 h 419336"/>
                    <a:gd name="connsiteX2" fmla="*/ 3 w 587648"/>
                    <a:gd name="connsiteY2" fmla="*/ 229009 h 419336"/>
                    <a:gd name="connsiteX3" fmla="*/ 397034 w 587648"/>
                    <a:gd name="connsiteY3" fmla="*/ 397031 h 419336"/>
                  </a:gdLst>
                  <a:ahLst/>
                  <a:cxnLst>
                    <a:cxn ang="0">
                      <a:pos x="connsiteX0" y="connsiteY0"/>
                    </a:cxn>
                    <a:cxn ang="0">
                      <a:pos x="connsiteX1" y="connsiteY1"/>
                    </a:cxn>
                    <a:cxn ang="0">
                      <a:pos x="connsiteX2" y="connsiteY2"/>
                    </a:cxn>
                    <a:cxn ang="0">
                      <a:pos x="connsiteX3" y="connsiteY3"/>
                    </a:cxn>
                  </a:cxnLst>
                  <a:rect l="l" t="t" r="r" b="b"/>
                  <a:pathLst>
                    <a:path w="587648" h="419336">
                      <a:moveTo>
                        <a:pt x="397034" y="397031"/>
                      </a:moveTo>
                      <a:cubicBezTo>
                        <a:pt x="553186" y="333793"/>
                        <a:pt x="628499" y="155947"/>
                        <a:pt x="565261" y="0"/>
                      </a:cubicBezTo>
                      <a:cubicBezTo>
                        <a:pt x="565261" y="0"/>
                        <a:pt x="-1430" y="225325"/>
                        <a:pt x="3" y="229009"/>
                      </a:cubicBezTo>
                      <a:cubicBezTo>
                        <a:pt x="63241" y="384956"/>
                        <a:pt x="240882" y="460065"/>
                        <a:pt x="397034" y="397031"/>
                      </a:cubicBezTo>
                      <a:close/>
                    </a:path>
                  </a:pathLst>
                </a:custGeom>
                <a:solidFill>
                  <a:srgbClr val="FF7517"/>
                </a:solidFill>
                <a:ln w="2045" cap="flat">
                  <a:noFill/>
                  <a:prstDash val="solid"/>
                  <a:miter/>
                </a:ln>
              </p:spPr>
              <p:txBody>
                <a:bodyPr rtlCol="0" anchor="ctr"/>
                <a:lstStyle/>
                <a:p>
                  <a:endParaRPr lang="vi-VN"/>
                </a:p>
              </p:txBody>
            </p:sp>
            <p:sp>
              <p:nvSpPr>
                <p:cNvPr id="332" name="Hình tự do: Hình 331">
                  <a:extLst>
                    <a:ext uri="{FF2B5EF4-FFF2-40B4-BE49-F238E27FC236}">
                      <a16:creationId xmlns:a16="http://schemas.microsoft.com/office/drawing/2014/main" id="{6EB38C43-7DF8-5A58-73F6-479E1B651125}"/>
                    </a:ext>
                  </a:extLst>
                </p:cNvPr>
                <p:cNvSpPr/>
                <p:nvPr/>
              </p:nvSpPr>
              <p:spPr>
                <a:xfrm>
                  <a:off x="4673233" y="4062203"/>
                  <a:ext cx="531450" cy="379389"/>
                </a:xfrm>
                <a:custGeom>
                  <a:avLst/>
                  <a:gdLst>
                    <a:gd name="connsiteX0" fmla="*/ 359172 w 531450"/>
                    <a:gd name="connsiteY0" fmla="*/ 359170 h 379389"/>
                    <a:gd name="connsiteX1" fmla="*/ 511231 w 531450"/>
                    <a:gd name="connsiteY1" fmla="*/ 0 h 379389"/>
                    <a:gd name="connsiteX2" fmla="*/ 2 w 531450"/>
                    <a:gd name="connsiteY2" fmla="*/ 207111 h 379389"/>
                    <a:gd name="connsiteX3" fmla="*/ 359172 w 531450"/>
                    <a:gd name="connsiteY3" fmla="*/ 359170 h 379389"/>
                  </a:gdLst>
                  <a:ahLst/>
                  <a:cxnLst>
                    <a:cxn ang="0">
                      <a:pos x="connsiteX0" y="connsiteY0"/>
                    </a:cxn>
                    <a:cxn ang="0">
                      <a:pos x="connsiteX1" y="connsiteY1"/>
                    </a:cxn>
                    <a:cxn ang="0">
                      <a:pos x="connsiteX2" y="connsiteY2"/>
                    </a:cxn>
                    <a:cxn ang="0">
                      <a:pos x="connsiteX3" y="connsiteY3"/>
                    </a:cxn>
                  </a:cxnLst>
                  <a:rect l="l" t="t" r="r" b="b"/>
                  <a:pathLst>
                    <a:path w="531450" h="379389">
                      <a:moveTo>
                        <a:pt x="359172" y="359170"/>
                      </a:moveTo>
                      <a:cubicBezTo>
                        <a:pt x="500384" y="302071"/>
                        <a:pt x="568330" y="141212"/>
                        <a:pt x="511231" y="0"/>
                      </a:cubicBezTo>
                      <a:cubicBezTo>
                        <a:pt x="511231" y="0"/>
                        <a:pt x="-1226" y="203837"/>
                        <a:pt x="2" y="207111"/>
                      </a:cubicBezTo>
                      <a:cubicBezTo>
                        <a:pt x="57306" y="348324"/>
                        <a:pt x="217960" y="416269"/>
                        <a:pt x="359172" y="359170"/>
                      </a:cubicBezTo>
                      <a:close/>
                    </a:path>
                  </a:pathLst>
                </a:custGeom>
                <a:solidFill>
                  <a:srgbClr val="F7EED9"/>
                </a:solidFill>
                <a:ln w="2045" cap="flat">
                  <a:noFill/>
                  <a:prstDash val="solid"/>
                  <a:miter/>
                </a:ln>
              </p:spPr>
              <p:txBody>
                <a:bodyPr rtlCol="0" anchor="ctr"/>
                <a:lstStyle/>
                <a:p>
                  <a:endParaRPr lang="vi-VN"/>
                </a:p>
              </p:txBody>
            </p:sp>
            <p:sp>
              <p:nvSpPr>
                <p:cNvPr id="333" name="Hình tự do: Hình 332">
                  <a:extLst>
                    <a:ext uri="{FF2B5EF4-FFF2-40B4-BE49-F238E27FC236}">
                      <a16:creationId xmlns:a16="http://schemas.microsoft.com/office/drawing/2014/main" id="{047394A1-587F-E51F-A0F8-86793FBAA88D}"/>
                    </a:ext>
                  </a:extLst>
                </p:cNvPr>
                <p:cNvSpPr/>
                <p:nvPr/>
              </p:nvSpPr>
              <p:spPr>
                <a:xfrm>
                  <a:off x="4846988" y="4189294"/>
                  <a:ext cx="169863" cy="221993"/>
                </a:xfrm>
                <a:custGeom>
                  <a:avLst/>
                  <a:gdLst>
                    <a:gd name="connsiteX0" fmla="*/ 0 w 169863"/>
                    <a:gd name="connsiteY0" fmla="*/ 204655 h 221993"/>
                    <a:gd name="connsiteX1" fmla="*/ 86569 w 169863"/>
                    <a:gd name="connsiteY1" fmla="*/ 0 h 221993"/>
                    <a:gd name="connsiteX2" fmla="*/ 169864 w 169863"/>
                    <a:gd name="connsiteY2" fmla="*/ 205679 h 221993"/>
                    <a:gd name="connsiteX3" fmla="*/ 0 w 169863"/>
                    <a:gd name="connsiteY3" fmla="*/ 204655 h 221993"/>
                  </a:gdLst>
                  <a:ahLst/>
                  <a:cxnLst>
                    <a:cxn ang="0">
                      <a:pos x="connsiteX0" y="connsiteY0"/>
                    </a:cxn>
                    <a:cxn ang="0">
                      <a:pos x="connsiteX1" y="connsiteY1"/>
                    </a:cxn>
                    <a:cxn ang="0">
                      <a:pos x="connsiteX2" y="connsiteY2"/>
                    </a:cxn>
                    <a:cxn ang="0">
                      <a:pos x="connsiteX3" y="connsiteY3"/>
                    </a:cxn>
                  </a:cxnLst>
                  <a:rect l="l" t="t" r="r" b="b"/>
                  <a:pathLst>
                    <a:path w="169863" h="221993">
                      <a:moveTo>
                        <a:pt x="0" y="204655"/>
                      </a:moveTo>
                      <a:lnTo>
                        <a:pt x="86569" y="0"/>
                      </a:lnTo>
                      <a:lnTo>
                        <a:pt x="169864" y="205679"/>
                      </a:lnTo>
                      <a:cubicBezTo>
                        <a:pt x="113379" y="228600"/>
                        <a:pt x="52187" y="226553"/>
                        <a:pt x="0" y="204655"/>
                      </a:cubicBezTo>
                      <a:close/>
                    </a:path>
                  </a:pathLst>
                </a:custGeom>
                <a:solidFill>
                  <a:srgbClr val="FF871A"/>
                </a:solidFill>
                <a:ln w="2045" cap="flat">
                  <a:noFill/>
                  <a:prstDash val="solid"/>
                  <a:miter/>
                </a:ln>
              </p:spPr>
              <p:txBody>
                <a:bodyPr rtlCol="0" anchor="ctr"/>
                <a:lstStyle/>
                <a:p>
                  <a:endParaRPr lang="vi-VN"/>
                </a:p>
              </p:txBody>
            </p:sp>
            <p:sp>
              <p:nvSpPr>
                <p:cNvPr id="334" name="Hình tự do: Hình 333">
                  <a:extLst>
                    <a:ext uri="{FF2B5EF4-FFF2-40B4-BE49-F238E27FC236}">
                      <a16:creationId xmlns:a16="http://schemas.microsoft.com/office/drawing/2014/main" id="{E5BF0ED3-FDD6-67FA-382D-4E03B4C82B63}"/>
                    </a:ext>
                  </a:extLst>
                </p:cNvPr>
                <p:cNvSpPr/>
                <p:nvPr/>
              </p:nvSpPr>
              <p:spPr>
                <a:xfrm>
                  <a:off x="4710687" y="4183768"/>
                  <a:ext cx="205883" cy="204450"/>
                </a:xfrm>
                <a:custGeom>
                  <a:avLst/>
                  <a:gdLst>
                    <a:gd name="connsiteX0" fmla="*/ 0 w 205883"/>
                    <a:gd name="connsiteY0" fmla="*/ 83704 h 204450"/>
                    <a:gd name="connsiteX1" fmla="*/ 205883 w 205883"/>
                    <a:gd name="connsiteY1" fmla="*/ 0 h 204450"/>
                    <a:gd name="connsiteX2" fmla="*/ 119723 w 205883"/>
                    <a:gd name="connsiteY2" fmla="*/ 204450 h 204450"/>
                    <a:gd name="connsiteX3" fmla="*/ 0 w 205883"/>
                    <a:gd name="connsiteY3" fmla="*/ 83704 h 204450"/>
                  </a:gdLst>
                  <a:ahLst/>
                  <a:cxnLst>
                    <a:cxn ang="0">
                      <a:pos x="connsiteX0" y="connsiteY0"/>
                    </a:cxn>
                    <a:cxn ang="0">
                      <a:pos x="connsiteX1" y="connsiteY1"/>
                    </a:cxn>
                    <a:cxn ang="0">
                      <a:pos x="connsiteX2" y="connsiteY2"/>
                    </a:cxn>
                    <a:cxn ang="0">
                      <a:pos x="connsiteX3" y="connsiteY3"/>
                    </a:cxn>
                  </a:cxnLst>
                  <a:rect l="l" t="t" r="r" b="b"/>
                  <a:pathLst>
                    <a:path w="205883" h="204450">
                      <a:moveTo>
                        <a:pt x="0" y="83704"/>
                      </a:moveTo>
                      <a:lnTo>
                        <a:pt x="205883" y="0"/>
                      </a:lnTo>
                      <a:lnTo>
                        <a:pt x="119723" y="204450"/>
                      </a:lnTo>
                      <a:cubicBezTo>
                        <a:pt x="63239" y="180506"/>
                        <a:pt x="21489" y="136096"/>
                        <a:pt x="0" y="83704"/>
                      </a:cubicBezTo>
                      <a:close/>
                    </a:path>
                  </a:pathLst>
                </a:custGeom>
                <a:solidFill>
                  <a:srgbClr val="FF871A"/>
                </a:solidFill>
                <a:ln w="2045" cap="flat">
                  <a:noFill/>
                  <a:prstDash val="solid"/>
                  <a:miter/>
                </a:ln>
              </p:spPr>
              <p:txBody>
                <a:bodyPr rtlCol="0" anchor="ctr"/>
                <a:lstStyle/>
                <a:p>
                  <a:endParaRPr lang="vi-VN"/>
                </a:p>
              </p:txBody>
            </p:sp>
            <p:sp>
              <p:nvSpPr>
                <p:cNvPr id="335" name="Hình tự do: Hình 334">
                  <a:extLst>
                    <a:ext uri="{FF2B5EF4-FFF2-40B4-BE49-F238E27FC236}">
                      <a16:creationId xmlns:a16="http://schemas.microsoft.com/office/drawing/2014/main" id="{CA9D164F-0B0A-44FB-D795-354C3656D1F9}"/>
                    </a:ext>
                  </a:extLst>
                </p:cNvPr>
                <p:cNvSpPr/>
                <p:nvPr/>
              </p:nvSpPr>
              <p:spPr>
                <a:xfrm>
                  <a:off x="4949315" y="4182950"/>
                  <a:ext cx="204655" cy="205678"/>
                </a:xfrm>
                <a:custGeom>
                  <a:avLst/>
                  <a:gdLst>
                    <a:gd name="connsiteX0" fmla="*/ 204655 w 204655"/>
                    <a:gd name="connsiteY0" fmla="*/ 86569 h 205678"/>
                    <a:gd name="connsiteX1" fmla="*/ 0 w 204655"/>
                    <a:gd name="connsiteY1" fmla="*/ 0 h 205678"/>
                    <a:gd name="connsiteX2" fmla="*/ 83295 w 204655"/>
                    <a:gd name="connsiteY2" fmla="*/ 205678 h 205678"/>
                    <a:gd name="connsiteX3" fmla="*/ 204655 w 204655"/>
                    <a:gd name="connsiteY3" fmla="*/ 86569 h 205678"/>
                  </a:gdLst>
                  <a:ahLst/>
                  <a:cxnLst>
                    <a:cxn ang="0">
                      <a:pos x="connsiteX0" y="connsiteY0"/>
                    </a:cxn>
                    <a:cxn ang="0">
                      <a:pos x="connsiteX1" y="connsiteY1"/>
                    </a:cxn>
                    <a:cxn ang="0">
                      <a:pos x="connsiteX2" y="connsiteY2"/>
                    </a:cxn>
                    <a:cxn ang="0">
                      <a:pos x="connsiteX3" y="connsiteY3"/>
                    </a:cxn>
                  </a:cxnLst>
                  <a:rect l="l" t="t" r="r" b="b"/>
                  <a:pathLst>
                    <a:path w="204655" h="205678">
                      <a:moveTo>
                        <a:pt x="204655" y="86569"/>
                      </a:moveTo>
                      <a:lnTo>
                        <a:pt x="0" y="0"/>
                      </a:lnTo>
                      <a:lnTo>
                        <a:pt x="83295" y="205678"/>
                      </a:lnTo>
                      <a:cubicBezTo>
                        <a:pt x="139984" y="182553"/>
                        <a:pt x="182553" y="138756"/>
                        <a:pt x="204655" y="86569"/>
                      </a:cubicBezTo>
                      <a:close/>
                    </a:path>
                  </a:pathLst>
                </a:custGeom>
                <a:solidFill>
                  <a:srgbClr val="FF871A"/>
                </a:solidFill>
                <a:ln w="2045" cap="flat">
                  <a:noFill/>
                  <a:prstDash val="solid"/>
                  <a:miter/>
                </a:ln>
              </p:spPr>
              <p:txBody>
                <a:bodyPr rtlCol="0" anchor="ctr"/>
                <a:lstStyle/>
                <a:p>
                  <a:endParaRPr lang="vi-VN"/>
                </a:p>
              </p:txBody>
            </p:sp>
            <p:sp>
              <p:nvSpPr>
                <p:cNvPr id="336" name="Hình tự do: Hình 335">
                  <a:extLst>
                    <a:ext uri="{FF2B5EF4-FFF2-40B4-BE49-F238E27FC236}">
                      <a16:creationId xmlns:a16="http://schemas.microsoft.com/office/drawing/2014/main" id="{6B0CD7B8-F16A-BC34-CE01-2F26A4308389}"/>
                    </a:ext>
                  </a:extLst>
                </p:cNvPr>
                <p:cNvSpPr/>
                <p:nvPr/>
              </p:nvSpPr>
              <p:spPr>
                <a:xfrm>
                  <a:off x="4957911" y="4083897"/>
                  <a:ext cx="221951" cy="169863"/>
                </a:xfrm>
                <a:custGeom>
                  <a:avLst/>
                  <a:gdLst>
                    <a:gd name="connsiteX0" fmla="*/ 206088 w 221951"/>
                    <a:gd name="connsiteY0" fmla="*/ 0 h 169863"/>
                    <a:gd name="connsiteX1" fmla="*/ 0 w 221951"/>
                    <a:gd name="connsiteY1" fmla="*/ 82885 h 169863"/>
                    <a:gd name="connsiteX2" fmla="*/ 204041 w 221951"/>
                    <a:gd name="connsiteY2" fmla="*/ 169864 h 169863"/>
                    <a:gd name="connsiteX3" fmla="*/ 206088 w 221951"/>
                    <a:gd name="connsiteY3" fmla="*/ 0 h 169863"/>
                  </a:gdLst>
                  <a:ahLst/>
                  <a:cxnLst>
                    <a:cxn ang="0">
                      <a:pos x="connsiteX0" y="connsiteY0"/>
                    </a:cxn>
                    <a:cxn ang="0">
                      <a:pos x="connsiteX1" y="connsiteY1"/>
                    </a:cxn>
                    <a:cxn ang="0">
                      <a:pos x="connsiteX2" y="connsiteY2"/>
                    </a:cxn>
                    <a:cxn ang="0">
                      <a:pos x="connsiteX3" y="connsiteY3"/>
                    </a:cxn>
                  </a:cxnLst>
                  <a:rect l="l" t="t" r="r" b="b"/>
                  <a:pathLst>
                    <a:path w="221951" h="169863">
                      <a:moveTo>
                        <a:pt x="206088" y="0"/>
                      </a:moveTo>
                      <a:lnTo>
                        <a:pt x="0" y="82885"/>
                      </a:lnTo>
                      <a:lnTo>
                        <a:pt x="204041" y="169864"/>
                      </a:lnTo>
                      <a:cubicBezTo>
                        <a:pt x="227986" y="113584"/>
                        <a:pt x="227167" y="52596"/>
                        <a:pt x="206088" y="0"/>
                      </a:cubicBezTo>
                      <a:close/>
                    </a:path>
                  </a:pathLst>
                </a:custGeom>
                <a:solidFill>
                  <a:srgbClr val="FF871A"/>
                </a:solidFill>
                <a:ln w="2045" cap="flat">
                  <a:noFill/>
                  <a:prstDash val="solid"/>
                  <a:miter/>
                </a:ln>
              </p:spPr>
              <p:txBody>
                <a:bodyPr rtlCol="0" anchor="ctr"/>
                <a:lstStyle/>
                <a:p>
                  <a:endParaRPr lang="vi-VN"/>
                </a:p>
              </p:txBody>
            </p:sp>
          </p:grpSp>
          <p:grpSp>
            <p:nvGrpSpPr>
              <p:cNvPr id="337" name="Đồ họa 5">
                <a:extLst>
                  <a:ext uri="{FF2B5EF4-FFF2-40B4-BE49-F238E27FC236}">
                    <a16:creationId xmlns:a16="http://schemas.microsoft.com/office/drawing/2014/main" id="{EF9B2210-ADD4-CAA9-4396-5467F38D2636}"/>
                  </a:ext>
                </a:extLst>
              </p:cNvPr>
              <p:cNvGrpSpPr/>
              <p:nvPr/>
            </p:nvGrpSpPr>
            <p:grpSpPr>
              <a:xfrm>
                <a:off x="3585091" y="3714698"/>
                <a:ext cx="1093669" cy="751981"/>
                <a:chOff x="3585091" y="3714698"/>
                <a:chExt cx="1093669" cy="751981"/>
              </a:xfrm>
            </p:grpSpPr>
            <p:grpSp>
              <p:nvGrpSpPr>
                <p:cNvPr id="338" name="Đồ họa 5">
                  <a:extLst>
                    <a:ext uri="{FF2B5EF4-FFF2-40B4-BE49-F238E27FC236}">
                      <a16:creationId xmlns:a16="http://schemas.microsoft.com/office/drawing/2014/main" id="{4EDD5E7F-7805-99BF-6C93-03AD0321A17D}"/>
                    </a:ext>
                  </a:extLst>
                </p:cNvPr>
                <p:cNvGrpSpPr/>
                <p:nvPr/>
              </p:nvGrpSpPr>
              <p:grpSpPr>
                <a:xfrm>
                  <a:off x="3701763" y="3714698"/>
                  <a:ext cx="976997" cy="592723"/>
                  <a:chOff x="3701763" y="3714698"/>
                  <a:chExt cx="976997" cy="592723"/>
                </a:xfrm>
              </p:grpSpPr>
              <p:sp>
                <p:nvSpPr>
                  <p:cNvPr id="339" name="Hình tự do: Hình 338">
                    <a:extLst>
                      <a:ext uri="{FF2B5EF4-FFF2-40B4-BE49-F238E27FC236}">
                        <a16:creationId xmlns:a16="http://schemas.microsoft.com/office/drawing/2014/main" id="{05B39ECB-FF9E-B7DE-9A1A-843430BC6F24}"/>
                      </a:ext>
                    </a:extLst>
                  </p:cNvPr>
                  <p:cNvSpPr/>
                  <p:nvPr/>
                </p:nvSpPr>
                <p:spPr>
                  <a:xfrm>
                    <a:off x="3701763" y="3714698"/>
                    <a:ext cx="106803" cy="90582"/>
                  </a:xfrm>
                  <a:custGeom>
                    <a:avLst/>
                    <a:gdLst>
                      <a:gd name="connsiteX0" fmla="*/ 9183 w 106803"/>
                      <a:gd name="connsiteY0" fmla="*/ 80839 h 90582"/>
                      <a:gd name="connsiteX1" fmla="*/ 106803 w 106803"/>
                      <a:gd name="connsiteY1" fmla="*/ 30084 h 90582"/>
                      <a:gd name="connsiteX2" fmla="*/ 105576 w 106803"/>
                      <a:gd name="connsiteY2" fmla="*/ 0 h 90582"/>
                      <a:gd name="connsiteX3" fmla="*/ 19416 w 106803"/>
                      <a:gd name="connsiteY3" fmla="*/ 9619 h 90582"/>
                      <a:gd name="connsiteX4" fmla="*/ 9183 w 106803"/>
                      <a:gd name="connsiteY4" fmla="*/ 80839 h 9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03" h="90582">
                        <a:moveTo>
                          <a:pt x="9183" y="80839"/>
                        </a:moveTo>
                        <a:cubicBezTo>
                          <a:pt x="30672" y="108467"/>
                          <a:pt x="104757" y="72857"/>
                          <a:pt x="106803" y="30084"/>
                        </a:cubicBezTo>
                        <a:cubicBezTo>
                          <a:pt x="102096" y="17805"/>
                          <a:pt x="108645" y="9824"/>
                          <a:pt x="105576" y="0"/>
                        </a:cubicBezTo>
                        <a:cubicBezTo>
                          <a:pt x="93092" y="3274"/>
                          <a:pt x="56663" y="-3684"/>
                          <a:pt x="19416" y="9619"/>
                        </a:cubicBezTo>
                        <a:cubicBezTo>
                          <a:pt x="-6576" y="19033"/>
                          <a:pt x="-2687" y="43182"/>
                          <a:pt x="9183" y="80839"/>
                        </a:cubicBezTo>
                        <a:close/>
                      </a:path>
                    </a:pathLst>
                  </a:custGeom>
                  <a:solidFill>
                    <a:srgbClr val="CCA26A"/>
                  </a:solidFill>
                  <a:ln w="2045" cap="flat">
                    <a:noFill/>
                    <a:prstDash val="solid"/>
                    <a:miter/>
                  </a:ln>
                </p:spPr>
                <p:txBody>
                  <a:bodyPr rtlCol="0" anchor="ctr"/>
                  <a:lstStyle/>
                  <a:p>
                    <a:endParaRPr lang="vi-VN"/>
                  </a:p>
                </p:txBody>
              </p:sp>
              <p:sp>
                <p:nvSpPr>
                  <p:cNvPr id="340" name="Hình tự do: Hình 339">
                    <a:extLst>
                      <a:ext uri="{FF2B5EF4-FFF2-40B4-BE49-F238E27FC236}">
                        <a16:creationId xmlns:a16="http://schemas.microsoft.com/office/drawing/2014/main" id="{8B350EF7-4CE8-2421-A41A-97FB6B4BD919}"/>
                      </a:ext>
                    </a:extLst>
                  </p:cNvPr>
                  <p:cNvSpPr/>
                  <p:nvPr/>
                </p:nvSpPr>
                <p:spPr>
                  <a:xfrm>
                    <a:off x="3735461" y="3734755"/>
                    <a:ext cx="928564" cy="501769"/>
                  </a:xfrm>
                  <a:custGeom>
                    <a:avLst/>
                    <a:gdLst>
                      <a:gd name="connsiteX0" fmla="*/ 2295 w 928564"/>
                      <a:gd name="connsiteY0" fmla="*/ 12075 h 501769"/>
                      <a:gd name="connsiteX1" fmla="*/ 3932 w 928564"/>
                      <a:gd name="connsiteY1" fmla="*/ 185008 h 501769"/>
                      <a:gd name="connsiteX2" fmla="*/ 368014 w 928564"/>
                      <a:gd name="connsiteY2" fmla="*/ 468865 h 501769"/>
                      <a:gd name="connsiteX3" fmla="*/ 928564 w 928564"/>
                      <a:gd name="connsiteY3" fmla="*/ 376770 h 501769"/>
                      <a:gd name="connsiteX4" fmla="*/ 908918 w 928564"/>
                      <a:gd name="connsiteY4" fmla="*/ 349347 h 501769"/>
                      <a:gd name="connsiteX5" fmla="*/ 444145 w 928564"/>
                      <a:gd name="connsiteY5" fmla="*/ 306369 h 501769"/>
                      <a:gd name="connsiteX6" fmla="*/ 76380 w 928564"/>
                      <a:gd name="connsiteY6" fmla="*/ 64262 h 501769"/>
                      <a:gd name="connsiteX7" fmla="*/ 78631 w 928564"/>
                      <a:gd name="connsiteY7" fmla="*/ 40931 h 501769"/>
                      <a:gd name="connsiteX8" fmla="*/ 71877 w 928564"/>
                      <a:gd name="connsiteY8" fmla="*/ 0 h 501769"/>
                      <a:gd name="connsiteX9" fmla="*/ 2295 w 928564"/>
                      <a:gd name="connsiteY9" fmla="*/ 12075 h 5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8564" h="501769">
                        <a:moveTo>
                          <a:pt x="2295" y="12075"/>
                        </a:moveTo>
                        <a:cubicBezTo>
                          <a:pt x="-4459" y="32540"/>
                          <a:pt x="81087" y="145101"/>
                          <a:pt x="3932" y="185008"/>
                        </a:cubicBezTo>
                        <a:cubicBezTo>
                          <a:pt x="-24106" y="308006"/>
                          <a:pt x="97869" y="401329"/>
                          <a:pt x="368014" y="468865"/>
                        </a:cubicBezTo>
                        <a:cubicBezTo>
                          <a:pt x="660057" y="541927"/>
                          <a:pt x="843633" y="485443"/>
                          <a:pt x="928564" y="376770"/>
                        </a:cubicBezTo>
                        <a:cubicBezTo>
                          <a:pt x="925699" y="365719"/>
                          <a:pt x="915262" y="353440"/>
                          <a:pt x="908918" y="349347"/>
                        </a:cubicBezTo>
                        <a:cubicBezTo>
                          <a:pt x="767296" y="354054"/>
                          <a:pt x="597023" y="346072"/>
                          <a:pt x="444145" y="306369"/>
                        </a:cubicBezTo>
                        <a:cubicBezTo>
                          <a:pt x="324013" y="275261"/>
                          <a:pt x="126520" y="175390"/>
                          <a:pt x="76380" y="64262"/>
                        </a:cubicBezTo>
                        <a:cubicBezTo>
                          <a:pt x="73515" y="57917"/>
                          <a:pt x="80064" y="48094"/>
                          <a:pt x="78631" y="40931"/>
                        </a:cubicBezTo>
                        <a:cubicBezTo>
                          <a:pt x="76175" y="28447"/>
                          <a:pt x="73105" y="13916"/>
                          <a:pt x="71877" y="0"/>
                        </a:cubicBezTo>
                        <a:cubicBezTo>
                          <a:pt x="48751" y="2660"/>
                          <a:pt x="7820" y="5321"/>
                          <a:pt x="2295" y="12075"/>
                        </a:cubicBezTo>
                        <a:close/>
                      </a:path>
                    </a:pathLst>
                  </a:custGeom>
                  <a:solidFill>
                    <a:srgbClr val="FFE527"/>
                  </a:solidFill>
                  <a:ln w="2045"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6D1BD4C1-6913-8C24-F30F-0B3C05B3C1CC}"/>
                      </a:ext>
                    </a:extLst>
                  </p:cNvPr>
                  <p:cNvSpPr/>
                  <p:nvPr/>
                </p:nvSpPr>
                <p:spPr>
                  <a:xfrm>
                    <a:off x="3706914" y="3740253"/>
                    <a:ext cx="971846" cy="567169"/>
                  </a:xfrm>
                  <a:custGeom>
                    <a:avLst/>
                    <a:gdLst>
                      <a:gd name="connsiteX0" fmla="*/ 348 w 971846"/>
                      <a:gd name="connsiteY0" fmla="*/ 38912 h 567169"/>
                      <a:gd name="connsiteX1" fmla="*/ 10990 w 971846"/>
                      <a:gd name="connsiteY1" fmla="*/ 196701 h 567169"/>
                      <a:gd name="connsiteX2" fmla="*/ 344987 w 971846"/>
                      <a:gd name="connsiteY2" fmla="*/ 544411 h 567169"/>
                      <a:gd name="connsiteX3" fmla="*/ 971847 w 971846"/>
                      <a:gd name="connsiteY3" fmla="*/ 391943 h 567169"/>
                      <a:gd name="connsiteX4" fmla="*/ 952200 w 971846"/>
                      <a:gd name="connsiteY4" fmla="*/ 364519 h 567169"/>
                      <a:gd name="connsiteX5" fmla="*/ 426440 w 971846"/>
                      <a:gd name="connsiteY5" fmla="*/ 389077 h 567169"/>
                      <a:gd name="connsiteX6" fmla="*/ 50079 w 971846"/>
                      <a:gd name="connsiteY6" fmla="*/ 232 h 567169"/>
                      <a:gd name="connsiteX7" fmla="*/ 348 w 971846"/>
                      <a:gd name="connsiteY7" fmla="*/ 38912 h 56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846" h="567169">
                        <a:moveTo>
                          <a:pt x="348" y="38912"/>
                        </a:moveTo>
                        <a:cubicBezTo>
                          <a:pt x="-6406" y="59378"/>
                          <a:pt x="88350" y="156998"/>
                          <a:pt x="10990" y="196701"/>
                        </a:cubicBezTo>
                        <a:cubicBezTo>
                          <a:pt x="-17048" y="319699"/>
                          <a:pt x="74842" y="476670"/>
                          <a:pt x="344987" y="544411"/>
                        </a:cubicBezTo>
                        <a:cubicBezTo>
                          <a:pt x="637031" y="617473"/>
                          <a:pt x="886915" y="500615"/>
                          <a:pt x="971847" y="391943"/>
                        </a:cubicBezTo>
                        <a:cubicBezTo>
                          <a:pt x="968981" y="380891"/>
                          <a:pt x="958544" y="368407"/>
                          <a:pt x="952200" y="364519"/>
                        </a:cubicBezTo>
                        <a:cubicBezTo>
                          <a:pt x="822858" y="400538"/>
                          <a:pt x="603262" y="439832"/>
                          <a:pt x="426440" y="389077"/>
                        </a:cubicBezTo>
                        <a:cubicBezTo>
                          <a:pt x="167961" y="315197"/>
                          <a:pt x="66452" y="195473"/>
                          <a:pt x="50079" y="232"/>
                        </a:cubicBezTo>
                        <a:cubicBezTo>
                          <a:pt x="18767" y="-3451"/>
                          <a:pt x="25725" y="37889"/>
                          <a:pt x="348" y="38912"/>
                        </a:cubicBezTo>
                        <a:close/>
                      </a:path>
                    </a:pathLst>
                  </a:custGeom>
                  <a:solidFill>
                    <a:srgbClr val="FFC303"/>
                  </a:solidFill>
                  <a:ln w="2045" cap="flat">
                    <a:noFill/>
                    <a:prstDash val="solid"/>
                    <a:miter/>
                  </a:ln>
                </p:spPr>
                <p:txBody>
                  <a:bodyPr rtlCol="0" anchor="ctr"/>
                  <a:lstStyle/>
                  <a:p>
                    <a:endParaRPr lang="vi-VN"/>
                  </a:p>
                </p:txBody>
              </p:sp>
            </p:grpSp>
            <p:grpSp>
              <p:nvGrpSpPr>
                <p:cNvPr id="342" name="Đồ họa 5">
                  <a:extLst>
                    <a:ext uri="{FF2B5EF4-FFF2-40B4-BE49-F238E27FC236}">
                      <a16:creationId xmlns:a16="http://schemas.microsoft.com/office/drawing/2014/main" id="{D7AA2EDF-B834-155E-574D-2944640A89B8}"/>
                    </a:ext>
                  </a:extLst>
                </p:cNvPr>
                <p:cNvGrpSpPr/>
                <p:nvPr/>
              </p:nvGrpSpPr>
              <p:grpSpPr>
                <a:xfrm>
                  <a:off x="3585091" y="3734342"/>
                  <a:ext cx="892920" cy="732337"/>
                  <a:chOff x="3585091" y="3734342"/>
                  <a:chExt cx="892920" cy="732337"/>
                </a:xfrm>
              </p:grpSpPr>
              <p:sp>
                <p:nvSpPr>
                  <p:cNvPr id="343" name="Hình tự do: Hình 342">
                    <a:extLst>
                      <a:ext uri="{FF2B5EF4-FFF2-40B4-BE49-F238E27FC236}">
                        <a16:creationId xmlns:a16="http://schemas.microsoft.com/office/drawing/2014/main" id="{DAF72707-7288-9C10-3BA4-322904919E9D}"/>
                      </a:ext>
                    </a:extLst>
                  </p:cNvPr>
                  <p:cNvSpPr/>
                  <p:nvPr/>
                </p:nvSpPr>
                <p:spPr>
                  <a:xfrm>
                    <a:off x="3642475" y="3734342"/>
                    <a:ext cx="115136" cy="84096"/>
                  </a:xfrm>
                  <a:custGeom>
                    <a:avLst/>
                    <a:gdLst>
                      <a:gd name="connsiteX0" fmla="*/ 116 w 115136"/>
                      <a:gd name="connsiteY0" fmla="*/ 65902 h 84096"/>
                      <a:gd name="connsiteX1" fmla="*/ 107970 w 115136"/>
                      <a:gd name="connsiteY1" fmla="*/ 44413 h 84096"/>
                      <a:gd name="connsiteX2" fmla="*/ 115132 w 115136"/>
                      <a:gd name="connsiteY2" fmla="*/ 15147 h 84096"/>
                      <a:gd name="connsiteX3" fmla="*/ 29791 w 115136"/>
                      <a:gd name="connsiteY3" fmla="*/ 208 h 84096"/>
                      <a:gd name="connsiteX4" fmla="*/ 116 w 115136"/>
                      <a:gd name="connsiteY4" fmla="*/ 65902 h 8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36" h="84096">
                        <a:moveTo>
                          <a:pt x="116" y="65902"/>
                        </a:moveTo>
                        <a:cubicBezTo>
                          <a:pt x="13009" y="98442"/>
                          <a:pt x="94258" y="84935"/>
                          <a:pt x="107970" y="44413"/>
                        </a:cubicBezTo>
                        <a:cubicBezTo>
                          <a:pt x="106946" y="31315"/>
                          <a:pt x="115337" y="25380"/>
                          <a:pt x="115132" y="15147"/>
                        </a:cubicBezTo>
                        <a:cubicBezTo>
                          <a:pt x="102239" y="14738"/>
                          <a:pt x="69290" y="-2044"/>
                          <a:pt x="29791" y="208"/>
                        </a:cubicBezTo>
                        <a:cubicBezTo>
                          <a:pt x="2163" y="2049"/>
                          <a:pt x="-702" y="26403"/>
                          <a:pt x="116" y="65902"/>
                        </a:cubicBezTo>
                        <a:close/>
                      </a:path>
                    </a:pathLst>
                  </a:custGeom>
                  <a:solidFill>
                    <a:srgbClr val="CCA26A"/>
                  </a:solidFill>
                  <a:ln w="2045"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E5E85A25-78FC-CFBA-0F1D-53EA4701107B}"/>
                      </a:ext>
                    </a:extLst>
                  </p:cNvPr>
                  <p:cNvSpPr/>
                  <p:nvPr/>
                </p:nvSpPr>
                <p:spPr>
                  <a:xfrm>
                    <a:off x="3616756" y="3759499"/>
                    <a:ext cx="852864" cy="665144"/>
                  </a:xfrm>
                  <a:custGeom>
                    <a:avLst/>
                    <a:gdLst>
                      <a:gd name="connsiteX0" fmla="*/ 65333 w 852864"/>
                      <a:gd name="connsiteY0" fmla="*/ 1451 h 665144"/>
                      <a:gd name="connsiteX1" fmla="*/ 18467 w 852864"/>
                      <a:gd name="connsiteY1" fmla="*/ 167836 h 665144"/>
                      <a:gd name="connsiteX2" fmla="*/ 288817 w 852864"/>
                      <a:gd name="connsiteY2" fmla="*/ 542150 h 665144"/>
                      <a:gd name="connsiteX3" fmla="*/ 852847 w 852864"/>
                      <a:gd name="connsiteY3" fmla="*/ 610301 h 665144"/>
                      <a:gd name="connsiteX4" fmla="*/ 841591 w 852864"/>
                      <a:gd name="connsiteY4" fmla="*/ 578375 h 665144"/>
                      <a:gd name="connsiteX5" fmla="*/ 407312 w 852864"/>
                      <a:gd name="connsiteY5" fmla="*/ 407487 h 665144"/>
                      <a:gd name="connsiteX6" fmla="*/ 121818 w 852864"/>
                      <a:gd name="connsiteY6" fmla="*/ 72262 h 665144"/>
                      <a:gd name="connsiteX7" fmla="*/ 130414 w 852864"/>
                      <a:gd name="connsiteY7" fmla="*/ 50568 h 665144"/>
                      <a:gd name="connsiteX8" fmla="*/ 135325 w 852864"/>
                      <a:gd name="connsiteY8" fmla="*/ 9432 h 665144"/>
                      <a:gd name="connsiteX9" fmla="*/ 65333 w 852864"/>
                      <a:gd name="connsiteY9" fmla="*/ 1451 h 66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864" h="665144">
                        <a:moveTo>
                          <a:pt x="65333" y="1451"/>
                        </a:moveTo>
                        <a:cubicBezTo>
                          <a:pt x="53259" y="19256"/>
                          <a:pt x="103808" y="151259"/>
                          <a:pt x="18467" y="167836"/>
                        </a:cubicBezTo>
                        <a:cubicBezTo>
                          <a:pt x="-42725" y="278145"/>
                          <a:pt x="48347" y="401757"/>
                          <a:pt x="288817" y="542150"/>
                        </a:cubicBezTo>
                        <a:cubicBezTo>
                          <a:pt x="548934" y="694005"/>
                          <a:pt x="740900" y="690935"/>
                          <a:pt x="852847" y="610301"/>
                        </a:cubicBezTo>
                        <a:cubicBezTo>
                          <a:pt x="853256" y="598840"/>
                          <a:pt x="846503" y="584105"/>
                          <a:pt x="841591" y="578375"/>
                        </a:cubicBezTo>
                        <a:cubicBezTo>
                          <a:pt x="704267" y="543378"/>
                          <a:pt x="542999" y="488121"/>
                          <a:pt x="407312" y="407487"/>
                        </a:cubicBezTo>
                        <a:cubicBezTo>
                          <a:pt x="300687" y="344044"/>
                          <a:pt x="139009" y="193008"/>
                          <a:pt x="121818" y="72262"/>
                        </a:cubicBezTo>
                        <a:cubicBezTo>
                          <a:pt x="120795" y="65304"/>
                          <a:pt x="129800" y="57936"/>
                          <a:pt x="130414" y="50568"/>
                        </a:cubicBezTo>
                        <a:cubicBezTo>
                          <a:pt x="131437" y="37880"/>
                          <a:pt x="132665" y="23145"/>
                          <a:pt x="135325" y="9432"/>
                        </a:cubicBezTo>
                        <a:cubicBezTo>
                          <a:pt x="112609" y="5339"/>
                          <a:pt x="72496" y="-3461"/>
                          <a:pt x="65333" y="1451"/>
                        </a:cubicBezTo>
                        <a:close/>
                      </a:path>
                    </a:pathLst>
                  </a:custGeom>
                  <a:solidFill>
                    <a:srgbClr val="FFE527"/>
                  </a:solidFill>
                  <a:ln w="2045"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83E4A9C3-AEE3-ADB0-4D92-5A23CD301D18}"/>
                      </a:ext>
                    </a:extLst>
                  </p:cNvPr>
                  <p:cNvSpPr/>
                  <p:nvPr/>
                </p:nvSpPr>
                <p:spPr>
                  <a:xfrm>
                    <a:off x="3585091" y="3757918"/>
                    <a:ext cx="892920" cy="708761"/>
                  </a:xfrm>
                  <a:custGeom>
                    <a:avLst/>
                    <a:gdLst>
                      <a:gd name="connsiteX0" fmla="*/ 58523 w 892920"/>
                      <a:gd name="connsiteY0" fmla="*/ 25544 h 708761"/>
                      <a:gd name="connsiteX1" fmla="*/ 24755 w 892920"/>
                      <a:gd name="connsiteY1" fmla="*/ 180059 h 708761"/>
                      <a:gd name="connsiteX2" fmla="*/ 248443 w 892920"/>
                      <a:gd name="connsiteY2" fmla="*/ 607175 h 708761"/>
                      <a:gd name="connsiteX3" fmla="*/ 892903 w 892920"/>
                      <a:gd name="connsiteY3" fmla="*/ 635826 h 708761"/>
                      <a:gd name="connsiteX4" fmla="*/ 881647 w 892920"/>
                      <a:gd name="connsiteY4" fmla="*/ 603900 h 708761"/>
                      <a:gd name="connsiteX5" fmla="*/ 370008 w 892920"/>
                      <a:gd name="connsiteY5" fmla="*/ 480698 h 708761"/>
                      <a:gd name="connsiteX6" fmla="*/ 117259 w 892920"/>
                      <a:gd name="connsiteY6" fmla="*/ 2214 h 708761"/>
                      <a:gd name="connsiteX7" fmla="*/ 58523 w 892920"/>
                      <a:gd name="connsiteY7" fmla="*/ 25544 h 70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920" h="708761">
                        <a:moveTo>
                          <a:pt x="58523" y="25544"/>
                        </a:moveTo>
                        <a:cubicBezTo>
                          <a:pt x="46448" y="43349"/>
                          <a:pt x="110096" y="163482"/>
                          <a:pt x="24755" y="180059"/>
                        </a:cubicBezTo>
                        <a:cubicBezTo>
                          <a:pt x="-36437" y="290368"/>
                          <a:pt x="7768" y="466781"/>
                          <a:pt x="248443" y="607175"/>
                        </a:cubicBezTo>
                        <a:cubicBezTo>
                          <a:pt x="508560" y="759029"/>
                          <a:pt x="781161" y="716461"/>
                          <a:pt x="892903" y="635826"/>
                        </a:cubicBezTo>
                        <a:cubicBezTo>
                          <a:pt x="893312" y="624366"/>
                          <a:pt x="886558" y="609631"/>
                          <a:pt x="881647" y="603900"/>
                        </a:cubicBezTo>
                        <a:cubicBezTo>
                          <a:pt x="747393" y="602468"/>
                          <a:pt x="525751" y="578728"/>
                          <a:pt x="370008" y="480698"/>
                        </a:cubicBezTo>
                        <a:cubicBezTo>
                          <a:pt x="142432" y="337644"/>
                          <a:pt x="78374" y="194385"/>
                          <a:pt x="117259" y="2214"/>
                        </a:cubicBezTo>
                        <a:cubicBezTo>
                          <a:pt x="88198" y="-9861"/>
                          <a:pt x="83286" y="31684"/>
                          <a:pt x="58523" y="25544"/>
                        </a:cubicBezTo>
                        <a:close/>
                      </a:path>
                    </a:pathLst>
                  </a:custGeom>
                  <a:solidFill>
                    <a:srgbClr val="FFC303"/>
                  </a:solidFill>
                  <a:ln w="2045" cap="flat">
                    <a:noFill/>
                    <a:prstDash val="solid"/>
                    <a:miter/>
                  </a:ln>
                </p:spPr>
                <p:txBody>
                  <a:bodyPr rtlCol="0" anchor="ctr"/>
                  <a:lstStyle/>
                  <a:p>
                    <a:endParaRPr lang="vi-VN"/>
                  </a:p>
                </p:txBody>
              </p:sp>
            </p:grpSp>
          </p:grpSp>
        </p:grpSp>
        <p:grpSp>
          <p:nvGrpSpPr>
            <p:cNvPr id="346" name="Đồ họa 5">
              <a:extLst>
                <a:ext uri="{FF2B5EF4-FFF2-40B4-BE49-F238E27FC236}">
                  <a16:creationId xmlns:a16="http://schemas.microsoft.com/office/drawing/2014/main" id="{F0FE353C-488D-7848-5970-8292A87842EF}"/>
                </a:ext>
              </a:extLst>
            </p:cNvPr>
            <p:cNvGrpSpPr/>
            <p:nvPr/>
          </p:nvGrpSpPr>
          <p:grpSpPr>
            <a:xfrm>
              <a:off x="7002826" y="3909687"/>
              <a:ext cx="1739571" cy="788035"/>
              <a:chOff x="7002826" y="3909687"/>
              <a:chExt cx="1739571" cy="788035"/>
            </a:xfrm>
          </p:grpSpPr>
          <p:grpSp>
            <p:nvGrpSpPr>
              <p:cNvPr id="347" name="Đồ họa 5">
                <a:extLst>
                  <a:ext uri="{FF2B5EF4-FFF2-40B4-BE49-F238E27FC236}">
                    <a16:creationId xmlns:a16="http://schemas.microsoft.com/office/drawing/2014/main" id="{E8ED6323-F50D-801B-7B92-02ECB46DEE1A}"/>
                  </a:ext>
                </a:extLst>
              </p:cNvPr>
              <p:cNvGrpSpPr/>
              <p:nvPr/>
            </p:nvGrpSpPr>
            <p:grpSpPr>
              <a:xfrm>
                <a:off x="7002826" y="4233221"/>
                <a:ext cx="1739571" cy="464501"/>
                <a:chOff x="7002826" y="4233221"/>
                <a:chExt cx="1739571" cy="464501"/>
              </a:xfrm>
            </p:grpSpPr>
            <p:sp>
              <p:nvSpPr>
                <p:cNvPr id="348" name="Hình tự do: Hình 347">
                  <a:extLst>
                    <a:ext uri="{FF2B5EF4-FFF2-40B4-BE49-F238E27FC236}">
                      <a16:creationId xmlns:a16="http://schemas.microsoft.com/office/drawing/2014/main" id="{A1E6C0FE-34AC-BF05-2198-B4968EFC3C04}"/>
                    </a:ext>
                  </a:extLst>
                </p:cNvPr>
                <p:cNvSpPr/>
                <p:nvPr/>
              </p:nvSpPr>
              <p:spPr>
                <a:xfrm>
                  <a:off x="7002826" y="4273538"/>
                  <a:ext cx="1739162" cy="424184"/>
                </a:xfrm>
                <a:custGeom>
                  <a:avLst/>
                  <a:gdLst>
                    <a:gd name="connsiteX0" fmla="*/ 1739162 w 1739162"/>
                    <a:gd name="connsiteY0" fmla="*/ 217418 h 424184"/>
                    <a:gd name="connsiteX1" fmla="*/ 868353 w 1739162"/>
                    <a:gd name="connsiteY1" fmla="*/ 424120 h 424184"/>
                    <a:gd name="connsiteX2" fmla="*/ 1 w 1739162"/>
                    <a:gd name="connsiteY2" fmla="*/ 206776 h 424184"/>
                    <a:gd name="connsiteX3" fmla="*/ 870809 w 1739162"/>
                    <a:gd name="connsiteY3" fmla="*/ 74 h 424184"/>
                    <a:gd name="connsiteX4" fmla="*/ 1739162 w 1739162"/>
                    <a:gd name="connsiteY4" fmla="*/ 217418 h 4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162" h="424184">
                      <a:moveTo>
                        <a:pt x="1739162" y="217418"/>
                      </a:moveTo>
                      <a:cubicBezTo>
                        <a:pt x="1738548" y="334481"/>
                        <a:pt x="1348475" y="426985"/>
                        <a:pt x="868353" y="424120"/>
                      </a:cubicBezTo>
                      <a:cubicBezTo>
                        <a:pt x="388027" y="421255"/>
                        <a:pt x="-613" y="323839"/>
                        <a:pt x="1" y="206776"/>
                      </a:cubicBezTo>
                      <a:cubicBezTo>
                        <a:pt x="819" y="89713"/>
                        <a:pt x="390688" y="-2996"/>
                        <a:pt x="870809" y="74"/>
                      </a:cubicBezTo>
                      <a:cubicBezTo>
                        <a:pt x="1351135" y="2940"/>
                        <a:pt x="1739980" y="100355"/>
                        <a:pt x="1739162" y="217418"/>
                      </a:cubicBezTo>
                      <a:close/>
                    </a:path>
                  </a:pathLst>
                </a:custGeom>
                <a:solidFill>
                  <a:srgbClr val="3A9BA0"/>
                </a:solidFill>
                <a:ln w="2045"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945546A6-BD91-C9D7-9B35-CFF4AD3D31CD}"/>
                    </a:ext>
                  </a:extLst>
                </p:cNvPr>
                <p:cNvSpPr/>
                <p:nvPr/>
              </p:nvSpPr>
              <p:spPr>
                <a:xfrm>
                  <a:off x="7003235" y="4233221"/>
                  <a:ext cx="1739162" cy="424184"/>
                </a:xfrm>
                <a:custGeom>
                  <a:avLst/>
                  <a:gdLst>
                    <a:gd name="connsiteX0" fmla="*/ 1739162 w 1739162"/>
                    <a:gd name="connsiteY0" fmla="*/ 217418 h 424184"/>
                    <a:gd name="connsiteX1" fmla="*/ 868353 w 1739162"/>
                    <a:gd name="connsiteY1" fmla="*/ 424120 h 424184"/>
                    <a:gd name="connsiteX2" fmla="*/ 1 w 1739162"/>
                    <a:gd name="connsiteY2" fmla="*/ 206776 h 424184"/>
                    <a:gd name="connsiteX3" fmla="*/ 870809 w 1739162"/>
                    <a:gd name="connsiteY3" fmla="*/ 74 h 424184"/>
                    <a:gd name="connsiteX4" fmla="*/ 1739162 w 1739162"/>
                    <a:gd name="connsiteY4" fmla="*/ 217418 h 4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162" h="424184">
                      <a:moveTo>
                        <a:pt x="1739162" y="217418"/>
                      </a:moveTo>
                      <a:cubicBezTo>
                        <a:pt x="1738343" y="334481"/>
                        <a:pt x="1348474" y="426985"/>
                        <a:pt x="868353" y="424120"/>
                      </a:cubicBezTo>
                      <a:cubicBezTo>
                        <a:pt x="388027" y="421255"/>
                        <a:pt x="-613" y="323839"/>
                        <a:pt x="1" y="206776"/>
                      </a:cubicBezTo>
                      <a:cubicBezTo>
                        <a:pt x="819" y="89713"/>
                        <a:pt x="390688" y="-2996"/>
                        <a:pt x="870809" y="74"/>
                      </a:cubicBezTo>
                      <a:cubicBezTo>
                        <a:pt x="1350930" y="2939"/>
                        <a:pt x="1739775" y="100150"/>
                        <a:pt x="1739162" y="217418"/>
                      </a:cubicBezTo>
                      <a:close/>
                    </a:path>
                  </a:pathLst>
                </a:custGeom>
                <a:solidFill>
                  <a:srgbClr val="8DE2DA"/>
                </a:solidFill>
                <a:ln w="2045" cap="flat">
                  <a:noFill/>
                  <a:prstDash val="solid"/>
                  <a:miter/>
                </a:ln>
              </p:spPr>
              <p:txBody>
                <a:bodyPr rtlCol="0" anchor="ctr"/>
                <a:lstStyle/>
                <a:p>
                  <a:endParaRPr lang="vi-VN"/>
                </a:p>
              </p:txBody>
            </p:sp>
            <p:sp>
              <p:nvSpPr>
                <p:cNvPr id="350" name="Hình tự do: Hình 349">
                  <a:extLst>
                    <a:ext uri="{FF2B5EF4-FFF2-40B4-BE49-F238E27FC236}">
                      <a16:creationId xmlns:a16="http://schemas.microsoft.com/office/drawing/2014/main" id="{E0731231-5E2F-FD4C-4A6C-6736DB871AC7}"/>
                    </a:ext>
                  </a:extLst>
                </p:cNvPr>
                <p:cNvSpPr/>
                <p:nvPr/>
              </p:nvSpPr>
              <p:spPr>
                <a:xfrm>
                  <a:off x="7135852" y="4269314"/>
                  <a:ext cx="1474133" cy="337067"/>
                </a:xfrm>
                <a:custGeom>
                  <a:avLst/>
                  <a:gdLst>
                    <a:gd name="connsiteX0" fmla="*/ 754974 w 1474133"/>
                    <a:gd name="connsiteY0" fmla="*/ 337067 h 337067"/>
                    <a:gd name="connsiteX1" fmla="*/ 736146 w 1474133"/>
                    <a:gd name="connsiteY1" fmla="*/ 337067 h 337067"/>
                    <a:gd name="connsiteX2" fmla="*/ 1 w 1474133"/>
                    <a:gd name="connsiteY2" fmla="*/ 164133 h 337067"/>
                    <a:gd name="connsiteX3" fmla="*/ 220824 w 1474133"/>
                    <a:gd name="connsiteY3" fmla="*/ 44001 h 337067"/>
                    <a:gd name="connsiteX4" fmla="*/ 717522 w 1474133"/>
                    <a:gd name="connsiteY4" fmla="*/ 0 h 337067"/>
                    <a:gd name="connsiteX5" fmla="*/ 737988 w 1474133"/>
                    <a:gd name="connsiteY5" fmla="*/ 0 h 337067"/>
                    <a:gd name="connsiteX6" fmla="*/ 1474133 w 1474133"/>
                    <a:gd name="connsiteY6" fmla="*/ 172934 h 337067"/>
                    <a:gd name="connsiteX7" fmla="*/ 754974 w 1474133"/>
                    <a:gd name="connsiteY7" fmla="*/ 337067 h 337067"/>
                    <a:gd name="connsiteX8" fmla="*/ 717318 w 1474133"/>
                    <a:gd name="connsiteY8" fmla="*/ 16986 h 337067"/>
                    <a:gd name="connsiteX9" fmla="*/ 224099 w 1474133"/>
                    <a:gd name="connsiteY9" fmla="*/ 60578 h 337067"/>
                    <a:gd name="connsiteX10" fmla="*/ 16783 w 1474133"/>
                    <a:gd name="connsiteY10" fmla="*/ 164133 h 337067"/>
                    <a:gd name="connsiteX11" fmla="*/ 735941 w 1474133"/>
                    <a:gd name="connsiteY11" fmla="*/ 320081 h 337067"/>
                    <a:gd name="connsiteX12" fmla="*/ 757226 w 1474133"/>
                    <a:gd name="connsiteY12" fmla="*/ 320081 h 337067"/>
                    <a:gd name="connsiteX13" fmla="*/ 1456942 w 1474133"/>
                    <a:gd name="connsiteY13" fmla="*/ 172934 h 337067"/>
                    <a:gd name="connsiteX14" fmla="*/ 737783 w 1474133"/>
                    <a:gd name="connsiteY14" fmla="*/ 16986 h 337067"/>
                    <a:gd name="connsiteX15" fmla="*/ 717318 w 1474133"/>
                    <a:gd name="connsiteY15" fmla="*/ 16986 h 33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4133" h="337067">
                      <a:moveTo>
                        <a:pt x="754974" y="337067"/>
                      </a:moveTo>
                      <a:cubicBezTo>
                        <a:pt x="748630" y="337067"/>
                        <a:pt x="742286" y="337067"/>
                        <a:pt x="736146" y="337067"/>
                      </a:cubicBezTo>
                      <a:cubicBezTo>
                        <a:pt x="373701" y="334816"/>
                        <a:pt x="-613" y="269531"/>
                        <a:pt x="1" y="164133"/>
                      </a:cubicBezTo>
                      <a:cubicBezTo>
                        <a:pt x="410" y="103760"/>
                        <a:pt x="120338" y="65490"/>
                        <a:pt x="220824" y="44001"/>
                      </a:cubicBezTo>
                      <a:cubicBezTo>
                        <a:pt x="354464" y="15554"/>
                        <a:pt x="530263" y="0"/>
                        <a:pt x="717522" y="0"/>
                      </a:cubicBezTo>
                      <a:cubicBezTo>
                        <a:pt x="724481" y="0"/>
                        <a:pt x="731234" y="0"/>
                        <a:pt x="737988" y="0"/>
                      </a:cubicBezTo>
                      <a:cubicBezTo>
                        <a:pt x="1100433" y="2251"/>
                        <a:pt x="1474747" y="67536"/>
                        <a:pt x="1474133" y="172934"/>
                      </a:cubicBezTo>
                      <a:cubicBezTo>
                        <a:pt x="1473519" y="276489"/>
                        <a:pt x="1111075" y="337067"/>
                        <a:pt x="754974" y="337067"/>
                      </a:cubicBezTo>
                      <a:close/>
                      <a:moveTo>
                        <a:pt x="717318" y="16986"/>
                      </a:moveTo>
                      <a:cubicBezTo>
                        <a:pt x="530877" y="16986"/>
                        <a:pt x="356510" y="32335"/>
                        <a:pt x="224099" y="60578"/>
                      </a:cubicBezTo>
                      <a:cubicBezTo>
                        <a:pt x="94552" y="88206"/>
                        <a:pt x="16987" y="126886"/>
                        <a:pt x="16783" y="164133"/>
                      </a:cubicBezTo>
                      <a:cubicBezTo>
                        <a:pt x="16373" y="237195"/>
                        <a:pt x="305142" y="317420"/>
                        <a:pt x="735941" y="320081"/>
                      </a:cubicBezTo>
                      <a:cubicBezTo>
                        <a:pt x="743104" y="320081"/>
                        <a:pt x="750267" y="320081"/>
                        <a:pt x="757226" y="320081"/>
                      </a:cubicBezTo>
                      <a:cubicBezTo>
                        <a:pt x="1176155" y="320081"/>
                        <a:pt x="1456328" y="244767"/>
                        <a:pt x="1456942" y="172934"/>
                      </a:cubicBezTo>
                      <a:cubicBezTo>
                        <a:pt x="1457351" y="99871"/>
                        <a:pt x="1168583" y="19647"/>
                        <a:pt x="737783" y="16986"/>
                      </a:cubicBezTo>
                      <a:cubicBezTo>
                        <a:pt x="731030" y="16986"/>
                        <a:pt x="724071" y="16986"/>
                        <a:pt x="717318" y="16986"/>
                      </a:cubicBezTo>
                      <a:close/>
                    </a:path>
                  </a:pathLst>
                </a:custGeom>
                <a:solidFill>
                  <a:srgbClr val="FFFFFF"/>
                </a:solidFill>
                <a:ln w="2045" cap="flat">
                  <a:noFill/>
                  <a:prstDash val="solid"/>
                  <a:miter/>
                </a:ln>
              </p:spPr>
              <p:txBody>
                <a:bodyPr rtlCol="0" anchor="ctr"/>
                <a:lstStyle/>
                <a:p>
                  <a:endParaRPr lang="vi-VN"/>
                </a:p>
              </p:txBody>
            </p:sp>
          </p:grpSp>
          <p:grpSp>
            <p:nvGrpSpPr>
              <p:cNvPr id="351" name="Đồ họa 5">
                <a:extLst>
                  <a:ext uri="{FF2B5EF4-FFF2-40B4-BE49-F238E27FC236}">
                    <a16:creationId xmlns:a16="http://schemas.microsoft.com/office/drawing/2014/main" id="{179C300C-768E-11E5-9652-13A4B2BDDB4C}"/>
                  </a:ext>
                </a:extLst>
              </p:cNvPr>
              <p:cNvGrpSpPr/>
              <p:nvPr/>
            </p:nvGrpSpPr>
            <p:grpSpPr>
              <a:xfrm>
                <a:off x="7600716" y="3910787"/>
                <a:ext cx="1131422" cy="480849"/>
                <a:chOff x="7600716" y="3910787"/>
                <a:chExt cx="1131422" cy="480849"/>
              </a:xfrm>
            </p:grpSpPr>
            <p:sp>
              <p:nvSpPr>
                <p:cNvPr id="352" name="Hình tự do: Hình 351">
                  <a:extLst>
                    <a:ext uri="{FF2B5EF4-FFF2-40B4-BE49-F238E27FC236}">
                      <a16:creationId xmlns:a16="http://schemas.microsoft.com/office/drawing/2014/main" id="{BFAB67C7-61E8-338A-A352-9388553F828C}"/>
                    </a:ext>
                  </a:extLst>
                </p:cNvPr>
                <p:cNvSpPr/>
                <p:nvPr/>
              </p:nvSpPr>
              <p:spPr>
                <a:xfrm>
                  <a:off x="7600921" y="3910787"/>
                  <a:ext cx="1131218" cy="480845"/>
                </a:xfrm>
                <a:custGeom>
                  <a:avLst/>
                  <a:gdLst>
                    <a:gd name="connsiteX0" fmla="*/ 2774 w 1131218"/>
                    <a:gd name="connsiteY0" fmla="*/ 184161 h 480845"/>
                    <a:gd name="connsiteX1" fmla="*/ 565167 w 1131218"/>
                    <a:gd name="connsiteY1" fmla="*/ 478251 h 480845"/>
                    <a:gd name="connsiteX2" fmla="*/ 1131039 w 1131218"/>
                    <a:gd name="connsiteY2" fmla="*/ 240032 h 480845"/>
                    <a:gd name="connsiteX3" fmla="*/ 910830 w 1131218"/>
                    <a:gd name="connsiteY3" fmla="*/ 60345 h 480845"/>
                    <a:gd name="connsiteX4" fmla="*/ 837563 w 1131218"/>
                    <a:gd name="connsiteY4" fmla="*/ 47861 h 480845"/>
                    <a:gd name="connsiteX5" fmla="*/ 730529 w 1131218"/>
                    <a:gd name="connsiteY5" fmla="*/ 34149 h 480845"/>
                    <a:gd name="connsiteX6" fmla="*/ 665243 w 1131218"/>
                    <a:gd name="connsiteY6" fmla="*/ 27190 h 480845"/>
                    <a:gd name="connsiteX7" fmla="*/ 525464 w 1131218"/>
                    <a:gd name="connsiteY7" fmla="*/ 20232 h 480845"/>
                    <a:gd name="connsiteX8" fmla="*/ 463044 w 1131218"/>
                    <a:gd name="connsiteY8" fmla="*/ 19414 h 480845"/>
                    <a:gd name="connsiteX9" fmla="*/ 328585 w 1131218"/>
                    <a:gd name="connsiteY9" fmla="*/ 23916 h 480845"/>
                    <a:gd name="connsiteX10" fmla="*/ 268622 w 1131218"/>
                    <a:gd name="connsiteY10" fmla="*/ 28214 h 480845"/>
                    <a:gd name="connsiteX11" fmla="*/ 2774 w 1131218"/>
                    <a:gd name="connsiteY11" fmla="*/ 184161 h 48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1218" h="480845">
                      <a:moveTo>
                        <a:pt x="2774" y="184161"/>
                      </a:moveTo>
                      <a:cubicBezTo>
                        <a:pt x="-11347" y="297131"/>
                        <a:pt x="8095" y="455739"/>
                        <a:pt x="565167" y="478251"/>
                      </a:cubicBezTo>
                      <a:cubicBezTo>
                        <a:pt x="1058386" y="498307"/>
                        <a:pt x="1122648" y="400482"/>
                        <a:pt x="1131039" y="240032"/>
                      </a:cubicBezTo>
                      <a:cubicBezTo>
                        <a:pt x="1137793" y="111713"/>
                        <a:pt x="951966" y="39061"/>
                        <a:pt x="910830" y="60345"/>
                      </a:cubicBezTo>
                      <a:cubicBezTo>
                        <a:pt x="886885" y="55842"/>
                        <a:pt x="862531" y="51749"/>
                        <a:pt x="837563" y="47861"/>
                      </a:cubicBezTo>
                      <a:cubicBezTo>
                        <a:pt x="838587" y="19823"/>
                        <a:pt x="757338" y="-3712"/>
                        <a:pt x="730529" y="34149"/>
                      </a:cubicBezTo>
                      <a:cubicBezTo>
                        <a:pt x="709040" y="31898"/>
                        <a:pt x="687346" y="29032"/>
                        <a:pt x="665243" y="27190"/>
                      </a:cubicBezTo>
                      <a:cubicBezTo>
                        <a:pt x="651327" y="-1870"/>
                        <a:pt x="542450" y="-11489"/>
                        <a:pt x="525464" y="20232"/>
                      </a:cubicBezTo>
                      <a:cubicBezTo>
                        <a:pt x="504384" y="19823"/>
                        <a:pt x="483714" y="19414"/>
                        <a:pt x="463044" y="19414"/>
                      </a:cubicBezTo>
                      <a:cubicBezTo>
                        <a:pt x="443602" y="-10875"/>
                        <a:pt x="356623" y="-2894"/>
                        <a:pt x="328585" y="23916"/>
                      </a:cubicBezTo>
                      <a:cubicBezTo>
                        <a:pt x="308325" y="25144"/>
                        <a:pt x="288268" y="26577"/>
                        <a:pt x="268622" y="28214"/>
                      </a:cubicBezTo>
                      <a:cubicBezTo>
                        <a:pt x="244267" y="2632"/>
                        <a:pt x="20579" y="42130"/>
                        <a:pt x="2774" y="184161"/>
                      </a:cubicBezTo>
                      <a:close/>
                    </a:path>
                  </a:pathLst>
                </a:custGeom>
                <a:solidFill>
                  <a:srgbClr val="F79654"/>
                </a:solidFill>
                <a:ln w="2045"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6559C11B-751C-825A-D4AB-415CC563B8C8}"/>
                    </a:ext>
                  </a:extLst>
                </p:cNvPr>
                <p:cNvSpPr/>
                <p:nvPr/>
              </p:nvSpPr>
              <p:spPr>
                <a:xfrm>
                  <a:off x="7600716" y="4017793"/>
                  <a:ext cx="1096452" cy="373843"/>
                </a:xfrm>
                <a:custGeom>
                  <a:avLst/>
                  <a:gdLst>
                    <a:gd name="connsiteX0" fmla="*/ 1096452 w 1096452"/>
                    <a:gd name="connsiteY0" fmla="*/ 261754 h 373843"/>
                    <a:gd name="connsiteX1" fmla="*/ 565167 w 1096452"/>
                    <a:gd name="connsiteY1" fmla="*/ 371245 h 373843"/>
                    <a:gd name="connsiteX2" fmla="*/ 2774 w 1096452"/>
                    <a:gd name="connsiteY2" fmla="*/ 77155 h 373843"/>
                    <a:gd name="connsiteX3" fmla="*/ 35314 w 1096452"/>
                    <a:gd name="connsiteY3" fmla="*/ 3684 h 373843"/>
                    <a:gd name="connsiteX4" fmla="*/ 41249 w 1096452"/>
                    <a:gd name="connsiteY4" fmla="*/ 0 h 373843"/>
                    <a:gd name="connsiteX5" fmla="*/ 1096452 w 1096452"/>
                    <a:gd name="connsiteY5" fmla="*/ 261754 h 3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6452" h="373843">
                      <a:moveTo>
                        <a:pt x="1096452" y="261754"/>
                      </a:moveTo>
                      <a:cubicBezTo>
                        <a:pt x="1042218" y="342388"/>
                        <a:pt x="906532" y="385161"/>
                        <a:pt x="565167" y="371245"/>
                      </a:cubicBezTo>
                      <a:cubicBezTo>
                        <a:pt x="8095" y="348733"/>
                        <a:pt x="-11347" y="190125"/>
                        <a:pt x="2774" y="77155"/>
                      </a:cubicBezTo>
                      <a:cubicBezTo>
                        <a:pt x="6253" y="48503"/>
                        <a:pt x="18533" y="24354"/>
                        <a:pt x="35314" y="3684"/>
                      </a:cubicBezTo>
                      <a:cubicBezTo>
                        <a:pt x="37361" y="2456"/>
                        <a:pt x="39407" y="1228"/>
                        <a:pt x="41249" y="0"/>
                      </a:cubicBezTo>
                      <a:cubicBezTo>
                        <a:pt x="-51255" y="134049"/>
                        <a:pt x="295226" y="429776"/>
                        <a:pt x="1096452" y="261754"/>
                      </a:cubicBezTo>
                      <a:close/>
                    </a:path>
                  </a:pathLst>
                </a:custGeom>
                <a:solidFill>
                  <a:srgbClr val="893B1B">
                    <a:alpha val="17000"/>
                  </a:srgbClr>
                </a:solidFill>
                <a:ln w="2045" cap="flat">
                  <a:noFill/>
                  <a:prstDash val="solid"/>
                  <a:miter/>
                </a:ln>
              </p:spPr>
              <p:txBody>
                <a:bodyPr rtlCol="0" anchor="ctr"/>
                <a:lstStyle/>
                <a:p>
                  <a:endParaRPr lang="vi-VN"/>
                </a:p>
              </p:txBody>
            </p:sp>
            <p:grpSp>
              <p:nvGrpSpPr>
                <p:cNvPr id="354" name="Đồ họa 5">
                  <a:extLst>
                    <a:ext uri="{FF2B5EF4-FFF2-40B4-BE49-F238E27FC236}">
                      <a16:creationId xmlns:a16="http://schemas.microsoft.com/office/drawing/2014/main" id="{EBC9BE9B-DF59-AAC8-D884-6612A90D2920}"/>
                    </a:ext>
                  </a:extLst>
                </p:cNvPr>
                <p:cNvGrpSpPr/>
                <p:nvPr/>
              </p:nvGrpSpPr>
              <p:grpSpPr>
                <a:xfrm>
                  <a:off x="7869747" y="3930405"/>
                  <a:ext cx="642003" cy="226348"/>
                  <a:chOff x="7869747" y="3930405"/>
                  <a:chExt cx="642003" cy="226348"/>
                </a:xfrm>
                <a:solidFill>
                  <a:srgbClr val="893B1B">
                    <a:alpha val="34000"/>
                  </a:srgbClr>
                </a:solidFill>
              </p:grpSpPr>
              <p:sp>
                <p:nvSpPr>
                  <p:cNvPr id="355" name="Hình tự do: Hình 354">
                    <a:extLst>
                      <a:ext uri="{FF2B5EF4-FFF2-40B4-BE49-F238E27FC236}">
                        <a16:creationId xmlns:a16="http://schemas.microsoft.com/office/drawing/2014/main" id="{F1600191-B577-D1C8-BDAE-CB23D16E88A3}"/>
                      </a:ext>
                    </a:extLst>
                  </p:cNvPr>
                  <p:cNvSpPr/>
                  <p:nvPr/>
                </p:nvSpPr>
                <p:spPr>
                  <a:xfrm>
                    <a:off x="7869747" y="3934907"/>
                    <a:ext cx="59964" cy="198515"/>
                  </a:xfrm>
                  <a:custGeom>
                    <a:avLst/>
                    <a:gdLst>
                      <a:gd name="connsiteX0" fmla="*/ 0 w 59964"/>
                      <a:gd name="connsiteY0" fmla="*/ 4298 h 198515"/>
                      <a:gd name="connsiteX1" fmla="*/ 59964 w 59964"/>
                      <a:gd name="connsiteY1" fmla="*/ 0 h 198515"/>
                      <a:gd name="connsiteX2" fmla="*/ 25787 w 59964"/>
                      <a:gd name="connsiteY2" fmla="*/ 198516 h 198515"/>
                      <a:gd name="connsiteX3" fmla="*/ 0 w 59964"/>
                      <a:gd name="connsiteY3" fmla="*/ 4298 h 198515"/>
                    </a:gdLst>
                    <a:ahLst/>
                    <a:cxnLst>
                      <a:cxn ang="0">
                        <a:pos x="connsiteX0" y="connsiteY0"/>
                      </a:cxn>
                      <a:cxn ang="0">
                        <a:pos x="connsiteX1" y="connsiteY1"/>
                      </a:cxn>
                      <a:cxn ang="0">
                        <a:pos x="connsiteX2" y="connsiteY2"/>
                      </a:cxn>
                      <a:cxn ang="0">
                        <a:pos x="connsiteX3" y="connsiteY3"/>
                      </a:cxn>
                    </a:cxnLst>
                    <a:rect l="l" t="t" r="r" b="b"/>
                    <a:pathLst>
                      <a:path w="59964" h="198515">
                        <a:moveTo>
                          <a:pt x="0" y="4298"/>
                        </a:moveTo>
                        <a:cubicBezTo>
                          <a:pt x="19647" y="2661"/>
                          <a:pt x="39703" y="1228"/>
                          <a:pt x="59964" y="0"/>
                        </a:cubicBezTo>
                        <a:cubicBezTo>
                          <a:pt x="57303" y="113993"/>
                          <a:pt x="25787" y="198516"/>
                          <a:pt x="25787" y="198516"/>
                        </a:cubicBezTo>
                        <a:cubicBezTo>
                          <a:pt x="25787" y="198516"/>
                          <a:pt x="11461" y="94551"/>
                          <a:pt x="0" y="4298"/>
                        </a:cubicBezTo>
                        <a:close/>
                      </a:path>
                    </a:pathLst>
                  </a:custGeom>
                  <a:solidFill>
                    <a:srgbClr val="893B1B">
                      <a:alpha val="34000"/>
                    </a:srgbClr>
                  </a:solidFill>
                  <a:ln w="2045"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7129CCFB-BA11-8CDB-0972-EA61EF9224C8}"/>
                      </a:ext>
                    </a:extLst>
                  </p:cNvPr>
                  <p:cNvSpPr/>
                  <p:nvPr/>
                </p:nvSpPr>
                <p:spPr>
                  <a:xfrm>
                    <a:off x="8064169" y="3930405"/>
                    <a:ext cx="62419" cy="210794"/>
                  </a:xfrm>
                  <a:custGeom>
                    <a:avLst/>
                    <a:gdLst>
                      <a:gd name="connsiteX0" fmla="*/ 0 w 62419"/>
                      <a:gd name="connsiteY0" fmla="*/ 0 h 210794"/>
                      <a:gd name="connsiteX1" fmla="*/ 62420 w 62419"/>
                      <a:gd name="connsiteY1" fmla="*/ 819 h 210794"/>
                      <a:gd name="connsiteX2" fmla="*/ 28038 w 62419"/>
                      <a:gd name="connsiteY2" fmla="*/ 210795 h 210794"/>
                      <a:gd name="connsiteX3" fmla="*/ 0 w 62419"/>
                      <a:gd name="connsiteY3" fmla="*/ 0 h 210794"/>
                    </a:gdLst>
                    <a:ahLst/>
                    <a:cxnLst>
                      <a:cxn ang="0">
                        <a:pos x="connsiteX0" y="connsiteY0"/>
                      </a:cxn>
                      <a:cxn ang="0">
                        <a:pos x="connsiteX1" y="connsiteY1"/>
                      </a:cxn>
                      <a:cxn ang="0">
                        <a:pos x="connsiteX2" y="connsiteY2"/>
                      </a:cxn>
                      <a:cxn ang="0">
                        <a:pos x="connsiteX3" y="connsiteY3"/>
                      </a:cxn>
                    </a:cxnLst>
                    <a:rect l="l" t="t" r="r" b="b"/>
                    <a:pathLst>
                      <a:path w="62419" h="210794">
                        <a:moveTo>
                          <a:pt x="0" y="0"/>
                        </a:moveTo>
                        <a:cubicBezTo>
                          <a:pt x="20466" y="0"/>
                          <a:pt x="41545" y="409"/>
                          <a:pt x="62420" y="819"/>
                        </a:cubicBezTo>
                        <a:cubicBezTo>
                          <a:pt x="61806" y="120747"/>
                          <a:pt x="28038" y="210795"/>
                          <a:pt x="28038" y="210795"/>
                        </a:cubicBezTo>
                        <a:cubicBezTo>
                          <a:pt x="28038" y="210795"/>
                          <a:pt x="11870" y="93937"/>
                          <a:pt x="0" y="0"/>
                        </a:cubicBezTo>
                        <a:close/>
                      </a:path>
                    </a:pathLst>
                  </a:custGeom>
                  <a:solidFill>
                    <a:srgbClr val="893B1B">
                      <a:alpha val="34000"/>
                    </a:srgbClr>
                  </a:solidFill>
                  <a:ln w="2045"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1A4CA1DB-B972-5B0B-7AA6-B0F787951F58}"/>
                      </a:ext>
                    </a:extLst>
                  </p:cNvPr>
                  <p:cNvSpPr/>
                  <p:nvPr/>
                </p:nvSpPr>
                <p:spPr>
                  <a:xfrm>
                    <a:off x="8438484" y="3958852"/>
                    <a:ext cx="73266" cy="197901"/>
                  </a:xfrm>
                  <a:custGeom>
                    <a:avLst/>
                    <a:gdLst>
                      <a:gd name="connsiteX0" fmla="*/ 0 w 73266"/>
                      <a:gd name="connsiteY0" fmla="*/ 0 h 197901"/>
                      <a:gd name="connsiteX1" fmla="*/ 73266 w 73266"/>
                      <a:gd name="connsiteY1" fmla="*/ 12484 h 197901"/>
                      <a:gd name="connsiteX2" fmla="*/ 38475 w 73266"/>
                      <a:gd name="connsiteY2" fmla="*/ 197902 h 197901"/>
                      <a:gd name="connsiteX3" fmla="*/ 0 w 73266"/>
                      <a:gd name="connsiteY3" fmla="*/ 0 h 197901"/>
                    </a:gdLst>
                    <a:ahLst/>
                    <a:cxnLst>
                      <a:cxn ang="0">
                        <a:pos x="connsiteX0" y="connsiteY0"/>
                      </a:cxn>
                      <a:cxn ang="0">
                        <a:pos x="connsiteX1" y="connsiteY1"/>
                      </a:cxn>
                      <a:cxn ang="0">
                        <a:pos x="connsiteX2" y="connsiteY2"/>
                      </a:cxn>
                      <a:cxn ang="0">
                        <a:pos x="connsiteX3" y="connsiteY3"/>
                      </a:cxn>
                    </a:cxnLst>
                    <a:rect l="l" t="t" r="r" b="b"/>
                    <a:pathLst>
                      <a:path w="73266" h="197901">
                        <a:moveTo>
                          <a:pt x="0" y="0"/>
                        </a:moveTo>
                        <a:cubicBezTo>
                          <a:pt x="24968" y="3889"/>
                          <a:pt x="49117" y="7982"/>
                          <a:pt x="73266" y="12484"/>
                        </a:cubicBezTo>
                        <a:cubicBezTo>
                          <a:pt x="71015" y="106216"/>
                          <a:pt x="38475" y="197902"/>
                          <a:pt x="38475" y="197902"/>
                        </a:cubicBezTo>
                        <a:cubicBezTo>
                          <a:pt x="38475" y="197902"/>
                          <a:pt x="13098" y="77155"/>
                          <a:pt x="0" y="0"/>
                        </a:cubicBezTo>
                        <a:close/>
                      </a:path>
                    </a:pathLst>
                  </a:custGeom>
                  <a:solidFill>
                    <a:srgbClr val="893B1B">
                      <a:alpha val="34000"/>
                    </a:srgbClr>
                  </a:solidFill>
                  <a:ln w="2045"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E4C773B2-2B24-F3E3-3D43-327B63CC4744}"/>
                      </a:ext>
                    </a:extLst>
                  </p:cNvPr>
                  <p:cNvSpPr/>
                  <p:nvPr/>
                </p:nvSpPr>
                <p:spPr>
                  <a:xfrm>
                    <a:off x="8266369" y="3938387"/>
                    <a:ext cx="65180" cy="211204"/>
                  </a:xfrm>
                  <a:custGeom>
                    <a:avLst/>
                    <a:gdLst>
                      <a:gd name="connsiteX0" fmla="*/ 65080 w 65180"/>
                      <a:gd name="connsiteY0" fmla="*/ 6753 h 211204"/>
                      <a:gd name="connsiteX1" fmla="*/ 30903 w 65180"/>
                      <a:gd name="connsiteY1" fmla="*/ 211204 h 211204"/>
                      <a:gd name="connsiteX2" fmla="*/ 0 w 65180"/>
                      <a:gd name="connsiteY2" fmla="*/ 0 h 211204"/>
                      <a:gd name="connsiteX3" fmla="*/ 65080 w 65180"/>
                      <a:gd name="connsiteY3" fmla="*/ 6753 h 211204"/>
                    </a:gdLst>
                    <a:ahLst/>
                    <a:cxnLst>
                      <a:cxn ang="0">
                        <a:pos x="connsiteX0" y="connsiteY0"/>
                      </a:cxn>
                      <a:cxn ang="0">
                        <a:pos x="connsiteX1" y="connsiteY1"/>
                      </a:cxn>
                      <a:cxn ang="0">
                        <a:pos x="connsiteX2" y="connsiteY2"/>
                      </a:cxn>
                      <a:cxn ang="0">
                        <a:pos x="connsiteX3" y="connsiteY3"/>
                      </a:cxn>
                    </a:cxnLst>
                    <a:rect l="l" t="t" r="r" b="b"/>
                    <a:pathLst>
                      <a:path w="65180" h="211204">
                        <a:moveTo>
                          <a:pt x="65080" y="6753"/>
                        </a:moveTo>
                        <a:cubicBezTo>
                          <a:pt x="67331" y="122179"/>
                          <a:pt x="30903" y="211204"/>
                          <a:pt x="30903" y="211204"/>
                        </a:cubicBezTo>
                        <a:lnTo>
                          <a:pt x="0" y="0"/>
                        </a:lnTo>
                        <a:cubicBezTo>
                          <a:pt x="21898" y="1637"/>
                          <a:pt x="43592" y="4298"/>
                          <a:pt x="65080" y="6753"/>
                        </a:cubicBezTo>
                        <a:close/>
                      </a:path>
                    </a:pathLst>
                  </a:custGeom>
                  <a:solidFill>
                    <a:srgbClr val="893B1B">
                      <a:alpha val="34000"/>
                    </a:srgbClr>
                  </a:solidFill>
                  <a:ln w="2045"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5208CB35-E0EE-F9D6-ACC8-5DFE7B1C49F7}"/>
                      </a:ext>
                    </a:extLst>
                  </p:cNvPr>
                  <p:cNvSpPr/>
                  <p:nvPr/>
                </p:nvSpPr>
                <p:spPr>
                  <a:xfrm>
                    <a:off x="7895533" y="3934907"/>
                    <a:ext cx="34177" cy="198515"/>
                  </a:xfrm>
                  <a:custGeom>
                    <a:avLst/>
                    <a:gdLst>
                      <a:gd name="connsiteX0" fmla="*/ 12074 w 34177"/>
                      <a:gd name="connsiteY0" fmla="*/ 1637 h 198515"/>
                      <a:gd name="connsiteX1" fmla="*/ 34177 w 34177"/>
                      <a:gd name="connsiteY1" fmla="*/ 0 h 198515"/>
                      <a:gd name="connsiteX2" fmla="*/ 0 w 34177"/>
                      <a:gd name="connsiteY2" fmla="*/ 198516 h 198515"/>
                      <a:gd name="connsiteX3" fmla="*/ 12074 w 34177"/>
                      <a:gd name="connsiteY3" fmla="*/ 1637 h 198515"/>
                    </a:gdLst>
                    <a:ahLst/>
                    <a:cxnLst>
                      <a:cxn ang="0">
                        <a:pos x="connsiteX0" y="connsiteY0"/>
                      </a:cxn>
                      <a:cxn ang="0">
                        <a:pos x="connsiteX1" y="connsiteY1"/>
                      </a:cxn>
                      <a:cxn ang="0">
                        <a:pos x="connsiteX2" y="connsiteY2"/>
                      </a:cxn>
                      <a:cxn ang="0">
                        <a:pos x="connsiteX3" y="connsiteY3"/>
                      </a:cxn>
                    </a:cxnLst>
                    <a:rect l="l" t="t" r="r" b="b"/>
                    <a:pathLst>
                      <a:path w="34177" h="198515">
                        <a:moveTo>
                          <a:pt x="12074" y="1637"/>
                        </a:moveTo>
                        <a:cubicBezTo>
                          <a:pt x="19442" y="1228"/>
                          <a:pt x="26605" y="409"/>
                          <a:pt x="34177" y="0"/>
                        </a:cubicBezTo>
                        <a:cubicBezTo>
                          <a:pt x="31517" y="113993"/>
                          <a:pt x="0" y="198516"/>
                          <a:pt x="0" y="198516"/>
                        </a:cubicBezTo>
                        <a:cubicBezTo>
                          <a:pt x="0" y="198516"/>
                          <a:pt x="21693" y="102942"/>
                          <a:pt x="12074" y="1637"/>
                        </a:cubicBezTo>
                        <a:close/>
                      </a:path>
                    </a:pathLst>
                  </a:custGeom>
                  <a:solidFill>
                    <a:srgbClr val="893B1B">
                      <a:alpha val="34000"/>
                    </a:srgbClr>
                  </a:solidFill>
                  <a:ln w="2045" cap="flat">
                    <a:noFill/>
                    <a:prstDash val="solid"/>
                    <a:miter/>
                  </a:ln>
                </p:spPr>
                <p:txBody>
                  <a:bodyPr rtlCol="0" anchor="ctr"/>
                  <a:lstStyle/>
                  <a:p>
                    <a:endParaRPr lang="vi-VN"/>
                  </a:p>
                </p:txBody>
              </p:sp>
              <p:sp>
                <p:nvSpPr>
                  <p:cNvPr id="360" name="Hình tự do: Hình 359">
                    <a:extLst>
                      <a:ext uri="{FF2B5EF4-FFF2-40B4-BE49-F238E27FC236}">
                        <a16:creationId xmlns:a16="http://schemas.microsoft.com/office/drawing/2014/main" id="{BAD217DE-0C3C-7EBD-2E7A-3A52E47FC606}"/>
                      </a:ext>
                    </a:extLst>
                  </p:cNvPr>
                  <p:cNvSpPr/>
                  <p:nvPr/>
                </p:nvSpPr>
                <p:spPr>
                  <a:xfrm>
                    <a:off x="8092207" y="3931019"/>
                    <a:ext cx="34382" cy="210180"/>
                  </a:xfrm>
                  <a:custGeom>
                    <a:avLst/>
                    <a:gdLst>
                      <a:gd name="connsiteX0" fmla="*/ 12484 w 34382"/>
                      <a:gd name="connsiteY0" fmla="*/ 0 h 210180"/>
                      <a:gd name="connsiteX1" fmla="*/ 34382 w 34382"/>
                      <a:gd name="connsiteY1" fmla="*/ 205 h 210180"/>
                      <a:gd name="connsiteX2" fmla="*/ 0 w 34382"/>
                      <a:gd name="connsiteY2" fmla="*/ 210181 h 210180"/>
                      <a:gd name="connsiteX3" fmla="*/ 12484 w 34382"/>
                      <a:gd name="connsiteY3" fmla="*/ 0 h 210180"/>
                    </a:gdLst>
                    <a:ahLst/>
                    <a:cxnLst>
                      <a:cxn ang="0">
                        <a:pos x="connsiteX0" y="connsiteY0"/>
                      </a:cxn>
                      <a:cxn ang="0">
                        <a:pos x="connsiteX1" y="connsiteY1"/>
                      </a:cxn>
                      <a:cxn ang="0">
                        <a:pos x="connsiteX2" y="connsiteY2"/>
                      </a:cxn>
                      <a:cxn ang="0">
                        <a:pos x="connsiteX3" y="connsiteY3"/>
                      </a:cxn>
                    </a:cxnLst>
                    <a:rect l="l" t="t" r="r" b="b"/>
                    <a:pathLst>
                      <a:path w="34382" h="210180">
                        <a:moveTo>
                          <a:pt x="12484" y="0"/>
                        </a:moveTo>
                        <a:cubicBezTo>
                          <a:pt x="19852" y="205"/>
                          <a:pt x="27015" y="0"/>
                          <a:pt x="34382" y="205"/>
                        </a:cubicBezTo>
                        <a:cubicBezTo>
                          <a:pt x="33768" y="120133"/>
                          <a:pt x="0" y="210181"/>
                          <a:pt x="0" y="210181"/>
                        </a:cubicBezTo>
                        <a:cubicBezTo>
                          <a:pt x="0" y="210181"/>
                          <a:pt x="21284" y="110104"/>
                          <a:pt x="12484" y="0"/>
                        </a:cubicBezTo>
                        <a:close/>
                      </a:path>
                    </a:pathLst>
                  </a:custGeom>
                  <a:solidFill>
                    <a:srgbClr val="893B1B">
                      <a:alpha val="34000"/>
                    </a:srgbClr>
                  </a:solidFill>
                  <a:ln w="2045" cap="flat">
                    <a:noFill/>
                    <a:prstDash val="solid"/>
                    <a:miter/>
                  </a:ln>
                </p:spPr>
                <p:txBody>
                  <a:bodyPr rtlCol="0" anchor="ctr"/>
                  <a:lstStyle/>
                  <a:p>
                    <a:endParaRPr lang="vi-VN"/>
                  </a:p>
                </p:txBody>
              </p:sp>
              <p:grpSp>
                <p:nvGrpSpPr>
                  <p:cNvPr id="361" name="Đồ họa 5">
                    <a:extLst>
                      <a:ext uri="{FF2B5EF4-FFF2-40B4-BE49-F238E27FC236}">
                        <a16:creationId xmlns:a16="http://schemas.microsoft.com/office/drawing/2014/main" id="{ABB8D1FA-2201-6B9B-996C-F2F98A41510E}"/>
                      </a:ext>
                    </a:extLst>
                  </p:cNvPr>
                  <p:cNvGrpSpPr/>
                  <p:nvPr/>
                </p:nvGrpSpPr>
                <p:grpSpPr>
                  <a:xfrm>
                    <a:off x="8438484" y="3958852"/>
                    <a:ext cx="73266" cy="197901"/>
                    <a:chOff x="8438484" y="3958852"/>
                    <a:chExt cx="73266" cy="197901"/>
                  </a:xfrm>
                  <a:solidFill>
                    <a:srgbClr val="893B1B">
                      <a:alpha val="34000"/>
                    </a:srgbClr>
                  </a:solidFill>
                </p:grpSpPr>
                <p:sp>
                  <p:nvSpPr>
                    <p:cNvPr id="362" name="Hình tự do: Hình 361">
                      <a:extLst>
                        <a:ext uri="{FF2B5EF4-FFF2-40B4-BE49-F238E27FC236}">
                          <a16:creationId xmlns:a16="http://schemas.microsoft.com/office/drawing/2014/main" id="{F12C72EA-79D3-34E8-FBD8-CF584DC781B6}"/>
                        </a:ext>
                      </a:extLst>
                    </p:cNvPr>
                    <p:cNvSpPr/>
                    <p:nvPr/>
                  </p:nvSpPr>
                  <p:spPr>
                    <a:xfrm>
                      <a:off x="8438484" y="3958852"/>
                      <a:ext cx="2660" cy="204"/>
                    </a:xfrm>
                    <a:custGeom>
                      <a:avLst/>
                      <a:gdLst>
                        <a:gd name="connsiteX0" fmla="*/ 0 w 2660"/>
                        <a:gd name="connsiteY0" fmla="*/ 0 h 204"/>
                        <a:gd name="connsiteX1" fmla="*/ 2660 w 2660"/>
                        <a:gd name="connsiteY1" fmla="*/ 205 h 204"/>
                        <a:gd name="connsiteX2" fmla="*/ 0 w 2660"/>
                        <a:gd name="connsiteY2" fmla="*/ 0 h 204"/>
                      </a:gdLst>
                      <a:ahLst/>
                      <a:cxnLst>
                        <a:cxn ang="0">
                          <a:pos x="connsiteX0" y="connsiteY0"/>
                        </a:cxn>
                        <a:cxn ang="0">
                          <a:pos x="connsiteX1" y="connsiteY1"/>
                        </a:cxn>
                        <a:cxn ang="0">
                          <a:pos x="connsiteX2" y="connsiteY2"/>
                        </a:cxn>
                      </a:cxnLst>
                      <a:rect l="l" t="t" r="r" b="b"/>
                      <a:pathLst>
                        <a:path w="2660" h="204">
                          <a:moveTo>
                            <a:pt x="0" y="0"/>
                          </a:moveTo>
                          <a:lnTo>
                            <a:pt x="2660" y="205"/>
                          </a:lnTo>
                          <a:lnTo>
                            <a:pt x="0" y="0"/>
                          </a:lnTo>
                          <a:close/>
                        </a:path>
                      </a:pathLst>
                    </a:custGeom>
                    <a:solidFill>
                      <a:srgbClr val="893B1B">
                        <a:alpha val="34000"/>
                      </a:srgbClr>
                    </a:solidFill>
                    <a:ln w="2045"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295993DE-BEFC-2418-ADCB-63684387CA7E}"/>
                        </a:ext>
                      </a:extLst>
                    </p:cNvPr>
                    <p:cNvSpPr/>
                    <p:nvPr/>
                  </p:nvSpPr>
                  <p:spPr>
                    <a:xfrm>
                      <a:off x="8476959" y="3967448"/>
                      <a:ext cx="34791" cy="189306"/>
                    </a:xfrm>
                    <a:custGeom>
                      <a:avLst/>
                      <a:gdLst>
                        <a:gd name="connsiteX0" fmla="*/ 12075 w 34791"/>
                        <a:gd name="connsiteY0" fmla="*/ 0 h 189306"/>
                        <a:gd name="connsiteX1" fmla="*/ 34791 w 34791"/>
                        <a:gd name="connsiteY1" fmla="*/ 3889 h 189306"/>
                        <a:gd name="connsiteX2" fmla="*/ 0 w 34791"/>
                        <a:gd name="connsiteY2" fmla="*/ 189306 h 189306"/>
                        <a:gd name="connsiteX3" fmla="*/ 12075 w 34791"/>
                        <a:gd name="connsiteY3" fmla="*/ 0 h 189306"/>
                      </a:gdLst>
                      <a:ahLst/>
                      <a:cxnLst>
                        <a:cxn ang="0">
                          <a:pos x="connsiteX0" y="connsiteY0"/>
                        </a:cxn>
                        <a:cxn ang="0">
                          <a:pos x="connsiteX1" y="connsiteY1"/>
                        </a:cxn>
                        <a:cxn ang="0">
                          <a:pos x="connsiteX2" y="connsiteY2"/>
                        </a:cxn>
                        <a:cxn ang="0">
                          <a:pos x="connsiteX3" y="connsiteY3"/>
                        </a:cxn>
                      </a:cxnLst>
                      <a:rect l="l" t="t" r="r" b="b"/>
                      <a:pathLst>
                        <a:path w="34791" h="189306">
                          <a:moveTo>
                            <a:pt x="12075" y="0"/>
                          </a:moveTo>
                          <a:cubicBezTo>
                            <a:pt x="19647" y="1433"/>
                            <a:pt x="27424" y="2456"/>
                            <a:pt x="34791" y="3889"/>
                          </a:cubicBezTo>
                          <a:cubicBezTo>
                            <a:pt x="32540" y="97621"/>
                            <a:pt x="0" y="189306"/>
                            <a:pt x="0" y="189306"/>
                          </a:cubicBezTo>
                          <a:cubicBezTo>
                            <a:pt x="0" y="189306"/>
                            <a:pt x="13917" y="84727"/>
                            <a:pt x="12075" y="0"/>
                          </a:cubicBezTo>
                          <a:close/>
                        </a:path>
                      </a:pathLst>
                    </a:custGeom>
                    <a:solidFill>
                      <a:srgbClr val="893B1B">
                        <a:alpha val="34000"/>
                      </a:srgbClr>
                    </a:solidFill>
                    <a:ln w="2045" cap="flat">
                      <a:noFill/>
                      <a:prstDash val="solid"/>
                      <a:miter/>
                    </a:ln>
                  </p:spPr>
                  <p:txBody>
                    <a:bodyPr rtlCol="0" anchor="ctr"/>
                    <a:lstStyle/>
                    <a:p>
                      <a:endParaRPr lang="vi-VN"/>
                    </a:p>
                  </p:txBody>
                </p:sp>
              </p:grpSp>
              <p:sp>
                <p:nvSpPr>
                  <p:cNvPr id="364" name="Hình tự do: Hình 363">
                    <a:extLst>
                      <a:ext uri="{FF2B5EF4-FFF2-40B4-BE49-F238E27FC236}">
                        <a16:creationId xmlns:a16="http://schemas.microsoft.com/office/drawing/2014/main" id="{417BE75C-84B1-3ED0-60E9-35D7571EB6FC}"/>
                      </a:ext>
                    </a:extLst>
                  </p:cNvPr>
                  <p:cNvSpPr/>
                  <p:nvPr/>
                </p:nvSpPr>
                <p:spPr>
                  <a:xfrm>
                    <a:off x="8266164" y="3938182"/>
                    <a:ext cx="65385" cy="211408"/>
                  </a:xfrm>
                  <a:custGeom>
                    <a:avLst/>
                    <a:gdLst>
                      <a:gd name="connsiteX0" fmla="*/ 44206 w 65385"/>
                      <a:gd name="connsiteY0" fmla="*/ 4298 h 211408"/>
                      <a:gd name="connsiteX1" fmla="*/ 0 w 65385"/>
                      <a:gd name="connsiteY1" fmla="*/ 0 h 211408"/>
                      <a:gd name="connsiteX2" fmla="*/ 65285 w 65385"/>
                      <a:gd name="connsiteY2" fmla="*/ 6958 h 211408"/>
                      <a:gd name="connsiteX3" fmla="*/ 31108 w 65385"/>
                      <a:gd name="connsiteY3" fmla="*/ 211409 h 211408"/>
                      <a:gd name="connsiteX4" fmla="*/ 44206 w 65385"/>
                      <a:gd name="connsiteY4" fmla="*/ 4298 h 21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85" h="211408">
                        <a:moveTo>
                          <a:pt x="44206" y="4298"/>
                        </a:moveTo>
                        <a:cubicBezTo>
                          <a:pt x="29675" y="2660"/>
                          <a:pt x="14940" y="1228"/>
                          <a:pt x="0" y="0"/>
                        </a:cubicBezTo>
                        <a:cubicBezTo>
                          <a:pt x="22103" y="1842"/>
                          <a:pt x="43592" y="4502"/>
                          <a:pt x="65285" y="6958"/>
                        </a:cubicBezTo>
                        <a:cubicBezTo>
                          <a:pt x="67536" y="122384"/>
                          <a:pt x="31108" y="211409"/>
                          <a:pt x="31108" y="211409"/>
                        </a:cubicBezTo>
                        <a:cubicBezTo>
                          <a:pt x="31108" y="211409"/>
                          <a:pt x="50345" y="122384"/>
                          <a:pt x="44206" y="4298"/>
                        </a:cubicBezTo>
                        <a:close/>
                      </a:path>
                    </a:pathLst>
                  </a:custGeom>
                  <a:solidFill>
                    <a:srgbClr val="893B1B">
                      <a:alpha val="34000"/>
                    </a:srgbClr>
                  </a:solidFill>
                  <a:ln w="2045" cap="flat">
                    <a:noFill/>
                    <a:prstDash val="solid"/>
                    <a:miter/>
                  </a:ln>
                </p:spPr>
                <p:txBody>
                  <a:bodyPr rtlCol="0" anchor="ctr"/>
                  <a:lstStyle/>
                  <a:p>
                    <a:endParaRPr lang="vi-VN"/>
                  </a:p>
                </p:txBody>
              </p:sp>
            </p:grpSp>
          </p:grpSp>
          <p:sp>
            <p:nvSpPr>
              <p:cNvPr id="365" name="Hình tự do: Hình 364">
                <a:extLst>
                  <a:ext uri="{FF2B5EF4-FFF2-40B4-BE49-F238E27FC236}">
                    <a16:creationId xmlns:a16="http://schemas.microsoft.com/office/drawing/2014/main" id="{6B8CE9F8-EE93-FD05-CC03-D86CBA629464}"/>
                  </a:ext>
                </a:extLst>
              </p:cNvPr>
              <p:cNvSpPr/>
              <p:nvPr/>
            </p:nvSpPr>
            <p:spPr>
              <a:xfrm>
                <a:off x="7600866" y="3932247"/>
                <a:ext cx="773288" cy="459450"/>
              </a:xfrm>
              <a:custGeom>
                <a:avLst/>
                <a:gdLst>
                  <a:gd name="connsiteX0" fmla="*/ 2829 w 773288"/>
                  <a:gd name="connsiteY0" fmla="*/ 162701 h 459450"/>
                  <a:gd name="connsiteX1" fmla="*/ 16950 w 773288"/>
                  <a:gd name="connsiteY1" fmla="*/ 118495 h 459450"/>
                  <a:gd name="connsiteX2" fmla="*/ 26569 w 773288"/>
                  <a:gd name="connsiteY2" fmla="*/ 103351 h 459450"/>
                  <a:gd name="connsiteX3" fmla="*/ 35574 w 773288"/>
                  <a:gd name="connsiteY3" fmla="*/ 89230 h 459450"/>
                  <a:gd name="connsiteX4" fmla="*/ 39053 w 773288"/>
                  <a:gd name="connsiteY4" fmla="*/ 87183 h 459450"/>
                  <a:gd name="connsiteX5" fmla="*/ 230201 w 773288"/>
                  <a:gd name="connsiteY5" fmla="*/ 0 h 459450"/>
                  <a:gd name="connsiteX6" fmla="*/ 275839 w 773288"/>
                  <a:gd name="connsiteY6" fmla="*/ 84113 h 459450"/>
                  <a:gd name="connsiteX7" fmla="*/ 699271 w 773288"/>
                  <a:gd name="connsiteY7" fmla="*/ 252135 h 459450"/>
                  <a:gd name="connsiteX8" fmla="*/ 771924 w 773288"/>
                  <a:gd name="connsiteY8" fmla="*/ 355691 h 459450"/>
                  <a:gd name="connsiteX9" fmla="*/ 750230 w 773288"/>
                  <a:gd name="connsiteY9" fmla="*/ 458018 h 459450"/>
                  <a:gd name="connsiteX10" fmla="*/ 699066 w 773288"/>
                  <a:gd name="connsiteY10" fmla="*/ 459247 h 459450"/>
                  <a:gd name="connsiteX11" fmla="*/ 671642 w 773288"/>
                  <a:gd name="connsiteY11" fmla="*/ 459451 h 459450"/>
                  <a:gd name="connsiteX12" fmla="*/ 565427 w 773288"/>
                  <a:gd name="connsiteY12" fmla="*/ 457200 h 459450"/>
                  <a:gd name="connsiteX13" fmla="*/ 2829 w 773288"/>
                  <a:gd name="connsiteY13" fmla="*/ 162701 h 45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3288" h="459450">
                    <a:moveTo>
                      <a:pt x="2829" y="162701"/>
                    </a:moveTo>
                    <a:cubicBezTo>
                      <a:pt x="4875" y="146533"/>
                      <a:pt x="10197" y="132003"/>
                      <a:pt x="16950" y="118495"/>
                    </a:cubicBezTo>
                    <a:cubicBezTo>
                      <a:pt x="19610" y="113174"/>
                      <a:pt x="23090" y="108467"/>
                      <a:pt x="26569" y="103351"/>
                    </a:cubicBezTo>
                    <a:cubicBezTo>
                      <a:pt x="29639" y="98644"/>
                      <a:pt x="31890" y="93527"/>
                      <a:pt x="35574" y="89230"/>
                    </a:cubicBezTo>
                    <a:cubicBezTo>
                      <a:pt x="36802" y="88616"/>
                      <a:pt x="37825" y="87797"/>
                      <a:pt x="39053" y="87183"/>
                    </a:cubicBezTo>
                    <a:cubicBezTo>
                      <a:pt x="88989" y="29061"/>
                      <a:pt x="178218" y="2251"/>
                      <a:pt x="230201" y="0"/>
                    </a:cubicBezTo>
                    <a:cubicBezTo>
                      <a:pt x="255578" y="24559"/>
                      <a:pt x="270927" y="51778"/>
                      <a:pt x="275839" y="84113"/>
                    </a:cubicBezTo>
                    <a:lnTo>
                      <a:pt x="699271" y="252135"/>
                    </a:lnTo>
                    <a:cubicBezTo>
                      <a:pt x="768649" y="279764"/>
                      <a:pt x="777449" y="326835"/>
                      <a:pt x="771924" y="355691"/>
                    </a:cubicBezTo>
                    <a:cubicBezTo>
                      <a:pt x="770900" y="390278"/>
                      <a:pt x="759849" y="429572"/>
                      <a:pt x="750230" y="458018"/>
                    </a:cubicBezTo>
                    <a:cubicBezTo>
                      <a:pt x="733653" y="458633"/>
                      <a:pt x="717076" y="459247"/>
                      <a:pt x="699066" y="459247"/>
                    </a:cubicBezTo>
                    <a:cubicBezTo>
                      <a:pt x="690061" y="459247"/>
                      <a:pt x="681057" y="459451"/>
                      <a:pt x="671642" y="459451"/>
                    </a:cubicBezTo>
                    <a:cubicBezTo>
                      <a:pt x="638488" y="459247"/>
                      <a:pt x="603697" y="458633"/>
                      <a:pt x="565427" y="457200"/>
                    </a:cubicBezTo>
                    <a:cubicBezTo>
                      <a:pt x="8150" y="434279"/>
                      <a:pt x="-11497" y="275671"/>
                      <a:pt x="2829" y="162701"/>
                    </a:cubicBezTo>
                    <a:close/>
                  </a:path>
                </a:pathLst>
              </a:custGeom>
              <a:solidFill>
                <a:srgbClr val="722000"/>
              </a:solidFill>
              <a:ln w="2045" cap="flat">
                <a:noFill/>
                <a:prstDash val="solid"/>
                <a:miter/>
              </a:ln>
            </p:spPr>
            <p:txBody>
              <a:bodyPr rtlCol="0" anchor="ctr"/>
              <a:lstStyle/>
              <a:p>
                <a:endParaRPr lang="vi-VN"/>
              </a:p>
            </p:txBody>
          </p:sp>
          <p:grpSp>
            <p:nvGrpSpPr>
              <p:cNvPr id="366" name="Đồ họa 5">
                <a:extLst>
                  <a:ext uri="{FF2B5EF4-FFF2-40B4-BE49-F238E27FC236}">
                    <a16:creationId xmlns:a16="http://schemas.microsoft.com/office/drawing/2014/main" id="{5B10D06E-98FE-C667-40C9-50873605B3CF}"/>
                  </a:ext>
                </a:extLst>
              </p:cNvPr>
              <p:cNvGrpSpPr/>
              <p:nvPr/>
            </p:nvGrpSpPr>
            <p:grpSpPr>
              <a:xfrm>
                <a:off x="7030475" y="3909687"/>
                <a:ext cx="1252871" cy="707684"/>
                <a:chOff x="7030475" y="3909687"/>
                <a:chExt cx="1252871" cy="707684"/>
              </a:xfrm>
            </p:grpSpPr>
            <p:grpSp>
              <p:nvGrpSpPr>
                <p:cNvPr id="367" name="Đồ họa 5">
                  <a:extLst>
                    <a:ext uri="{FF2B5EF4-FFF2-40B4-BE49-F238E27FC236}">
                      <a16:creationId xmlns:a16="http://schemas.microsoft.com/office/drawing/2014/main" id="{CD30941F-3FE9-10A1-FEF1-DC44D71E425C}"/>
                    </a:ext>
                  </a:extLst>
                </p:cNvPr>
                <p:cNvGrpSpPr/>
                <p:nvPr/>
              </p:nvGrpSpPr>
              <p:grpSpPr>
                <a:xfrm>
                  <a:off x="7030475" y="4016943"/>
                  <a:ext cx="963527" cy="596545"/>
                  <a:chOff x="7030475" y="4016943"/>
                  <a:chExt cx="963527" cy="596545"/>
                </a:xfrm>
              </p:grpSpPr>
              <p:sp>
                <p:nvSpPr>
                  <p:cNvPr id="368" name="Hình tự do: Hình 367">
                    <a:extLst>
                      <a:ext uri="{FF2B5EF4-FFF2-40B4-BE49-F238E27FC236}">
                        <a16:creationId xmlns:a16="http://schemas.microsoft.com/office/drawing/2014/main" id="{16AD8D64-AC4C-EF5C-A0F0-77967D05539A}"/>
                      </a:ext>
                    </a:extLst>
                  </p:cNvPr>
                  <p:cNvSpPr/>
                  <p:nvPr/>
                </p:nvSpPr>
                <p:spPr>
                  <a:xfrm>
                    <a:off x="7030475" y="4098570"/>
                    <a:ext cx="963527" cy="514918"/>
                  </a:xfrm>
                  <a:custGeom>
                    <a:avLst/>
                    <a:gdLst>
                      <a:gd name="connsiteX0" fmla="*/ 116838 w 963527"/>
                      <a:gd name="connsiteY0" fmla="*/ 482230 h 514918"/>
                      <a:gd name="connsiteX1" fmla="*/ 41934 w 963527"/>
                      <a:gd name="connsiteY1" fmla="*/ 157646 h 514918"/>
                      <a:gd name="connsiteX2" fmla="*/ 364266 w 963527"/>
                      <a:gd name="connsiteY2" fmla="*/ 4359 h 514918"/>
                      <a:gd name="connsiteX3" fmla="*/ 496883 w 963527"/>
                      <a:gd name="connsiteY3" fmla="*/ 91952 h 514918"/>
                      <a:gd name="connsiteX4" fmla="*/ 911105 w 963527"/>
                      <a:gd name="connsiteY4" fmla="*/ 75989 h 514918"/>
                      <a:gd name="connsiteX5" fmla="*/ 959404 w 963527"/>
                      <a:gd name="connsiteY5" fmla="*/ 249332 h 514918"/>
                      <a:gd name="connsiteX6" fmla="*/ 868537 w 963527"/>
                      <a:gd name="connsiteY6" fmla="*/ 455215 h 514918"/>
                      <a:gd name="connsiteX7" fmla="*/ 769279 w 963527"/>
                      <a:gd name="connsiteY7" fmla="*/ 513542 h 514918"/>
                      <a:gd name="connsiteX8" fmla="*/ 322107 w 963527"/>
                      <a:gd name="connsiteY8" fmla="*/ 458899 h 514918"/>
                      <a:gd name="connsiteX9" fmla="*/ 116838 w 963527"/>
                      <a:gd name="connsiteY9" fmla="*/ 482230 h 51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3527" h="514918">
                        <a:moveTo>
                          <a:pt x="116838" y="482230"/>
                        </a:moveTo>
                        <a:cubicBezTo>
                          <a:pt x="-24170" y="432293"/>
                          <a:pt x="-22123" y="262225"/>
                          <a:pt x="41934" y="157646"/>
                        </a:cubicBezTo>
                        <a:cubicBezTo>
                          <a:pt x="103331" y="56956"/>
                          <a:pt x="234105" y="-19381"/>
                          <a:pt x="364266" y="4359"/>
                        </a:cubicBezTo>
                        <a:cubicBezTo>
                          <a:pt x="437533" y="17662"/>
                          <a:pt x="477236" y="45904"/>
                          <a:pt x="496883" y="91952"/>
                        </a:cubicBezTo>
                        <a:lnTo>
                          <a:pt x="911105" y="75989"/>
                        </a:lnTo>
                        <a:cubicBezTo>
                          <a:pt x="975776" y="84175"/>
                          <a:pt x="964520" y="209629"/>
                          <a:pt x="959404" y="249332"/>
                        </a:cubicBezTo>
                        <a:lnTo>
                          <a:pt x="868537" y="455215"/>
                        </a:lnTo>
                        <a:cubicBezTo>
                          <a:pt x="852779" y="492258"/>
                          <a:pt x="834155" y="521728"/>
                          <a:pt x="769279" y="513542"/>
                        </a:cubicBezTo>
                        <a:lnTo>
                          <a:pt x="322107" y="458899"/>
                        </a:lnTo>
                        <a:cubicBezTo>
                          <a:pt x="280562" y="493076"/>
                          <a:pt x="181714" y="505151"/>
                          <a:pt x="116838" y="482230"/>
                        </a:cubicBezTo>
                        <a:close/>
                      </a:path>
                    </a:pathLst>
                  </a:custGeom>
                  <a:solidFill>
                    <a:srgbClr val="BF7643"/>
                  </a:solidFill>
                  <a:ln w="2045"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1EA31FDE-D9B2-44C2-4C44-73CE8E5D0E06}"/>
                      </a:ext>
                    </a:extLst>
                  </p:cNvPr>
                  <p:cNvSpPr/>
                  <p:nvPr/>
                </p:nvSpPr>
                <p:spPr>
                  <a:xfrm>
                    <a:off x="7031343" y="4016943"/>
                    <a:ext cx="957308" cy="514682"/>
                  </a:xfrm>
                  <a:custGeom>
                    <a:avLst/>
                    <a:gdLst>
                      <a:gd name="connsiteX0" fmla="*/ 98984 w 957308"/>
                      <a:gd name="connsiteY0" fmla="*/ 481380 h 514682"/>
                      <a:gd name="connsiteX1" fmla="*/ 54778 w 957308"/>
                      <a:gd name="connsiteY1" fmla="*/ 174602 h 514682"/>
                      <a:gd name="connsiteX2" fmla="*/ 346207 w 957308"/>
                      <a:gd name="connsiteY2" fmla="*/ 3715 h 514682"/>
                      <a:gd name="connsiteX3" fmla="*/ 478824 w 957308"/>
                      <a:gd name="connsiteY3" fmla="*/ 91307 h 514682"/>
                      <a:gd name="connsiteX4" fmla="*/ 873399 w 957308"/>
                      <a:gd name="connsiteY4" fmla="*/ 141857 h 514682"/>
                      <a:gd name="connsiteX5" fmla="*/ 957308 w 957308"/>
                      <a:gd name="connsiteY5" fmla="*/ 213691 h 514682"/>
                      <a:gd name="connsiteX6" fmla="*/ 850478 w 957308"/>
                      <a:gd name="connsiteY6" fmla="*/ 454570 h 514682"/>
                      <a:gd name="connsiteX7" fmla="*/ 751220 w 957308"/>
                      <a:gd name="connsiteY7" fmla="*/ 512897 h 514682"/>
                      <a:gd name="connsiteX8" fmla="*/ 304048 w 957308"/>
                      <a:gd name="connsiteY8" fmla="*/ 458254 h 514682"/>
                      <a:gd name="connsiteX9" fmla="*/ 98984 w 957308"/>
                      <a:gd name="connsiteY9" fmla="*/ 481380 h 514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7308" h="514682">
                        <a:moveTo>
                          <a:pt x="98984" y="481380"/>
                        </a:moveTo>
                        <a:cubicBezTo>
                          <a:pt x="-42024" y="431445"/>
                          <a:pt x="-9074" y="279181"/>
                          <a:pt x="54778" y="174602"/>
                        </a:cubicBezTo>
                        <a:cubicBezTo>
                          <a:pt x="116175" y="73912"/>
                          <a:pt x="216046" y="-20025"/>
                          <a:pt x="346207" y="3715"/>
                        </a:cubicBezTo>
                        <a:cubicBezTo>
                          <a:pt x="419474" y="17017"/>
                          <a:pt x="459177" y="45260"/>
                          <a:pt x="478824" y="91307"/>
                        </a:cubicBezTo>
                        <a:lnTo>
                          <a:pt x="873399" y="141857"/>
                        </a:lnTo>
                        <a:cubicBezTo>
                          <a:pt x="938070" y="150043"/>
                          <a:pt x="955671" y="188109"/>
                          <a:pt x="957308" y="213691"/>
                        </a:cubicBezTo>
                        <a:lnTo>
                          <a:pt x="850478" y="454570"/>
                        </a:lnTo>
                        <a:cubicBezTo>
                          <a:pt x="833492" y="501027"/>
                          <a:pt x="816096" y="521083"/>
                          <a:pt x="751220" y="512897"/>
                        </a:cubicBezTo>
                        <a:lnTo>
                          <a:pt x="304048" y="458254"/>
                        </a:lnTo>
                        <a:cubicBezTo>
                          <a:pt x="262503" y="492227"/>
                          <a:pt x="163655" y="504302"/>
                          <a:pt x="98984" y="481380"/>
                        </a:cubicBezTo>
                        <a:close/>
                      </a:path>
                    </a:pathLst>
                  </a:custGeom>
                  <a:solidFill>
                    <a:srgbClr val="E2A77F"/>
                  </a:solidFill>
                  <a:ln w="2045" cap="flat">
                    <a:noFill/>
                    <a:prstDash val="solid"/>
                    <a:miter/>
                  </a:ln>
                </p:spPr>
                <p:txBody>
                  <a:bodyPr rtlCol="0" anchor="ctr"/>
                  <a:lstStyle/>
                  <a:p>
                    <a:endParaRPr lang="vi-VN"/>
                  </a:p>
                </p:txBody>
              </p:sp>
            </p:grpSp>
            <p:grpSp>
              <p:nvGrpSpPr>
                <p:cNvPr id="370" name="Đồ họa 5">
                  <a:extLst>
                    <a:ext uri="{FF2B5EF4-FFF2-40B4-BE49-F238E27FC236}">
                      <a16:creationId xmlns:a16="http://schemas.microsoft.com/office/drawing/2014/main" id="{17222F7F-3E2E-3E5C-1081-C07FCEF9D755}"/>
                    </a:ext>
                  </a:extLst>
                </p:cNvPr>
                <p:cNvGrpSpPr/>
                <p:nvPr/>
              </p:nvGrpSpPr>
              <p:grpSpPr>
                <a:xfrm>
                  <a:off x="7108429" y="4067729"/>
                  <a:ext cx="701149" cy="412585"/>
                  <a:chOff x="7108429" y="4067729"/>
                  <a:chExt cx="701149" cy="412585"/>
                </a:xfrm>
                <a:solidFill>
                  <a:srgbClr val="722000"/>
                </a:solidFill>
              </p:grpSpPr>
              <p:sp>
                <p:nvSpPr>
                  <p:cNvPr id="371" name="Hình tự do: Hình 370">
                    <a:extLst>
                      <a:ext uri="{FF2B5EF4-FFF2-40B4-BE49-F238E27FC236}">
                        <a16:creationId xmlns:a16="http://schemas.microsoft.com/office/drawing/2014/main" id="{5DB9F69D-345B-7D89-79CE-CF1D8C3BBD27}"/>
                      </a:ext>
                    </a:extLst>
                  </p:cNvPr>
                  <p:cNvSpPr/>
                  <p:nvPr/>
                </p:nvSpPr>
                <p:spPr>
                  <a:xfrm>
                    <a:off x="7409886" y="4292031"/>
                    <a:ext cx="52391" cy="31926"/>
                  </a:xfrm>
                  <a:custGeom>
                    <a:avLst/>
                    <a:gdLst>
                      <a:gd name="connsiteX0" fmla="*/ 52392 w 52391"/>
                      <a:gd name="connsiteY0" fmla="*/ 15963 h 31926"/>
                      <a:gd name="connsiteX1" fmla="*/ 26196 w 52391"/>
                      <a:gd name="connsiteY1" fmla="*/ 31926 h 31926"/>
                      <a:gd name="connsiteX2" fmla="*/ 0 w 52391"/>
                      <a:gd name="connsiteY2" fmla="*/ 15963 h 31926"/>
                      <a:gd name="connsiteX3" fmla="*/ 26196 w 52391"/>
                      <a:gd name="connsiteY3" fmla="*/ 0 h 31926"/>
                      <a:gd name="connsiteX4" fmla="*/ 52392 w 52391"/>
                      <a:gd name="connsiteY4" fmla="*/ 15963 h 3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1" h="31926">
                        <a:moveTo>
                          <a:pt x="52392" y="15963"/>
                        </a:moveTo>
                        <a:cubicBezTo>
                          <a:pt x="52392" y="24779"/>
                          <a:pt x="40664" y="31926"/>
                          <a:pt x="26196" y="31926"/>
                        </a:cubicBezTo>
                        <a:cubicBezTo>
                          <a:pt x="11728" y="31926"/>
                          <a:pt x="0" y="24779"/>
                          <a:pt x="0" y="15963"/>
                        </a:cubicBezTo>
                        <a:cubicBezTo>
                          <a:pt x="0" y="7147"/>
                          <a:pt x="11728" y="0"/>
                          <a:pt x="26196" y="0"/>
                        </a:cubicBezTo>
                        <a:cubicBezTo>
                          <a:pt x="40664" y="0"/>
                          <a:pt x="52392" y="7147"/>
                          <a:pt x="52392" y="15963"/>
                        </a:cubicBezTo>
                        <a:close/>
                      </a:path>
                    </a:pathLst>
                  </a:custGeom>
                  <a:solidFill>
                    <a:srgbClr val="722000"/>
                  </a:solidFill>
                  <a:ln w="2045"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94601C89-75BE-1D01-419F-7C2C1CD98BF9}"/>
                      </a:ext>
                    </a:extLst>
                  </p:cNvPr>
                  <p:cNvSpPr/>
                  <p:nvPr/>
                </p:nvSpPr>
                <p:spPr>
                  <a:xfrm>
                    <a:off x="7211985" y="4302054"/>
                    <a:ext cx="36428" cy="27428"/>
                  </a:xfrm>
                  <a:custGeom>
                    <a:avLst/>
                    <a:gdLst>
                      <a:gd name="connsiteX0" fmla="*/ 0 w 36428"/>
                      <a:gd name="connsiteY0" fmla="*/ 13717 h 27428"/>
                      <a:gd name="connsiteX1" fmla="*/ 18214 w 36428"/>
                      <a:gd name="connsiteY1" fmla="*/ 27429 h 27428"/>
                      <a:gd name="connsiteX2" fmla="*/ 36428 w 36428"/>
                      <a:gd name="connsiteY2" fmla="*/ 13717 h 27428"/>
                      <a:gd name="connsiteX3" fmla="*/ 18214 w 36428"/>
                      <a:gd name="connsiteY3" fmla="*/ 5 h 27428"/>
                      <a:gd name="connsiteX4" fmla="*/ 0 w 36428"/>
                      <a:gd name="connsiteY4" fmla="*/ 13717 h 27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8" h="27428">
                        <a:moveTo>
                          <a:pt x="0" y="13717"/>
                        </a:moveTo>
                        <a:cubicBezTo>
                          <a:pt x="0" y="21289"/>
                          <a:pt x="8186" y="27429"/>
                          <a:pt x="18214" y="27429"/>
                        </a:cubicBezTo>
                        <a:cubicBezTo>
                          <a:pt x="28242" y="27429"/>
                          <a:pt x="36428" y="21289"/>
                          <a:pt x="36428" y="13717"/>
                        </a:cubicBezTo>
                        <a:cubicBezTo>
                          <a:pt x="36428" y="6145"/>
                          <a:pt x="28242" y="5"/>
                          <a:pt x="18214" y="5"/>
                        </a:cubicBezTo>
                        <a:cubicBezTo>
                          <a:pt x="7981" y="-200"/>
                          <a:pt x="0" y="5940"/>
                          <a:pt x="0" y="13717"/>
                        </a:cubicBezTo>
                        <a:close/>
                      </a:path>
                    </a:pathLst>
                  </a:custGeom>
                  <a:solidFill>
                    <a:srgbClr val="722000"/>
                  </a:solidFill>
                  <a:ln w="2045" cap="flat">
                    <a:noFill/>
                    <a:prstDash val="solid"/>
                    <a:miter/>
                  </a:ln>
                </p:spPr>
                <p:txBody>
                  <a:bodyPr rtlCol="0" anchor="ctr"/>
                  <a:lstStyle/>
                  <a:p>
                    <a:endParaRPr lang="vi-VN"/>
                  </a:p>
                </p:txBody>
              </p:sp>
              <p:sp>
                <p:nvSpPr>
                  <p:cNvPr id="373" name="Hình tự do: Hình 372">
                    <a:extLst>
                      <a:ext uri="{FF2B5EF4-FFF2-40B4-BE49-F238E27FC236}">
                        <a16:creationId xmlns:a16="http://schemas.microsoft.com/office/drawing/2014/main" id="{C5B173E7-B6C8-80AA-6B0F-14E6EBFC746E}"/>
                      </a:ext>
                    </a:extLst>
                  </p:cNvPr>
                  <p:cNvSpPr/>
                  <p:nvPr/>
                </p:nvSpPr>
                <p:spPr>
                  <a:xfrm>
                    <a:off x="7609630" y="4394563"/>
                    <a:ext cx="45024" cy="27423"/>
                  </a:xfrm>
                  <a:custGeom>
                    <a:avLst/>
                    <a:gdLst>
                      <a:gd name="connsiteX0" fmla="*/ 0 w 45024"/>
                      <a:gd name="connsiteY0" fmla="*/ 13712 h 27423"/>
                      <a:gd name="connsiteX1" fmla="*/ 22512 w 45024"/>
                      <a:gd name="connsiteY1" fmla="*/ 27424 h 27423"/>
                      <a:gd name="connsiteX2" fmla="*/ 45024 w 45024"/>
                      <a:gd name="connsiteY2" fmla="*/ 13712 h 27423"/>
                      <a:gd name="connsiteX3" fmla="*/ 22512 w 45024"/>
                      <a:gd name="connsiteY3" fmla="*/ 0 h 27423"/>
                      <a:gd name="connsiteX4" fmla="*/ 0 w 45024"/>
                      <a:gd name="connsiteY4" fmla="*/ 13712 h 2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24" h="27423">
                        <a:moveTo>
                          <a:pt x="0" y="13712"/>
                        </a:moveTo>
                        <a:cubicBezTo>
                          <a:pt x="0" y="21284"/>
                          <a:pt x="10028" y="27424"/>
                          <a:pt x="22512" y="27424"/>
                        </a:cubicBezTo>
                        <a:cubicBezTo>
                          <a:pt x="34996" y="27424"/>
                          <a:pt x="45024" y="21284"/>
                          <a:pt x="45024" y="13712"/>
                        </a:cubicBezTo>
                        <a:cubicBezTo>
                          <a:pt x="45024" y="6140"/>
                          <a:pt x="34996" y="0"/>
                          <a:pt x="22512" y="0"/>
                        </a:cubicBezTo>
                        <a:cubicBezTo>
                          <a:pt x="10028" y="0"/>
                          <a:pt x="0" y="6140"/>
                          <a:pt x="0" y="13712"/>
                        </a:cubicBezTo>
                        <a:close/>
                      </a:path>
                    </a:pathLst>
                  </a:custGeom>
                  <a:solidFill>
                    <a:srgbClr val="722000"/>
                  </a:solidFill>
                  <a:ln w="2045" cap="flat">
                    <a:noFill/>
                    <a:prstDash val="solid"/>
                    <a:miter/>
                  </a:ln>
                </p:spPr>
                <p:txBody>
                  <a:bodyPr rtlCol="0" anchor="ctr"/>
                  <a:lstStyle/>
                  <a:p>
                    <a:endParaRPr lang="vi-VN"/>
                  </a:p>
                </p:txBody>
              </p:sp>
              <p:sp>
                <p:nvSpPr>
                  <p:cNvPr id="374" name="Hình tự do: Hình 373">
                    <a:extLst>
                      <a:ext uri="{FF2B5EF4-FFF2-40B4-BE49-F238E27FC236}">
                        <a16:creationId xmlns:a16="http://schemas.microsoft.com/office/drawing/2014/main" id="{74189D2E-585B-A2A3-9068-820EAE17F2CE}"/>
                      </a:ext>
                    </a:extLst>
                  </p:cNvPr>
                  <p:cNvSpPr/>
                  <p:nvPr/>
                </p:nvSpPr>
                <p:spPr>
                  <a:xfrm>
                    <a:off x="7108429" y="4297761"/>
                    <a:ext cx="65899" cy="52391"/>
                  </a:xfrm>
                  <a:custGeom>
                    <a:avLst/>
                    <a:gdLst>
                      <a:gd name="connsiteX0" fmla="*/ 0 w 65899"/>
                      <a:gd name="connsiteY0" fmla="*/ 26196 h 52391"/>
                      <a:gd name="connsiteX1" fmla="*/ 32950 w 65899"/>
                      <a:gd name="connsiteY1" fmla="*/ 52392 h 52391"/>
                      <a:gd name="connsiteX2" fmla="*/ 65899 w 65899"/>
                      <a:gd name="connsiteY2" fmla="*/ 26196 h 52391"/>
                      <a:gd name="connsiteX3" fmla="*/ 32950 w 65899"/>
                      <a:gd name="connsiteY3" fmla="*/ 0 h 52391"/>
                      <a:gd name="connsiteX4" fmla="*/ 0 w 65899"/>
                      <a:gd name="connsiteY4" fmla="*/ 26196 h 52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9" h="52391">
                        <a:moveTo>
                          <a:pt x="0" y="26196"/>
                        </a:moveTo>
                        <a:cubicBezTo>
                          <a:pt x="0" y="40726"/>
                          <a:pt x="14735" y="52392"/>
                          <a:pt x="32950" y="52392"/>
                        </a:cubicBezTo>
                        <a:cubicBezTo>
                          <a:pt x="51164" y="52392"/>
                          <a:pt x="65899" y="40522"/>
                          <a:pt x="65899" y="26196"/>
                        </a:cubicBezTo>
                        <a:cubicBezTo>
                          <a:pt x="65899" y="11665"/>
                          <a:pt x="51164" y="0"/>
                          <a:pt x="32950" y="0"/>
                        </a:cubicBezTo>
                        <a:cubicBezTo>
                          <a:pt x="14735" y="0"/>
                          <a:pt x="0" y="11665"/>
                          <a:pt x="0" y="26196"/>
                        </a:cubicBezTo>
                        <a:close/>
                      </a:path>
                    </a:pathLst>
                  </a:custGeom>
                  <a:solidFill>
                    <a:srgbClr val="722000"/>
                  </a:solidFill>
                  <a:ln w="2045"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FFC99069-B2AC-EF06-19C6-711D9EDFFAFE}"/>
                      </a:ext>
                    </a:extLst>
                  </p:cNvPr>
                  <p:cNvSpPr/>
                  <p:nvPr/>
                </p:nvSpPr>
                <p:spPr>
                  <a:xfrm>
                    <a:off x="7523470" y="4462714"/>
                    <a:ext cx="21693" cy="17600"/>
                  </a:xfrm>
                  <a:custGeom>
                    <a:avLst/>
                    <a:gdLst>
                      <a:gd name="connsiteX0" fmla="*/ 0 w 21693"/>
                      <a:gd name="connsiteY0" fmla="*/ 8800 h 17600"/>
                      <a:gd name="connsiteX1" fmla="*/ 10847 w 21693"/>
                      <a:gd name="connsiteY1" fmla="*/ 17600 h 17600"/>
                      <a:gd name="connsiteX2" fmla="*/ 21694 w 21693"/>
                      <a:gd name="connsiteY2" fmla="*/ 8800 h 17600"/>
                      <a:gd name="connsiteX3" fmla="*/ 10847 w 21693"/>
                      <a:gd name="connsiteY3" fmla="*/ 0 h 17600"/>
                      <a:gd name="connsiteX4" fmla="*/ 0 w 21693"/>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 h="17600">
                        <a:moveTo>
                          <a:pt x="0" y="8800"/>
                        </a:moveTo>
                        <a:cubicBezTo>
                          <a:pt x="0" y="13507"/>
                          <a:pt x="4912" y="17600"/>
                          <a:pt x="10847" y="17600"/>
                        </a:cubicBezTo>
                        <a:cubicBezTo>
                          <a:pt x="16782" y="17600"/>
                          <a:pt x="21694" y="13712"/>
                          <a:pt x="21694" y="8800"/>
                        </a:cubicBezTo>
                        <a:cubicBezTo>
                          <a:pt x="21694" y="4093"/>
                          <a:pt x="16782" y="0"/>
                          <a:pt x="10847" y="0"/>
                        </a:cubicBezTo>
                        <a:cubicBezTo>
                          <a:pt x="4912" y="204"/>
                          <a:pt x="0" y="4093"/>
                          <a:pt x="0" y="8800"/>
                        </a:cubicBezTo>
                        <a:close/>
                      </a:path>
                    </a:pathLst>
                  </a:custGeom>
                  <a:solidFill>
                    <a:srgbClr val="722000"/>
                  </a:solidFill>
                  <a:ln w="2045"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5DF9A180-67F5-6468-ACB1-FEE512F98AF2}"/>
                      </a:ext>
                    </a:extLst>
                  </p:cNvPr>
                  <p:cNvSpPr/>
                  <p:nvPr/>
                </p:nvSpPr>
                <p:spPr>
                  <a:xfrm>
                    <a:off x="7152634" y="4399475"/>
                    <a:ext cx="21693" cy="17600"/>
                  </a:xfrm>
                  <a:custGeom>
                    <a:avLst/>
                    <a:gdLst>
                      <a:gd name="connsiteX0" fmla="*/ 0 w 21693"/>
                      <a:gd name="connsiteY0" fmla="*/ 8800 h 17600"/>
                      <a:gd name="connsiteX1" fmla="*/ 10847 w 21693"/>
                      <a:gd name="connsiteY1" fmla="*/ 17601 h 17600"/>
                      <a:gd name="connsiteX2" fmla="*/ 21693 w 21693"/>
                      <a:gd name="connsiteY2" fmla="*/ 8800 h 17600"/>
                      <a:gd name="connsiteX3" fmla="*/ 10847 w 21693"/>
                      <a:gd name="connsiteY3" fmla="*/ 0 h 17600"/>
                      <a:gd name="connsiteX4" fmla="*/ 0 w 21693"/>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 h="17600">
                        <a:moveTo>
                          <a:pt x="0" y="8800"/>
                        </a:moveTo>
                        <a:cubicBezTo>
                          <a:pt x="0" y="13507"/>
                          <a:pt x="4912" y="17601"/>
                          <a:pt x="10847" y="17601"/>
                        </a:cubicBezTo>
                        <a:cubicBezTo>
                          <a:pt x="16782" y="17601"/>
                          <a:pt x="21693" y="13712"/>
                          <a:pt x="21693" y="8800"/>
                        </a:cubicBezTo>
                        <a:cubicBezTo>
                          <a:pt x="21693" y="4093"/>
                          <a:pt x="16782" y="0"/>
                          <a:pt x="10847" y="0"/>
                        </a:cubicBezTo>
                        <a:cubicBezTo>
                          <a:pt x="4707" y="205"/>
                          <a:pt x="0" y="4093"/>
                          <a:pt x="0" y="8800"/>
                        </a:cubicBezTo>
                        <a:close/>
                      </a:path>
                    </a:pathLst>
                  </a:custGeom>
                  <a:solidFill>
                    <a:srgbClr val="722000"/>
                  </a:solidFill>
                  <a:ln w="2045" cap="flat">
                    <a:noFill/>
                    <a:prstDash val="solid"/>
                    <a:miter/>
                  </a:ln>
                </p:spPr>
                <p:txBody>
                  <a:bodyPr rtlCol="0" anchor="ctr"/>
                  <a:lstStyle/>
                  <a:p>
                    <a:endParaRPr lang="vi-VN"/>
                  </a:p>
                </p:txBody>
              </p:sp>
              <p:sp>
                <p:nvSpPr>
                  <p:cNvPr id="377" name="Hình tự do: Hình 376">
                    <a:extLst>
                      <a:ext uri="{FF2B5EF4-FFF2-40B4-BE49-F238E27FC236}">
                        <a16:creationId xmlns:a16="http://schemas.microsoft.com/office/drawing/2014/main" id="{8747D12E-F765-FABE-3A96-E86C8E433ADC}"/>
                      </a:ext>
                    </a:extLst>
                  </p:cNvPr>
                  <p:cNvSpPr/>
                  <p:nvPr/>
                </p:nvSpPr>
                <p:spPr>
                  <a:xfrm>
                    <a:off x="7333550" y="4399475"/>
                    <a:ext cx="19237" cy="17600"/>
                  </a:xfrm>
                  <a:custGeom>
                    <a:avLst/>
                    <a:gdLst>
                      <a:gd name="connsiteX0" fmla="*/ 0 w 19237"/>
                      <a:gd name="connsiteY0" fmla="*/ 8800 h 17600"/>
                      <a:gd name="connsiteX1" fmla="*/ 9619 w 19237"/>
                      <a:gd name="connsiteY1" fmla="*/ 17601 h 17600"/>
                      <a:gd name="connsiteX2" fmla="*/ 19238 w 19237"/>
                      <a:gd name="connsiteY2" fmla="*/ 8800 h 17600"/>
                      <a:gd name="connsiteX3" fmla="*/ 9619 w 19237"/>
                      <a:gd name="connsiteY3" fmla="*/ 0 h 17600"/>
                      <a:gd name="connsiteX4" fmla="*/ 0 w 19237"/>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7" h="17600">
                        <a:moveTo>
                          <a:pt x="0" y="8800"/>
                        </a:moveTo>
                        <a:cubicBezTo>
                          <a:pt x="0" y="13507"/>
                          <a:pt x="4298" y="17601"/>
                          <a:pt x="9619" y="17601"/>
                        </a:cubicBezTo>
                        <a:cubicBezTo>
                          <a:pt x="14940" y="17601"/>
                          <a:pt x="19238" y="13712"/>
                          <a:pt x="19238" y="8800"/>
                        </a:cubicBezTo>
                        <a:cubicBezTo>
                          <a:pt x="19238" y="4093"/>
                          <a:pt x="14940" y="0"/>
                          <a:pt x="9619" y="0"/>
                        </a:cubicBezTo>
                        <a:cubicBezTo>
                          <a:pt x="4298" y="205"/>
                          <a:pt x="0" y="4093"/>
                          <a:pt x="0" y="8800"/>
                        </a:cubicBezTo>
                        <a:close/>
                      </a:path>
                    </a:pathLst>
                  </a:custGeom>
                  <a:solidFill>
                    <a:srgbClr val="722000"/>
                  </a:solidFill>
                  <a:ln w="2045"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4475A131-4230-0531-0373-8994C019BE31}"/>
                      </a:ext>
                    </a:extLst>
                  </p:cNvPr>
                  <p:cNvSpPr/>
                  <p:nvPr/>
                </p:nvSpPr>
                <p:spPr>
                  <a:xfrm>
                    <a:off x="7614132" y="4198913"/>
                    <a:ext cx="18009" cy="14325"/>
                  </a:xfrm>
                  <a:custGeom>
                    <a:avLst/>
                    <a:gdLst>
                      <a:gd name="connsiteX0" fmla="*/ 0 w 18009"/>
                      <a:gd name="connsiteY0" fmla="*/ 7163 h 14325"/>
                      <a:gd name="connsiteX1" fmla="*/ 9005 w 18009"/>
                      <a:gd name="connsiteY1" fmla="*/ 14326 h 14325"/>
                      <a:gd name="connsiteX2" fmla="*/ 18010 w 18009"/>
                      <a:gd name="connsiteY2" fmla="*/ 7163 h 14325"/>
                      <a:gd name="connsiteX3" fmla="*/ 9005 w 18009"/>
                      <a:gd name="connsiteY3" fmla="*/ 0 h 14325"/>
                      <a:gd name="connsiteX4" fmla="*/ 0 w 18009"/>
                      <a:gd name="connsiteY4" fmla="*/ 7163 h 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9" h="14325">
                        <a:moveTo>
                          <a:pt x="0" y="7163"/>
                        </a:moveTo>
                        <a:cubicBezTo>
                          <a:pt x="0" y="11052"/>
                          <a:pt x="4093" y="14326"/>
                          <a:pt x="9005" y="14326"/>
                        </a:cubicBezTo>
                        <a:cubicBezTo>
                          <a:pt x="13917" y="14326"/>
                          <a:pt x="18010" y="11052"/>
                          <a:pt x="18010" y="7163"/>
                        </a:cubicBezTo>
                        <a:cubicBezTo>
                          <a:pt x="18010" y="3070"/>
                          <a:pt x="13917" y="0"/>
                          <a:pt x="9005" y="0"/>
                        </a:cubicBezTo>
                        <a:cubicBezTo>
                          <a:pt x="4093" y="0"/>
                          <a:pt x="0" y="3275"/>
                          <a:pt x="0" y="7163"/>
                        </a:cubicBezTo>
                        <a:close/>
                      </a:path>
                    </a:pathLst>
                  </a:custGeom>
                  <a:solidFill>
                    <a:srgbClr val="722000"/>
                  </a:solidFill>
                  <a:ln w="2045"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E20CCE23-7BB7-2073-64F6-F1B2A352D505}"/>
                      </a:ext>
                    </a:extLst>
                  </p:cNvPr>
                  <p:cNvSpPr/>
                  <p:nvPr/>
                </p:nvSpPr>
                <p:spPr>
                  <a:xfrm>
                    <a:off x="7642170" y="4244346"/>
                    <a:ext cx="30698" cy="24558"/>
                  </a:xfrm>
                  <a:custGeom>
                    <a:avLst/>
                    <a:gdLst>
                      <a:gd name="connsiteX0" fmla="*/ 0 w 30698"/>
                      <a:gd name="connsiteY0" fmla="*/ 12279 h 24558"/>
                      <a:gd name="connsiteX1" fmla="*/ 15349 w 30698"/>
                      <a:gd name="connsiteY1" fmla="*/ 24559 h 24558"/>
                      <a:gd name="connsiteX2" fmla="*/ 30698 w 30698"/>
                      <a:gd name="connsiteY2" fmla="*/ 12279 h 24558"/>
                      <a:gd name="connsiteX3" fmla="*/ 15349 w 30698"/>
                      <a:gd name="connsiteY3" fmla="*/ 0 h 24558"/>
                      <a:gd name="connsiteX4" fmla="*/ 0 w 30698"/>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8" h="24558">
                        <a:moveTo>
                          <a:pt x="0" y="12279"/>
                        </a:moveTo>
                        <a:cubicBezTo>
                          <a:pt x="0" y="19033"/>
                          <a:pt x="6958" y="24559"/>
                          <a:pt x="15349" y="24559"/>
                        </a:cubicBezTo>
                        <a:cubicBezTo>
                          <a:pt x="23740" y="24559"/>
                          <a:pt x="30698" y="19033"/>
                          <a:pt x="30698" y="12279"/>
                        </a:cubicBezTo>
                        <a:cubicBezTo>
                          <a:pt x="30698" y="5526"/>
                          <a:pt x="23740" y="0"/>
                          <a:pt x="15349" y="0"/>
                        </a:cubicBezTo>
                        <a:cubicBezTo>
                          <a:pt x="6958" y="0"/>
                          <a:pt x="0" y="5526"/>
                          <a:pt x="0" y="12279"/>
                        </a:cubicBezTo>
                        <a:close/>
                      </a:path>
                    </a:pathLst>
                  </a:custGeom>
                  <a:solidFill>
                    <a:srgbClr val="722000"/>
                  </a:solidFill>
                  <a:ln w="2045"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3006709-E70D-E8FD-EB65-D25FDB240A40}"/>
                      </a:ext>
                    </a:extLst>
                  </p:cNvPr>
                  <p:cNvSpPr/>
                  <p:nvPr/>
                </p:nvSpPr>
                <p:spPr>
                  <a:xfrm>
                    <a:off x="7782564" y="4380033"/>
                    <a:ext cx="27014" cy="24558"/>
                  </a:xfrm>
                  <a:custGeom>
                    <a:avLst/>
                    <a:gdLst>
                      <a:gd name="connsiteX0" fmla="*/ 0 w 27014"/>
                      <a:gd name="connsiteY0" fmla="*/ 12279 h 24558"/>
                      <a:gd name="connsiteX1" fmla="*/ 13507 w 27014"/>
                      <a:gd name="connsiteY1" fmla="*/ 24559 h 24558"/>
                      <a:gd name="connsiteX2" fmla="*/ 27014 w 27014"/>
                      <a:gd name="connsiteY2" fmla="*/ 12279 h 24558"/>
                      <a:gd name="connsiteX3" fmla="*/ 13507 w 27014"/>
                      <a:gd name="connsiteY3" fmla="*/ 0 h 24558"/>
                      <a:gd name="connsiteX4" fmla="*/ 0 w 27014"/>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 h="24558">
                        <a:moveTo>
                          <a:pt x="0" y="12279"/>
                        </a:moveTo>
                        <a:cubicBezTo>
                          <a:pt x="0" y="19033"/>
                          <a:pt x="6140" y="24559"/>
                          <a:pt x="13507" y="24559"/>
                        </a:cubicBezTo>
                        <a:cubicBezTo>
                          <a:pt x="20875" y="24559"/>
                          <a:pt x="27014" y="19033"/>
                          <a:pt x="27014" y="12279"/>
                        </a:cubicBezTo>
                        <a:cubicBezTo>
                          <a:pt x="27014" y="5526"/>
                          <a:pt x="20875" y="0"/>
                          <a:pt x="13507" y="0"/>
                        </a:cubicBezTo>
                        <a:cubicBezTo>
                          <a:pt x="6140" y="0"/>
                          <a:pt x="0" y="5526"/>
                          <a:pt x="0" y="12279"/>
                        </a:cubicBezTo>
                        <a:close/>
                      </a:path>
                    </a:pathLst>
                  </a:custGeom>
                  <a:solidFill>
                    <a:srgbClr val="722000"/>
                  </a:solidFill>
                  <a:ln w="2045"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63B8B278-DD01-33A1-D55B-D995F5E7B3BD}"/>
                      </a:ext>
                    </a:extLst>
                  </p:cNvPr>
                  <p:cNvSpPr/>
                  <p:nvPr/>
                </p:nvSpPr>
                <p:spPr>
                  <a:xfrm>
                    <a:off x="7248208" y="4117665"/>
                    <a:ext cx="18009" cy="14325"/>
                  </a:xfrm>
                  <a:custGeom>
                    <a:avLst/>
                    <a:gdLst>
                      <a:gd name="connsiteX0" fmla="*/ 0 w 18009"/>
                      <a:gd name="connsiteY0" fmla="*/ 7163 h 14325"/>
                      <a:gd name="connsiteX1" fmla="*/ 9005 w 18009"/>
                      <a:gd name="connsiteY1" fmla="*/ 14326 h 14325"/>
                      <a:gd name="connsiteX2" fmla="*/ 18010 w 18009"/>
                      <a:gd name="connsiteY2" fmla="*/ 7163 h 14325"/>
                      <a:gd name="connsiteX3" fmla="*/ 9005 w 18009"/>
                      <a:gd name="connsiteY3" fmla="*/ 0 h 14325"/>
                      <a:gd name="connsiteX4" fmla="*/ 0 w 18009"/>
                      <a:gd name="connsiteY4" fmla="*/ 7163 h 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9" h="14325">
                        <a:moveTo>
                          <a:pt x="0" y="7163"/>
                        </a:moveTo>
                        <a:cubicBezTo>
                          <a:pt x="0" y="11256"/>
                          <a:pt x="4093" y="14326"/>
                          <a:pt x="9005" y="14326"/>
                        </a:cubicBezTo>
                        <a:cubicBezTo>
                          <a:pt x="14121" y="14326"/>
                          <a:pt x="18010" y="11051"/>
                          <a:pt x="18010" y="7163"/>
                        </a:cubicBezTo>
                        <a:cubicBezTo>
                          <a:pt x="18010" y="3274"/>
                          <a:pt x="13917" y="0"/>
                          <a:pt x="9005" y="0"/>
                        </a:cubicBezTo>
                        <a:cubicBezTo>
                          <a:pt x="4093" y="0"/>
                          <a:pt x="0" y="3274"/>
                          <a:pt x="0" y="7163"/>
                        </a:cubicBezTo>
                        <a:close/>
                      </a:path>
                    </a:pathLst>
                  </a:custGeom>
                  <a:solidFill>
                    <a:srgbClr val="722000"/>
                  </a:solidFill>
                  <a:ln w="2045"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F1FC9EFE-722B-DEB1-83D9-F75ED3628F3F}"/>
                      </a:ext>
                    </a:extLst>
                  </p:cNvPr>
                  <p:cNvSpPr/>
                  <p:nvPr/>
                </p:nvSpPr>
                <p:spPr>
                  <a:xfrm>
                    <a:off x="7276246" y="4163098"/>
                    <a:ext cx="30698" cy="24558"/>
                  </a:xfrm>
                  <a:custGeom>
                    <a:avLst/>
                    <a:gdLst>
                      <a:gd name="connsiteX0" fmla="*/ 0 w 30698"/>
                      <a:gd name="connsiteY0" fmla="*/ 12279 h 24558"/>
                      <a:gd name="connsiteX1" fmla="*/ 15349 w 30698"/>
                      <a:gd name="connsiteY1" fmla="*/ 24559 h 24558"/>
                      <a:gd name="connsiteX2" fmla="*/ 30698 w 30698"/>
                      <a:gd name="connsiteY2" fmla="*/ 12279 h 24558"/>
                      <a:gd name="connsiteX3" fmla="*/ 15349 w 30698"/>
                      <a:gd name="connsiteY3" fmla="*/ 0 h 24558"/>
                      <a:gd name="connsiteX4" fmla="*/ 0 w 30698"/>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8" h="24558">
                        <a:moveTo>
                          <a:pt x="0" y="12279"/>
                        </a:moveTo>
                        <a:cubicBezTo>
                          <a:pt x="0" y="19033"/>
                          <a:pt x="6958" y="24559"/>
                          <a:pt x="15349" y="24559"/>
                        </a:cubicBezTo>
                        <a:cubicBezTo>
                          <a:pt x="23740" y="24559"/>
                          <a:pt x="30698" y="19033"/>
                          <a:pt x="30698" y="12279"/>
                        </a:cubicBezTo>
                        <a:cubicBezTo>
                          <a:pt x="30698" y="5526"/>
                          <a:pt x="23740" y="0"/>
                          <a:pt x="15349" y="0"/>
                        </a:cubicBezTo>
                        <a:cubicBezTo>
                          <a:pt x="6958" y="0"/>
                          <a:pt x="0" y="5526"/>
                          <a:pt x="0" y="12279"/>
                        </a:cubicBezTo>
                        <a:close/>
                      </a:path>
                    </a:pathLst>
                  </a:custGeom>
                  <a:solidFill>
                    <a:srgbClr val="722000"/>
                  </a:solidFill>
                  <a:ln w="2045"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A02645CC-E65B-8C89-A58C-69530E7F3A7B}"/>
                      </a:ext>
                    </a:extLst>
                  </p:cNvPr>
                  <p:cNvSpPr/>
                  <p:nvPr/>
                </p:nvSpPr>
                <p:spPr>
                  <a:xfrm>
                    <a:off x="7389625" y="4067729"/>
                    <a:ext cx="27014" cy="24558"/>
                  </a:xfrm>
                  <a:custGeom>
                    <a:avLst/>
                    <a:gdLst>
                      <a:gd name="connsiteX0" fmla="*/ 0 w 27014"/>
                      <a:gd name="connsiteY0" fmla="*/ 12279 h 24558"/>
                      <a:gd name="connsiteX1" fmla="*/ 13507 w 27014"/>
                      <a:gd name="connsiteY1" fmla="*/ 24559 h 24558"/>
                      <a:gd name="connsiteX2" fmla="*/ 27014 w 27014"/>
                      <a:gd name="connsiteY2" fmla="*/ 12279 h 24558"/>
                      <a:gd name="connsiteX3" fmla="*/ 13507 w 27014"/>
                      <a:gd name="connsiteY3" fmla="*/ 0 h 24558"/>
                      <a:gd name="connsiteX4" fmla="*/ 0 w 27014"/>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 h="24558">
                        <a:moveTo>
                          <a:pt x="0" y="12279"/>
                        </a:moveTo>
                        <a:cubicBezTo>
                          <a:pt x="0" y="19033"/>
                          <a:pt x="6140" y="24559"/>
                          <a:pt x="13507" y="24559"/>
                        </a:cubicBezTo>
                        <a:cubicBezTo>
                          <a:pt x="20875" y="24559"/>
                          <a:pt x="27014" y="19033"/>
                          <a:pt x="27014" y="12279"/>
                        </a:cubicBezTo>
                        <a:cubicBezTo>
                          <a:pt x="27014" y="5526"/>
                          <a:pt x="20875" y="0"/>
                          <a:pt x="13507" y="0"/>
                        </a:cubicBezTo>
                        <a:cubicBezTo>
                          <a:pt x="6140" y="0"/>
                          <a:pt x="0" y="5526"/>
                          <a:pt x="0" y="12279"/>
                        </a:cubicBezTo>
                        <a:close/>
                      </a:path>
                    </a:pathLst>
                  </a:custGeom>
                  <a:solidFill>
                    <a:srgbClr val="722000"/>
                  </a:solidFill>
                  <a:ln w="2045" cap="flat">
                    <a:noFill/>
                    <a:prstDash val="solid"/>
                    <a:miter/>
                  </a:ln>
                </p:spPr>
                <p:txBody>
                  <a:bodyPr rtlCol="0" anchor="ctr"/>
                  <a:lstStyle/>
                  <a:p>
                    <a:endParaRPr lang="vi-VN"/>
                  </a:p>
                </p:txBody>
              </p:sp>
            </p:grpSp>
            <p:grpSp>
              <p:nvGrpSpPr>
                <p:cNvPr id="384" name="Đồ họa 5">
                  <a:extLst>
                    <a:ext uri="{FF2B5EF4-FFF2-40B4-BE49-F238E27FC236}">
                      <a16:creationId xmlns:a16="http://schemas.microsoft.com/office/drawing/2014/main" id="{722B3C62-D79F-DFE2-5867-3C02B8E4F222}"/>
                    </a:ext>
                  </a:extLst>
                </p:cNvPr>
                <p:cNvGrpSpPr/>
                <p:nvPr/>
              </p:nvGrpSpPr>
              <p:grpSpPr>
                <a:xfrm>
                  <a:off x="7303219" y="3909687"/>
                  <a:ext cx="980128" cy="707684"/>
                  <a:chOff x="7303219" y="3909687"/>
                  <a:chExt cx="980128" cy="707684"/>
                </a:xfrm>
              </p:grpSpPr>
              <p:sp>
                <p:nvSpPr>
                  <p:cNvPr id="385" name="Hình tự do: Hình 384">
                    <a:extLst>
                      <a:ext uri="{FF2B5EF4-FFF2-40B4-BE49-F238E27FC236}">
                        <a16:creationId xmlns:a16="http://schemas.microsoft.com/office/drawing/2014/main" id="{81D07CDB-35AF-D7AF-60E9-BCBF8C6ED418}"/>
                      </a:ext>
                    </a:extLst>
                  </p:cNvPr>
                  <p:cNvSpPr/>
                  <p:nvPr/>
                </p:nvSpPr>
                <p:spPr>
                  <a:xfrm>
                    <a:off x="7303219" y="3988954"/>
                    <a:ext cx="978975" cy="628418"/>
                  </a:xfrm>
                  <a:custGeom>
                    <a:avLst/>
                    <a:gdLst>
                      <a:gd name="connsiteX0" fmla="*/ 76788 w 978975"/>
                      <a:gd name="connsiteY0" fmla="*/ 426689 h 628418"/>
                      <a:gd name="connsiteX1" fmla="*/ 84565 w 978975"/>
                      <a:gd name="connsiteY1" fmla="*/ 93715 h 628418"/>
                      <a:gd name="connsiteX2" fmla="*/ 434934 w 978975"/>
                      <a:gd name="connsiteY2" fmla="*/ 25155 h 628418"/>
                      <a:gd name="connsiteX3" fmla="*/ 541765 w 978975"/>
                      <a:gd name="connsiteY3" fmla="*/ 142832 h 628418"/>
                      <a:gd name="connsiteX4" fmla="*/ 947187 w 978975"/>
                      <a:gd name="connsiteY4" fmla="*/ 230015 h 628418"/>
                      <a:gd name="connsiteX5" fmla="*/ 951075 w 978975"/>
                      <a:gd name="connsiteY5" fmla="*/ 409907 h 628418"/>
                      <a:gd name="connsiteX6" fmla="*/ 811910 w 978975"/>
                      <a:gd name="connsiteY6" fmla="*/ 586730 h 628418"/>
                      <a:gd name="connsiteX7" fmla="*/ 701396 w 978975"/>
                      <a:gd name="connsiteY7" fmla="*/ 618655 h 628418"/>
                      <a:gd name="connsiteX8" fmla="*/ 281648 w 978975"/>
                      <a:gd name="connsiteY8" fmla="*/ 455136 h 628418"/>
                      <a:gd name="connsiteX9" fmla="*/ 76788 w 978975"/>
                      <a:gd name="connsiteY9" fmla="*/ 426689 h 62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8975" h="628418">
                        <a:moveTo>
                          <a:pt x="76788" y="426689"/>
                        </a:moveTo>
                        <a:cubicBezTo>
                          <a:pt x="-47438" y="343394"/>
                          <a:pt x="-3232" y="179261"/>
                          <a:pt x="84565" y="93715"/>
                        </a:cubicBezTo>
                        <a:cubicBezTo>
                          <a:pt x="169087" y="11443"/>
                          <a:pt x="314597" y="-30102"/>
                          <a:pt x="434934" y="25155"/>
                        </a:cubicBezTo>
                        <a:cubicBezTo>
                          <a:pt x="502675" y="56263"/>
                          <a:pt x="534192" y="93510"/>
                          <a:pt x="541765" y="142832"/>
                        </a:cubicBezTo>
                        <a:lnTo>
                          <a:pt x="947187" y="230015"/>
                        </a:lnTo>
                        <a:cubicBezTo>
                          <a:pt x="1007765" y="254165"/>
                          <a:pt x="965811" y="372660"/>
                          <a:pt x="951075" y="409907"/>
                        </a:cubicBezTo>
                        <a:lnTo>
                          <a:pt x="811910" y="586730"/>
                        </a:lnTo>
                        <a:cubicBezTo>
                          <a:pt x="787556" y="618860"/>
                          <a:pt x="761974" y="642601"/>
                          <a:pt x="701396" y="618655"/>
                        </a:cubicBezTo>
                        <a:lnTo>
                          <a:pt x="281648" y="455136"/>
                        </a:lnTo>
                        <a:cubicBezTo>
                          <a:pt x="232735" y="477853"/>
                          <a:pt x="133887" y="464960"/>
                          <a:pt x="76788" y="426689"/>
                        </a:cubicBezTo>
                        <a:close/>
                      </a:path>
                    </a:pathLst>
                  </a:custGeom>
                  <a:solidFill>
                    <a:srgbClr val="CC844E"/>
                  </a:solidFill>
                  <a:ln w="2045"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91F3E24E-EAFD-B4BE-22D2-53329726C870}"/>
                      </a:ext>
                    </a:extLst>
                  </p:cNvPr>
                  <p:cNvSpPr/>
                  <p:nvPr/>
                </p:nvSpPr>
                <p:spPr>
                  <a:xfrm>
                    <a:off x="7316638" y="3909687"/>
                    <a:ext cx="966709" cy="625436"/>
                  </a:xfrm>
                  <a:custGeom>
                    <a:avLst/>
                    <a:gdLst>
                      <a:gd name="connsiteX0" fmla="*/ 67257 w 966709"/>
                      <a:gd name="connsiteY0" fmla="*/ 421842 h 625436"/>
                      <a:gd name="connsiteX1" fmla="*/ 100616 w 966709"/>
                      <a:gd name="connsiteY1" fmla="*/ 113631 h 625436"/>
                      <a:gd name="connsiteX2" fmla="*/ 425404 w 966709"/>
                      <a:gd name="connsiteY2" fmla="*/ 20308 h 625436"/>
                      <a:gd name="connsiteX3" fmla="*/ 532234 w 966709"/>
                      <a:gd name="connsiteY3" fmla="*/ 137985 h 625436"/>
                      <a:gd name="connsiteX4" fmla="*/ 902046 w 966709"/>
                      <a:gd name="connsiteY4" fmla="*/ 284723 h 625436"/>
                      <a:gd name="connsiteX5" fmla="*/ 965489 w 966709"/>
                      <a:gd name="connsiteY5" fmla="*/ 375181 h 625436"/>
                      <a:gd name="connsiteX6" fmla="*/ 802379 w 966709"/>
                      <a:gd name="connsiteY6" fmla="*/ 582087 h 625436"/>
                      <a:gd name="connsiteX7" fmla="*/ 691865 w 966709"/>
                      <a:gd name="connsiteY7" fmla="*/ 614013 h 625436"/>
                      <a:gd name="connsiteX8" fmla="*/ 272117 w 966709"/>
                      <a:gd name="connsiteY8" fmla="*/ 450494 h 625436"/>
                      <a:gd name="connsiteX9" fmla="*/ 67257 w 966709"/>
                      <a:gd name="connsiteY9" fmla="*/ 421842 h 62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6709" h="625436">
                        <a:moveTo>
                          <a:pt x="67257" y="421842"/>
                        </a:moveTo>
                        <a:cubicBezTo>
                          <a:pt x="-56969" y="338547"/>
                          <a:pt x="12819" y="199177"/>
                          <a:pt x="100616" y="113631"/>
                        </a:cubicBezTo>
                        <a:cubicBezTo>
                          <a:pt x="185138" y="31360"/>
                          <a:pt x="305066" y="-34949"/>
                          <a:pt x="425404" y="20308"/>
                        </a:cubicBezTo>
                        <a:cubicBezTo>
                          <a:pt x="493144" y="51416"/>
                          <a:pt x="524662" y="88663"/>
                          <a:pt x="532234" y="137985"/>
                        </a:cubicBezTo>
                        <a:lnTo>
                          <a:pt x="902046" y="284723"/>
                        </a:lnTo>
                        <a:cubicBezTo>
                          <a:pt x="962624" y="308872"/>
                          <a:pt x="970401" y="350008"/>
                          <a:pt x="965489" y="375181"/>
                        </a:cubicBezTo>
                        <a:lnTo>
                          <a:pt x="802379" y="582087"/>
                        </a:lnTo>
                        <a:cubicBezTo>
                          <a:pt x="774341" y="622814"/>
                          <a:pt x="752443" y="637958"/>
                          <a:pt x="691865" y="614013"/>
                        </a:cubicBezTo>
                        <a:lnTo>
                          <a:pt x="272117" y="450494"/>
                        </a:lnTo>
                        <a:cubicBezTo>
                          <a:pt x="222999" y="473006"/>
                          <a:pt x="124356" y="460113"/>
                          <a:pt x="67257" y="421842"/>
                        </a:cubicBezTo>
                        <a:close/>
                      </a:path>
                    </a:pathLst>
                  </a:custGeom>
                  <a:solidFill>
                    <a:srgbClr val="F4BC8E"/>
                  </a:solidFill>
                  <a:ln w="2045" cap="flat">
                    <a:noFill/>
                    <a:prstDash val="solid"/>
                    <a:miter/>
                  </a:ln>
                </p:spPr>
                <p:txBody>
                  <a:bodyPr rtlCol="0" anchor="ctr"/>
                  <a:lstStyle/>
                  <a:p>
                    <a:endParaRPr lang="vi-VN"/>
                  </a:p>
                </p:txBody>
              </p:sp>
              <p:grpSp>
                <p:nvGrpSpPr>
                  <p:cNvPr id="387" name="Đồ họa 5">
                    <a:extLst>
                      <a:ext uri="{FF2B5EF4-FFF2-40B4-BE49-F238E27FC236}">
                        <a16:creationId xmlns:a16="http://schemas.microsoft.com/office/drawing/2014/main" id="{001C2732-E82E-C84A-1411-E15590D38899}"/>
                      </a:ext>
                    </a:extLst>
                  </p:cNvPr>
                  <p:cNvGrpSpPr/>
                  <p:nvPr/>
                </p:nvGrpSpPr>
                <p:grpSpPr>
                  <a:xfrm>
                    <a:off x="7385532" y="3988936"/>
                    <a:ext cx="780964" cy="412585"/>
                    <a:chOff x="7385532" y="3988936"/>
                    <a:chExt cx="780964" cy="412585"/>
                  </a:xfrm>
                  <a:solidFill>
                    <a:srgbClr val="722000"/>
                  </a:solidFill>
                </p:grpSpPr>
                <p:sp>
                  <p:nvSpPr>
                    <p:cNvPr id="388" name="Hình tự do: Hình 387">
                      <a:extLst>
                        <a:ext uri="{FF2B5EF4-FFF2-40B4-BE49-F238E27FC236}">
                          <a16:creationId xmlns:a16="http://schemas.microsoft.com/office/drawing/2014/main" id="{0D743AF6-4502-DDE0-04ED-8597E2DDD1EE}"/>
                        </a:ext>
                      </a:extLst>
                    </p:cNvPr>
                    <p:cNvSpPr/>
                    <p:nvPr/>
                  </p:nvSpPr>
                  <p:spPr>
                    <a:xfrm>
                      <a:off x="7766600" y="4213239"/>
                      <a:ext cx="52391" cy="31926"/>
                    </a:xfrm>
                    <a:custGeom>
                      <a:avLst/>
                      <a:gdLst>
                        <a:gd name="connsiteX0" fmla="*/ 52392 w 52391"/>
                        <a:gd name="connsiteY0" fmla="*/ 15963 h 31926"/>
                        <a:gd name="connsiteX1" fmla="*/ 26196 w 52391"/>
                        <a:gd name="connsiteY1" fmla="*/ 31926 h 31926"/>
                        <a:gd name="connsiteX2" fmla="*/ 0 w 52391"/>
                        <a:gd name="connsiteY2" fmla="*/ 15963 h 31926"/>
                        <a:gd name="connsiteX3" fmla="*/ 26196 w 52391"/>
                        <a:gd name="connsiteY3" fmla="*/ 0 h 31926"/>
                        <a:gd name="connsiteX4" fmla="*/ 52392 w 52391"/>
                        <a:gd name="connsiteY4" fmla="*/ 15963 h 3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1" h="31926">
                          <a:moveTo>
                            <a:pt x="52392" y="15963"/>
                          </a:moveTo>
                          <a:cubicBezTo>
                            <a:pt x="52392" y="24779"/>
                            <a:pt x="40663" y="31926"/>
                            <a:pt x="26196" y="31926"/>
                          </a:cubicBezTo>
                          <a:cubicBezTo>
                            <a:pt x="11728" y="31926"/>
                            <a:pt x="0" y="24779"/>
                            <a:pt x="0" y="15963"/>
                          </a:cubicBezTo>
                          <a:cubicBezTo>
                            <a:pt x="0" y="7147"/>
                            <a:pt x="11728" y="0"/>
                            <a:pt x="26196" y="0"/>
                          </a:cubicBezTo>
                          <a:cubicBezTo>
                            <a:pt x="40663" y="0"/>
                            <a:pt x="52392" y="7147"/>
                            <a:pt x="52392" y="15963"/>
                          </a:cubicBezTo>
                          <a:close/>
                        </a:path>
                      </a:pathLst>
                    </a:custGeom>
                    <a:solidFill>
                      <a:srgbClr val="722000"/>
                    </a:solidFill>
                    <a:ln w="2045"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D1FD4C0D-446B-549F-58A5-4BA606705C10}"/>
                        </a:ext>
                      </a:extLst>
                    </p:cNvPr>
                    <p:cNvSpPr/>
                    <p:nvPr/>
                  </p:nvSpPr>
                  <p:spPr>
                    <a:xfrm>
                      <a:off x="7385532" y="4222443"/>
                      <a:ext cx="36428" cy="27429"/>
                    </a:xfrm>
                    <a:custGeom>
                      <a:avLst/>
                      <a:gdLst>
                        <a:gd name="connsiteX0" fmla="*/ 0 w 36428"/>
                        <a:gd name="connsiteY0" fmla="*/ 13717 h 27429"/>
                        <a:gd name="connsiteX1" fmla="*/ 18214 w 36428"/>
                        <a:gd name="connsiteY1" fmla="*/ 27429 h 27429"/>
                        <a:gd name="connsiteX2" fmla="*/ 36428 w 36428"/>
                        <a:gd name="connsiteY2" fmla="*/ 13717 h 27429"/>
                        <a:gd name="connsiteX3" fmla="*/ 18214 w 36428"/>
                        <a:gd name="connsiteY3" fmla="*/ 5 h 27429"/>
                        <a:gd name="connsiteX4" fmla="*/ 0 w 36428"/>
                        <a:gd name="connsiteY4" fmla="*/ 13717 h 2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8" h="27429">
                          <a:moveTo>
                            <a:pt x="0" y="13717"/>
                          </a:moveTo>
                          <a:cubicBezTo>
                            <a:pt x="0" y="21289"/>
                            <a:pt x="8186" y="27429"/>
                            <a:pt x="18214" y="27429"/>
                          </a:cubicBezTo>
                          <a:cubicBezTo>
                            <a:pt x="28242" y="27429"/>
                            <a:pt x="36428" y="21289"/>
                            <a:pt x="36428" y="13717"/>
                          </a:cubicBezTo>
                          <a:cubicBezTo>
                            <a:pt x="36428" y="6145"/>
                            <a:pt x="28242" y="5"/>
                            <a:pt x="18214" y="5"/>
                          </a:cubicBezTo>
                          <a:cubicBezTo>
                            <a:pt x="8186" y="-199"/>
                            <a:pt x="0" y="5940"/>
                            <a:pt x="0" y="13717"/>
                          </a:cubicBezTo>
                          <a:close/>
                        </a:path>
                      </a:pathLst>
                    </a:custGeom>
                    <a:solidFill>
                      <a:srgbClr val="722000"/>
                    </a:solidFill>
                    <a:ln w="2045"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7371C252-D705-3864-920D-2A72112782B2}"/>
                        </a:ext>
                      </a:extLst>
                    </p:cNvPr>
                    <p:cNvSpPr/>
                    <p:nvPr/>
                  </p:nvSpPr>
                  <p:spPr>
                    <a:xfrm>
                      <a:off x="7966344" y="4315771"/>
                      <a:ext cx="45024" cy="27423"/>
                    </a:xfrm>
                    <a:custGeom>
                      <a:avLst/>
                      <a:gdLst>
                        <a:gd name="connsiteX0" fmla="*/ 0 w 45024"/>
                        <a:gd name="connsiteY0" fmla="*/ 13712 h 27423"/>
                        <a:gd name="connsiteX1" fmla="*/ 22512 w 45024"/>
                        <a:gd name="connsiteY1" fmla="*/ 27424 h 27423"/>
                        <a:gd name="connsiteX2" fmla="*/ 45024 w 45024"/>
                        <a:gd name="connsiteY2" fmla="*/ 13712 h 27423"/>
                        <a:gd name="connsiteX3" fmla="*/ 22512 w 45024"/>
                        <a:gd name="connsiteY3" fmla="*/ 0 h 27423"/>
                        <a:gd name="connsiteX4" fmla="*/ 0 w 45024"/>
                        <a:gd name="connsiteY4" fmla="*/ 13712 h 2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24" h="27423">
                          <a:moveTo>
                            <a:pt x="0" y="13712"/>
                          </a:moveTo>
                          <a:cubicBezTo>
                            <a:pt x="0" y="21284"/>
                            <a:pt x="10028" y="27424"/>
                            <a:pt x="22512" y="27424"/>
                          </a:cubicBezTo>
                          <a:cubicBezTo>
                            <a:pt x="34996" y="27424"/>
                            <a:pt x="45024" y="21284"/>
                            <a:pt x="45024" y="13712"/>
                          </a:cubicBezTo>
                          <a:cubicBezTo>
                            <a:pt x="45024" y="6140"/>
                            <a:pt x="34996" y="0"/>
                            <a:pt x="22512" y="0"/>
                          </a:cubicBezTo>
                          <a:cubicBezTo>
                            <a:pt x="10028" y="0"/>
                            <a:pt x="0" y="6140"/>
                            <a:pt x="0" y="13712"/>
                          </a:cubicBezTo>
                          <a:close/>
                        </a:path>
                      </a:pathLst>
                    </a:custGeom>
                    <a:solidFill>
                      <a:srgbClr val="722000"/>
                    </a:solidFill>
                    <a:ln w="2045"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65B91CC6-10CE-A3B4-5486-BCB3CA27F619}"/>
                        </a:ext>
                      </a:extLst>
                    </p:cNvPr>
                    <p:cNvSpPr/>
                    <p:nvPr/>
                  </p:nvSpPr>
                  <p:spPr>
                    <a:xfrm>
                      <a:off x="7733651" y="4325796"/>
                      <a:ext cx="65898" cy="52394"/>
                    </a:xfrm>
                    <a:custGeom>
                      <a:avLst/>
                      <a:gdLst>
                        <a:gd name="connsiteX0" fmla="*/ 0 w 65898"/>
                        <a:gd name="connsiteY0" fmla="*/ 26199 h 52394"/>
                        <a:gd name="connsiteX1" fmla="*/ 32950 w 65898"/>
                        <a:gd name="connsiteY1" fmla="*/ 52395 h 52394"/>
                        <a:gd name="connsiteX2" fmla="*/ 65899 w 65898"/>
                        <a:gd name="connsiteY2" fmla="*/ 26199 h 52394"/>
                        <a:gd name="connsiteX3" fmla="*/ 32950 w 65898"/>
                        <a:gd name="connsiteY3" fmla="*/ 3 h 52394"/>
                        <a:gd name="connsiteX4" fmla="*/ 0 w 65898"/>
                        <a:gd name="connsiteY4" fmla="*/ 26199 h 52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8" h="52394">
                          <a:moveTo>
                            <a:pt x="0" y="26199"/>
                          </a:moveTo>
                          <a:cubicBezTo>
                            <a:pt x="0" y="40729"/>
                            <a:pt x="14735" y="52395"/>
                            <a:pt x="32950" y="52395"/>
                          </a:cubicBezTo>
                          <a:cubicBezTo>
                            <a:pt x="51164" y="52395"/>
                            <a:pt x="65899" y="40524"/>
                            <a:pt x="65899" y="26199"/>
                          </a:cubicBezTo>
                          <a:cubicBezTo>
                            <a:pt x="65899" y="11668"/>
                            <a:pt x="51164" y="3"/>
                            <a:pt x="32950" y="3"/>
                          </a:cubicBezTo>
                          <a:cubicBezTo>
                            <a:pt x="14735" y="-202"/>
                            <a:pt x="0" y="11668"/>
                            <a:pt x="0" y="26199"/>
                          </a:cubicBezTo>
                          <a:close/>
                        </a:path>
                      </a:pathLst>
                    </a:custGeom>
                    <a:solidFill>
                      <a:srgbClr val="722000"/>
                    </a:solidFill>
                    <a:ln w="2045"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44902037-398B-C730-41AD-E947D97EA9D8}"/>
                        </a:ext>
                      </a:extLst>
                    </p:cNvPr>
                    <p:cNvSpPr/>
                    <p:nvPr/>
                  </p:nvSpPr>
                  <p:spPr>
                    <a:xfrm>
                      <a:off x="7880184" y="4383921"/>
                      <a:ext cx="21693" cy="17600"/>
                    </a:xfrm>
                    <a:custGeom>
                      <a:avLst/>
                      <a:gdLst>
                        <a:gd name="connsiteX0" fmla="*/ 0 w 21693"/>
                        <a:gd name="connsiteY0" fmla="*/ 8800 h 17600"/>
                        <a:gd name="connsiteX1" fmla="*/ 10847 w 21693"/>
                        <a:gd name="connsiteY1" fmla="*/ 17600 h 17600"/>
                        <a:gd name="connsiteX2" fmla="*/ 21693 w 21693"/>
                        <a:gd name="connsiteY2" fmla="*/ 8800 h 17600"/>
                        <a:gd name="connsiteX3" fmla="*/ 10847 w 21693"/>
                        <a:gd name="connsiteY3" fmla="*/ 0 h 17600"/>
                        <a:gd name="connsiteX4" fmla="*/ 0 w 21693"/>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 h="17600">
                          <a:moveTo>
                            <a:pt x="0" y="8800"/>
                          </a:moveTo>
                          <a:cubicBezTo>
                            <a:pt x="0" y="13507"/>
                            <a:pt x="4912" y="17600"/>
                            <a:pt x="10847" y="17600"/>
                          </a:cubicBezTo>
                          <a:cubicBezTo>
                            <a:pt x="16782" y="17600"/>
                            <a:pt x="21693" y="13712"/>
                            <a:pt x="21693" y="8800"/>
                          </a:cubicBezTo>
                          <a:cubicBezTo>
                            <a:pt x="21693" y="3888"/>
                            <a:pt x="16782" y="0"/>
                            <a:pt x="10847" y="0"/>
                          </a:cubicBezTo>
                          <a:cubicBezTo>
                            <a:pt x="4912" y="0"/>
                            <a:pt x="0" y="3888"/>
                            <a:pt x="0" y="8800"/>
                          </a:cubicBezTo>
                          <a:close/>
                        </a:path>
                      </a:pathLst>
                    </a:custGeom>
                    <a:solidFill>
                      <a:srgbClr val="722000"/>
                    </a:solidFill>
                    <a:ln w="2045"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823604E7-23EE-7C81-299F-13AA38D5BC60}"/>
                        </a:ext>
                      </a:extLst>
                    </p:cNvPr>
                    <p:cNvSpPr/>
                    <p:nvPr/>
                  </p:nvSpPr>
                  <p:spPr>
                    <a:xfrm>
                      <a:off x="7509349" y="4320683"/>
                      <a:ext cx="21693" cy="17600"/>
                    </a:xfrm>
                    <a:custGeom>
                      <a:avLst/>
                      <a:gdLst>
                        <a:gd name="connsiteX0" fmla="*/ 0 w 21693"/>
                        <a:gd name="connsiteY0" fmla="*/ 8800 h 17600"/>
                        <a:gd name="connsiteX1" fmla="*/ 10846 w 21693"/>
                        <a:gd name="connsiteY1" fmla="*/ 17601 h 17600"/>
                        <a:gd name="connsiteX2" fmla="*/ 21693 w 21693"/>
                        <a:gd name="connsiteY2" fmla="*/ 8800 h 17600"/>
                        <a:gd name="connsiteX3" fmla="*/ 10846 w 21693"/>
                        <a:gd name="connsiteY3" fmla="*/ 0 h 17600"/>
                        <a:gd name="connsiteX4" fmla="*/ 0 w 21693"/>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 h="17600">
                          <a:moveTo>
                            <a:pt x="0" y="8800"/>
                          </a:moveTo>
                          <a:cubicBezTo>
                            <a:pt x="0" y="13507"/>
                            <a:pt x="4912" y="17601"/>
                            <a:pt x="10846" y="17601"/>
                          </a:cubicBezTo>
                          <a:cubicBezTo>
                            <a:pt x="16782" y="17601"/>
                            <a:pt x="21693" y="13712"/>
                            <a:pt x="21693" y="8800"/>
                          </a:cubicBezTo>
                          <a:cubicBezTo>
                            <a:pt x="21693" y="4093"/>
                            <a:pt x="16782" y="0"/>
                            <a:pt x="10846" y="0"/>
                          </a:cubicBezTo>
                          <a:cubicBezTo>
                            <a:pt x="4912" y="0"/>
                            <a:pt x="0" y="3889"/>
                            <a:pt x="0" y="8800"/>
                          </a:cubicBezTo>
                          <a:close/>
                        </a:path>
                      </a:pathLst>
                    </a:custGeom>
                    <a:solidFill>
                      <a:srgbClr val="722000"/>
                    </a:solidFill>
                    <a:ln w="2045" cap="flat">
                      <a:noFill/>
                      <a:prstDash val="solid"/>
                      <a:miter/>
                    </a:ln>
                  </p:spPr>
                  <p:txBody>
                    <a:bodyPr rtlCol="0" anchor="ctr"/>
                    <a:lstStyle/>
                    <a:p>
                      <a:endParaRPr lang="vi-VN"/>
                    </a:p>
                  </p:txBody>
                </p:sp>
                <p:sp>
                  <p:nvSpPr>
                    <p:cNvPr id="394" name="Hình tự do: Hình 393">
                      <a:extLst>
                        <a:ext uri="{FF2B5EF4-FFF2-40B4-BE49-F238E27FC236}">
                          <a16:creationId xmlns:a16="http://schemas.microsoft.com/office/drawing/2014/main" id="{D2784014-89DC-D0A7-D626-5B71D07C92F0}"/>
                        </a:ext>
                      </a:extLst>
                    </p:cNvPr>
                    <p:cNvSpPr/>
                    <p:nvPr/>
                  </p:nvSpPr>
                  <p:spPr>
                    <a:xfrm>
                      <a:off x="7690264" y="4320683"/>
                      <a:ext cx="19237" cy="17600"/>
                    </a:xfrm>
                    <a:custGeom>
                      <a:avLst/>
                      <a:gdLst>
                        <a:gd name="connsiteX0" fmla="*/ 0 w 19237"/>
                        <a:gd name="connsiteY0" fmla="*/ 8800 h 17600"/>
                        <a:gd name="connsiteX1" fmla="*/ 9619 w 19237"/>
                        <a:gd name="connsiteY1" fmla="*/ 17601 h 17600"/>
                        <a:gd name="connsiteX2" fmla="*/ 19237 w 19237"/>
                        <a:gd name="connsiteY2" fmla="*/ 8800 h 17600"/>
                        <a:gd name="connsiteX3" fmla="*/ 9619 w 19237"/>
                        <a:gd name="connsiteY3" fmla="*/ 0 h 17600"/>
                        <a:gd name="connsiteX4" fmla="*/ 0 w 19237"/>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7" h="17600">
                          <a:moveTo>
                            <a:pt x="0" y="8800"/>
                          </a:moveTo>
                          <a:cubicBezTo>
                            <a:pt x="0" y="13507"/>
                            <a:pt x="4298" y="17601"/>
                            <a:pt x="9619" y="17601"/>
                          </a:cubicBezTo>
                          <a:cubicBezTo>
                            <a:pt x="14940" y="17601"/>
                            <a:pt x="19237" y="13712"/>
                            <a:pt x="19237" y="8800"/>
                          </a:cubicBezTo>
                          <a:cubicBezTo>
                            <a:pt x="19237" y="4093"/>
                            <a:pt x="14940" y="0"/>
                            <a:pt x="9619" y="0"/>
                          </a:cubicBezTo>
                          <a:cubicBezTo>
                            <a:pt x="4298" y="0"/>
                            <a:pt x="0" y="3889"/>
                            <a:pt x="0" y="8800"/>
                          </a:cubicBezTo>
                          <a:close/>
                        </a:path>
                      </a:pathLst>
                    </a:custGeom>
                    <a:solidFill>
                      <a:srgbClr val="722000"/>
                    </a:solidFill>
                    <a:ln w="2045"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EE93B6E3-7E48-68D9-5853-24DB96C7877A}"/>
                        </a:ext>
                      </a:extLst>
                    </p:cNvPr>
                    <p:cNvSpPr/>
                    <p:nvPr/>
                  </p:nvSpPr>
                  <p:spPr>
                    <a:xfrm>
                      <a:off x="7970847" y="4120111"/>
                      <a:ext cx="18009" cy="14334"/>
                    </a:xfrm>
                    <a:custGeom>
                      <a:avLst/>
                      <a:gdLst>
                        <a:gd name="connsiteX0" fmla="*/ 0 w 18009"/>
                        <a:gd name="connsiteY0" fmla="*/ 7172 h 14334"/>
                        <a:gd name="connsiteX1" fmla="*/ 9005 w 18009"/>
                        <a:gd name="connsiteY1" fmla="*/ 14335 h 14334"/>
                        <a:gd name="connsiteX2" fmla="*/ 18009 w 18009"/>
                        <a:gd name="connsiteY2" fmla="*/ 7172 h 14334"/>
                        <a:gd name="connsiteX3" fmla="*/ 9005 w 18009"/>
                        <a:gd name="connsiteY3" fmla="*/ 9 h 14334"/>
                        <a:gd name="connsiteX4" fmla="*/ 0 w 18009"/>
                        <a:gd name="connsiteY4" fmla="*/ 7172 h 1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9" h="14334">
                          <a:moveTo>
                            <a:pt x="0" y="7172"/>
                          </a:moveTo>
                          <a:cubicBezTo>
                            <a:pt x="0" y="11265"/>
                            <a:pt x="4093" y="14335"/>
                            <a:pt x="9005" y="14335"/>
                          </a:cubicBezTo>
                          <a:cubicBezTo>
                            <a:pt x="13916" y="14335"/>
                            <a:pt x="18009" y="11061"/>
                            <a:pt x="18009" y="7172"/>
                          </a:cubicBezTo>
                          <a:cubicBezTo>
                            <a:pt x="18009" y="3284"/>
                            <a:pt x="13916" y="9"/>
                            <a:pt x="9005" y="9"/>
                          </a:cubicBezTo>
                          <a:cubicBezTo>
                            <a:pt x="4093" y="-196"/>
                            <a:pt x="0" y="3079"/>
                            <a:pt x="0" y="7172"/>
                          </a:cubicBezTo>
                          <a:close/>
                        </a:path>
                      </a:pathLst>
                    </a:custGeom>
                    <a:solidFill>
                      <a:srgbClr val="722000"/>
                    </a:solidFill>
                    <a:ln w="2045"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92C6B1EB-5D4D-B9DA-9181-0BB53E390083}"/>
                        </a:ext>
                      </a:extLst>
                    </p:cNvPr>
                    <p:cNvSpPr/>
                    <p:nvPr/>
                  </p:nvSpPr>
                  <p:spPr>
                    <a:xfrm>
                      <a:off x="7998884" y="4165554"/>
                      <a:ext cx="30698" cy="24558"/>
                    </a:xfrm>
                    <a:custGeom>
                      <a:avLst/>
                      <a:gdLst>
                        <a:gd name="connsiteX0" fmla="*/ 30698 w 30698"/>
                        <a:gd name="connsiteY0" fmla="*/ 12279 h 24558"/>
                        <a:gd name="connsiteX1" fmla="*/ 15349 w 30698"/>
                        <a:gd name="connsiteY1" fmla="*/ 24559 h 24558"/>
                        <a:gd name="connsiteX2" fmla="*/ 0 w 30698"/>
                        <a:gd name="connsiteY2" fmla="*/ 12279 h 24558"/>
                        <a:gd name="connsiteX3" fmla="*/ 15349 w 30698"/>
                        <a:gd name="connsiteY3" fmla="*/ 0 h 24558"/>
                        <a:gd name="connsiteX4" fmla="*/ 30698 w 30698"/>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8" h="24558">
                          <a:moveTo>
                            <a:pt x="30698" y="12279"/>
                          </a:moveTo>
                          <a:cubicBezTo>
                            <a:pt x="30698" y="19061"/>
                            <a:pt x="23826" y="24559"/>
                            <a:pt x="15349" y="24559"/>
                          </a:cubicBezTo>
                          <a:cubicBezTo>
                            <a:pt x="6872" y="24559"/>
                            <a:pt x="0" y="19061"/>
                            <a:pt x="0" y="12279"/>
                          </a:cubicBezTo>
                          <a:cubicBezTo>
                            <a:pt x="0" y="5498"/>
                            <a:pt x="6872" y="0"/>
                            <a:pt x="15349" y="0"/>
                          </a:cubicBezTo>
                          <a:cubicBezTo>
                            <a:pt x="23826" y="0"/>
                            <a:pt x="30698" y="5498"/>
                            <a:pt x="30698" y="12279"/>
                          </a:cubicBezTo>
                          <a:close/>
                        </a:path>
                      </a:pathLst>
                    </a:custGeom>
                    <a:solidFill>
                      <a:srgbClr val="722000"/>
                    </a:solidFill>
                    <a:ln w="2045"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ECD00FA4-B834-D708-E6AF-41A45238D2C2}"/>
                        </a:ext>
                      </a:extLst>
                    </p:cNvPr>
                    <p:cNvSpPr/>
                    <p:nvPr/>
                  </p:nvSpPr>
                  <p:spPr>
                    <a:xfrm>
                      <a:off x="8139482" y="4301036"/>
                      <a:ext cx="27014" cy="24558"/>
                    </a:xfrm>
                    <a:custGeom>
                      <a:avLst/>
                      <a:gdLst>
                        <a:gd name="connsiteX0" fmla="*/ 27014 w 27014"/>
                        <a:gd name="connsiteY0" fmla="*/ 12280 h 24558"/>
                        <a:gd name="connsiteX1" fmla="*/ 13507 w 27014"/>
                        <a:gd name="connsiteY1" fmla="*/ 24559 h 24558"/>
                        <a:gd name="connsiteX2" fmla="*/ 0 w 27014"/>
                        <a:gd name="connsiteY2" fmla="*/ 12280 h 24558"/>
                        <a:gd name="connsiteX3" fmla="*/ 13507 w 27014"/>
                        <a:gd name="connsiteY3" fmla="*/ 0 h 24558"/>
                        <a:gd name="connsiteX4" fmla="*/ 27014 w 27014"/>
                        <a:gd name="connsiteY4" fmla="*/ 12280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 h="24558">
                          <a:moveTo>
                            <a:pt x="27014" y="12280"/>
                          </a:moveTo>
                          <a:cubicBezTo>
                            <a:pt x="27014" y="19061"/>
                            <a:pt x="20967" y="24559"/>
                            <a:pt x="13507" y="24559"/>
                          </a:cubicBezTo>
                          <a:cubicBezTo>
                            <a:pt x="6047" y="24559"/>
                            <a:pt x="0" y="19061"/>
                            <a:pt x="0" y="12280"/>
                          </a:cubicBezTo>
                          <a:cubicBezTo>
                            <a:pt x="0" y="5498"/>
                            <a:pt x="6047" y="0"/>
                            <a:pt x="13507" y="0"/>
                          </a:cubicBezTo>
                          <a:cubicBezTo>
                            <a:pt x="20967" y="0"/>
                            <a:pt x="27014" y="5498"/>
                            <a:pt x="27014" y="12280"/>
                          </a:cubicBezTo>
                          <a:close/>
                        </a:path>
                      </a:pathLst>
                    </a:custGeom>
                    <a:solidFill>
                      <a:srgbClr val="722000"/>
                    </a:solidFill>
                    <a:ln w="2045"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CFC20BFD-A298-5373-7353-C64D0E91B331}"/>
                        </a:ext>
                      </a:extLst>
                    </p:cNvPr>
                    <p:cNvSpPr/>
                    <p:nvPr/>
                  </p:nvSpPr>
                  <p:spPr>
                    <a:xfrm>
                      <a:off x="7604923" y="4038863"/>
                      <a:ext cx="18009" cy="14334"/>
                    </a:xfrm>
                    <a:custGeom>
                      <a:avLst/>
                      <a:gdLst>
                        <a:gd name="connsiteX0" fmla="*/ 0 w 18009"/>
                        <a:gd name="connsiteY0" fmla="*/ 7172 h 14334"/>
                        <a:gd name="connsiteX1" fmla="*/ 9005 w 18009"/>
                        <a:gd name="connsiteY1" fmla="*/ 14335 h 14334"/>
                        <a:gd name="connsiteX2" fmla="*/ 18010 w 18009"/>
                        <a:gd name="connsiteY2" fmla="*/ 7172 h 14334"/>
                        <a:gd name="connsiteX3" fmla="*/ 9005 w 18009"/>
                        <a:gd name="connsiteY3" fmla="*/ 9 h 14334"/>
                        <a:gd name="connsiteX4" fmla="*/ 0 w 18009"/>
                        <a:gd name="connsiteY4" fmla="*/ 7172 h 1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9" h="14334">
                          <a:moveTo>
                            <a:pt x="0" y="7172"/>
                          </a:moveTo>
                          <a:cubicBezTo>
                            <a:pt x="0" y="11061"/>
                            <a:pt x="4093" y="14335"/>
                            <a:pt x="9005" y="14335"/>
                          </a:cubicBezTo>
                          <a:cubicBezTo>
                            <a:pt x="13917" y="14335"/>
                            <a:pt x="18010" y="11061"/>
                            <a:pt x="18010" y="7172"/>
                          </a:cubicBezTo>
                          <a:cubicBezTo>
                            <a:pt x="18010" y="3079"/>
                            <a:pt x="13917" y="9"/>
                            <a:pt x="9005" y="9"/>
                          </a:cubicBezTo>
                          <a:cubicBezTo>
                            <a:pt x="4093" y="-196"/>
                            <a:pt x="0" y="3079"/>
                            <a:pt x="0" y="7172"/>
                          </a:cubicBezTo>
                          <a:close/>
                        </a:path>
                      </a:pathLst>
                    </a:custGeom>
                    <a:solidFill>
                      <a:srgbClr val="722000"/>
                    </a:solidFill>
                    <a:ln w="2045" cap="flat">
                      <a:noFill/>
                      <a:prstDash val="solid"/>
                      <a:miter/>
                    </a:ln>
                  </p:spPr>
                  <p:txBody>
                    <a:bodyPr rtlCol="0" anchor="ctr"/>
                    <a:lstStyle/>
                    <a:p>
                      <a:endParaRPr lang="vi-VN"/>
                    </a:p>
                  </p:txBody>
                </p:sp>
                <p:sp>
                  <p:nvSpPr>
                    <p:cNvPr id="399" name="Hình tự do: Hình 398">
                      <a:extLst>
                        <a:ext uri="{FF2B5EF4-FFF2-40B4-BE49-F238E27FC236}">
                          <a16:creationId xmlns:a16="http://schemas.microsoft.com/office/drawing/2014/main" id="{A0BD2B67-6505-DBD4-9C68-30292E7DA2C6}"/>
                        </a:ext>
                      </a:extLst>
                    </p:cNvPr>
                    <p:cNvSpPr/>
                    <p:nvPr/>
                  </p:nvSpPr>
                  <p:spPr>
                    <a:xfrm>
                      <a:off x="7633165" y="4084306"/>
                      <a:ext cx="30698" cy="24558"/>
                    </a:xfrm>
                    <a:custGeom>
                      <a:avLst/>
                      <a:gdLst>
                        <a:gd name="connsiteX0" fmla="*/ 0 w 30698"/>
                        <a:gd name="connsiteY0" fmla="*/ 12279 h 24558"/>
                        <a:gd name="connsiteX1" fmla="*/ 15349 w 30698"/>
                        <a:gd name="connsiteY1" fmla="*/ 24559 h 24558"/>
                        <a:gd name="connsiteX2" fmla="*/ 30698 w 30698"/>
                        <a:gd name="connsiteY2" fmla="*/ 12279 h 24558"/>
                        <a:gd name="connsiteX3" fmla="*/ 15349 w 30698"/>
                        <a:gd name="connsiteY3" fmla="*/ 0 h 24558"/>
                        <a:gd name="connsiteX4" fmla="*/ 0 w 30698"/>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8" h="24558">
                          <a:moveTo>
                            <a:pt x="0" y="12279"/>
                          </a:moveTo>
                          <a:cubicBezTo>
                            <a:pt x="0" y="19033"/>
                            <a:pt x="6958" y="24559"/>
                            <a:pt x="15349" y="24559"/>
                          </a:cubicBezTo>
                          <a:cubicBezTo>
                            <a:pt x="23740" y="24559"/>
                            <a:pt x="30698" y="19033"/>
                            <a:pt x="30698" y="12279"/>
                          </a:cubicBezTo>
                          <a:cubicBezTo>
                            <a:pt x="30698" y="5526"/>
                            <a:pt x="23740" y="0"/>
                            <a:pt x="15349" y="0"/>
                          </a:cubicBezTo>
                          <a:cubicBezTo>
                            <a:pt x="6753" y="0"/>
                            <a:pt x="0" y="5526"/>
                            <a:pt x="0" y="12279"/>
                          </a:cubicBezTo>
                          <a:close/>
                        </a:path>
                      </a:pathLst>
                    </a:custGeom>
                    <a:solidFill>
                      <a:srgbClr val="722000"/>
                    </a:solidFill>
                    <a:ln w="2045" cap="flat">
                      <a:noFill/>
                      <a:prstDash val="solid"/>
                      <a:miter/>
                    </a:ln>
                  </p:spPr>
                  <p:txBody>
                    <a:bodyPr rtlCol="0" anchor="ctr"/>
                    <a:lstStyle/>
                    <a:p>
                      <a:endParaRPr lang="vi-VN"/>
                    </a:p>
                  </p:txBody>
                </p:sp>
                <p:sp>
                  <p:nvSpPr>
                    <p:cNvPr id="400" name="Hình tự do: Hình 399">
                      <a:extLst>
                        <a:ext uri="{FF2B5EF4-FFF2-40B4-BE49-F238E27FC236}">
                          <a16:creationId xmlns:a16="http://schemas.microsoft.com/office/drawing/2014/main" id="{8484FE41-0FA4-B846-672A-4807B5BD4F83}"/>
                        </a:ext>
                      </a:extLst>
                    </p:cNvPr>
                    <p:cNvSpPr/>
                    <p:nvPr/>
                  </p:nvSpPr>
                  <p:spPr>
                    <a:xfrm>
                      <a:off x="7746339" y="3988936"/>
                      <a:ext cx="27014" cy="24558"/>
                    </a:xfrm>
                    <a:custGeom>
                      <a:avLst/>
                      <a:gdLst>
                        <a:gd name="connsiteX0" fmla="*/ 0 w 27014"/>
                        <a:gd name="connsiteY0" fmla="*/ 12279 h 24558"/>
                        <a:gd name="connsiteX1" fmla="*/ 13507 w 27014"/>
                        <a:gd name="connsiteY1" fmla="*/ 24559 h 24558"/>
                        <a:gd name="connsiteX2" fmla="*/ 27015 w 27014"/>
                        <a:gd name="connsiteY2" fmla="*/ 12279 h 24558"/>
                        <a:gd name="connsiteX3" fmla="*/ 13507 w 27014"/>
                        <a:gd name="connsiteY3" fmla="*/ 0 h 24558"/>
                        <a:gd name="connsiteX4" fmla="*/ 0 w 27014"/>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 h="24558">
                          <a:moveTo>
                            <a:pt x="0" y="12279"/>
                          </a:moveTo>
                          <a:cubicBezTo>
                            <a:pt x="0" y="19033"/>
                            <a:pt x="6140" y="24559"/>
                            <a:pt x="13507" y="24559"/>
                          </a:cubicBezTo>
                          <a:cubicBezTo>
                            <a:pt x="21080" y="24559"/>
                            <a:pt x="27015" y="19033"/>
                            <a:pt x="27015" y="12279"/>
                          </a:cubicBezTo>
                          <a:cubicBezTo>
                            <a:pt x="27015" y="5526"/>
                            <a:pt x="20875" y="0"/>
                            <a:pt x="13507" y="0"/>
                          </a:cubicBezTo>
                          <a:cubicBezTo>
                            <a:pt x="6140" y="0"/>
                            <a:pt x="0" y="5526"/>
                            <a:pt x="0" y="12279"/>
                          </a:cubicBezTo>
                          <a:close/>
                        </a:path>
                      </a:pathLst>
                    </a:custGeom>
                    <a:solidFill>
                      <a:srgbClr val="722000"/>
                    </a:solidFill>
                    <a:ln w="2045" cap="flat">
                      <a:noFill/>
                      <a:prstDash val="solid"/>
                      <a:miter/>
                    </a:ln>
                  </p:spPr>
                  <p:txBody>
                    <a:bodyPr rtlCol="0" anchor="ctr"/>
                    <a:lstStyle/>
                    <a:p>
                      <a:endParaRPr lang="vi-VN"/>
                    </a:p>
                  </p:txBody>
                </p:sp>
              </p:grpSp>
            </p:grpSp>
          </p:grpSp>
        </p:grpSp>
      </p:grpSp>
    </p:spTree>
    <p:extLst>
      <p:ext uri="{BB962C8B-B14F-4D97-AF65-F5344CB8AC3E}">
        <p14:creationId xmlns:p14="http://schemas.microsoft.com/office/powerpoint/2010/main" val="18455601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2"/>
                                        </p:tgtEl>
                                        <p:attrNameLst>
                                          <p:attrName>style.visibility</p:attrName>
                                        </p:attrNameLst>
                                      </p:cBhvr>
                                      <p:to>
                                        <p:strVal val="visible"/>
                                      </p:to>
                                    </p:set>
                                    <p:anim calcmode="lin" valueType="num">
                                      <p:cBhvr>
                                        <p:cTn id="7" dur="500" fill="hold"/>
                                        <p:tgtEl>
                                          <p:spTgt spid="432"/>
                                        </p:tgtEl>
                                        <p:attrNameLst>
                                          <p:attrName>ppt_w</p:attrName>
                                        </p:attrNameLst>
                                      </p:cBhvr>
                                      <p:tavLst>
                                        <p:tav tm="0">
                                          <p:val>
                                            <p:fltVal val="0"/>
                                          </p:val>
                                        </p:tav>
                                        <p:tav tm="100000">
                                          <p:val>
                                            <p:strVal val="#ppt_w"/>
                                          </p:val>
                                        </p:tav>
                                      </p:tavLst>
                                    </p:anim>
                                    <p:anim calcmode="lin" valueType="num">
                                      <p:cBhvr>
                                        <p:cTn id="8" dur="500" fill="hold"/>
                                        <p:tgtEl>
                                          <p:spTgt spid="432"/>
                                        </p:tgtEl>
                                        <p:attrNameLst>
                                          <p:attrName>ppt_h</p:attrName>
                                        </p:attrNameLst>
                                      </p:cBhvr>
                                      <p:tavLst>
                                        <p:tav tm="0">
                                          <p:val>
                                            <p:fltVal val="0"/>
                                          </p:val>
                                        </p:tav>
                                        <p:tav tm="100000">
                                          <p:val>
                                            <p:strVal val="#ppt_h"/>
                                          </p:val>
                                        </p:tav>
                                      </p:tavLst>
                                    </p:anim>
                                    <p:animEffect transition="in" filter="fade">
                                      <p:cBhvr>
                                        <p:cTn id="9" dur="5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Hình ảnh 41">
            <a:extLst>
              <a:ext uri="{FF2B5EF4-FFF2-40B4-BE49-F238E27FC236}">
                <a16:creationId xmlns:a16="http://schemas.microsoft.com/office/drawing/2014/main" id="{69254102-1F23-B9CD-B58A-B59FB5C95823}"/>
              </a:ext>
            </a:extLst>
          </p:cNvPr>
          <p:cNvPicPr>
            <a:picLocks noChangeAspect="1"/>
          </p:cNvPicPr>
          <p:nvPr/>
        </p:nvPicPr>
        <p:blipFill>
          <a:blip r:embed="rId2"/>
          <a:srcRect l="724" t="3411" r="2559" b="2653"/>
          <a:stretch>
            <a:fillRect/>
          </a:stretch>
        </p:blipFill>
        <p:spPr>
          <a:xfrm>
            <a:off x="6961966" y="2790426"/>
            <a:ext cx="4412298" cy="2240366"/>
          </a:xfrm>
          <a:custGeom>
            <a:avLst/>
            <a:gdLst/>
            <a:ahLst/>
            <a:cxnLst/>
            <a:rect l="l" t="t" r="r" b="b"/>
            <a:pathLst>
              <a:path w="4412298" h="2240366">
                <a:moveTo>
                  <a:pt x="2257611" y="2040811"/>
                </a:moveTo>
                <a:cubicBezTo>
                  <a:pt x="2244340" y="2045787"/>
                  <a:pt x="2231733" y="2051178"/>
                  <a:pt x="2219790" y="2056984"/>
                </a:cubicBezTo>
                <a:cubicBezTo>
                  <a:pt x="2207846" y="2062790"/>
                  <a:pt x="2197313" y="2069176"/>
                  <a:pt x="2188190" y="2076143"/>
                </a:cubicBezTo>
                <a:cubicBezTo>
                  <a:pt x="2179066" y="2083110"/>
                  <a:pt x="2171767" y="2090824"/>
                  <a:pt x="2166293" y="2099284"/>
                </a:cubicBezTo>
                <a:cubicBezTo>
                  <a:pt x="2160819" y="2107744"/>
                  <a:pt x="2158082" y="2117116"/>
                  <a:pt x="2158082" y="2127401"/>
                </a:cubicBezTo>
                <a:cubicBezTo>
                  <a:pt x="2158082" y="2131050"/>
                  <a:pt x="2158746" y="2134865"/>
                  <a:pt x="2160072" y="2138847"/>
                </a:cubicBezTo>
                <a:cubicBezTo>
                  <a:pt x="2161400" y="2142828"/>
                  <a:pt x="2163473" y="2146477"/>
                  <a:pt x="2166293" y="2149795"/>
                </a:cubicBezTo>
                <a:cubicBezTo>
                  <a:pt x="2169113" y="2153112"/>
                  <a:pt x="2172680" y="2155766"/>
                  <a:pt x="2176992" y="2157757"/>
                </a:cubicBezTo>
                <a:cubicBezTo>
                  <a:pt x="2181305" y="2159748"/>
                  <a:pt x="2186448" y="2160743"/>
                  <a:pt x="2192420" y="2160743"/>
                </a:cubicBezTo>
                <a:cubicBezTo>
                  <a:pt x="2203036" y="2160743"/>
                  <a:pt x="2213901" y="2153361"/>
                  <a:pt x="2225015" y="2138598"/>
                </a:cubicBezTo>
                <a:cubicBezTo>
                  <a:pt x="2236129" y="2123834"/>
                  <a:pt x="2245004" y="2101026"/>
                  <a:pt x="2251639" y="2070172"/>
                </a:cubicBezTo>
                <a:close/>
                <a:moveTo>
                  <a:pt x="353327" y="1544162"/>
                </a:moveTo>
                <a:cubicBezTo>
                  <a:pt x="341716" y="1544162"/>
                  <a:pt x="329523" y="1548392"/>
                  <a:pt x="316750" y="1556852"/>
                </a:cubicBezTo>
                <a:cubicBezTo>
                  <a:pt x="303978" y="1565312"/>
                  <a:pt x="292781" y="1577836"/>
                  <a:pt x="283159" y="1594424"/>
                </a:cubicBezTo>
                <a:lnTo>
                  <a:pt x="222945" y="1879574"/>
                </a:lnTo>
                <a:cubicBezTo>
                  <a:pt x="224935" y="1885214"/>
                  <a:pt x="228999" y="1890522"/>
                  <a:pt x="235137" y="1895499"/>
                </a:cubicBezTo>
                <a:cubicBezTo>
                  <a:pt x="241274" y="1900475"/>
                  <a:pt x="250149" y="1902963"/>
                  <a:pt x="261761" y="1902963"/>
                </a:cubicBezTo>
                <a:cubicBezTo>
                  <a:pt x="279676" y="1902963"/>
                  <a:pt x="295601" y="1898401"/>
                  <a:pt x="309535" y="1889278"/>
                </a:cubicBezTo>
                <a:cubicBezTo>
                  <a:pt x="323469" y="1880155"/>
                  <a:pt x="335744" y="1868045"/>
                  <a:pt x="346360" y="1852950"/>
                </a:cubicBezTo>
                <a:cubicBezTo>
                  <a:pt x="356977" y="1837855"/>
                  <a:pt x="365934" y="1820686"/>
                  <a:pt x="373233" y="1801444"/>
                </a:cubicBezTo>
                <a:cubicBezTo>
                  <a:pt x="380532" y="1782202"/>
                  <a:pt x="386504" y="1762462"/>
                  <a:pt x="391148" y="1742224"/>
                </a:cubicBezTo>
                <a:cubicBezTo>
                  <a:pt x="395793" y="1721987"/>
                  <a:pt x="399193" y="1701998"/>
                  <a:pt x="401350" y="1682258"/>
                </a:cubicBezTo>
                <a:cubicBezTo>
                  <a:pt x="403506" y="1662518"/>
                  <a:pt x="404585" y="1644686"/>
                  <a:pt x="404585" y="1628761"/>
                </a:cubicBezTo>
                <a:cubicBezTo>
                  <a:pt x="404585" y="1609187"/>
                  <a:pt x="402760" y="1593761"/>
                  <a:pt x="399110" y="1582481"/>
                </a:cubicBezTo>
                <a:cubicBezTo>
                  <a:pt x="395461" y="1571201"/>
                  <a:pt x="391065" y="1562741"/>
                  <a:pt x="385923" y="1557101"/>
                </a:cubicBezTo>
                <a:cubicBezTo>
                  <a:pt x="380781" y="1551461"/>
                  <a:pt x="375224" y="1547894"/>
                  <a:pt x="369252" y="1546401"/>
                </a:cubicBezTo>
                <a:cubicBezTo>
                  <a:pt x="363280" y="1544908"/>
                  <a:pt x="357972" y="1544162"/>
                  <a:pt x="353327" y="1544162"/>
                </a:cubicBezTo>
                <a:close/>
                <a:moveTo>
                  <a:pt x="2315835" y="1534209"/>
                </a:moveTo>
                <a:cubicBezTo>
                  <a:pt x="2301570" y="1534209"/>
                  <a:pt x="2288050" y="1538854"/>
                  <a:pt x="2275277" y="1548143"/>
                </a:cubicBezTo>
                <a:cubicBezTo>
                  <a:pt x="2262504" y="1557433"/>
                  <a:pt x="2250810" y="1569791"/>
                  <a:pt x="2240193" y="1585218"/>
                </a:cubicBezTo>
                <a:cubicBezTo>
                  <a:pt x="2229577" y="1600645"/>
                  <a:pt x="2220122" y="1618145"/>
                  <a:pt x="2211828" y="1637719"/>
                </a:cubicBezTo>
                <a:cubicBezTo>
                  <a:pt x="2203534" y="1657293"/>
                  <a:pt x="2196484" y="1677448"/>
                  <a:pt x="2190678" y="1698183"/>
                </a:cubicBezTo>
                <a:cubicBezTo>
                  <a:pt x="2184872" y="1718918"/>
                  <a:pt x="2180476" y="1739321"/>
                  <a:pt x="2177490" y="1759393"/>
                </a:cubicBezTo>
                <a:cubicBezTo>
                  <a:pt x="2174504" y="1779465"/>
                  <a:pt x="2173011" y="1797463"/>
                  <a:pt x="2173011" y="1813387"/>
                </a:cubicBezTo>
                <a:cubicBezTo>
                  <a:pt x="2173011" y="1832961"/>
                  <a:pt x="2174836" y="1848056"/>
                  <a:pt x="2178486" y="1858673"/>
                </a:cubicBezTo>
                <a:cubicBezTo>
                  <a:pt x="2182135" y="1869289"/>
                  <a:pt x="2186530" y="1877169"/>
                  <a:pt x="2191673" y="1882311"/>
                </a:cubicBezTo>
                <a:cubicBezTo>
                  <a:pt x="2196816" y="1887453"/>
                  <a:pt x="2202372" y="1890522"/>
                  <a:pt x="2208344" y="1891517"/>
                </a:cubicBezTo>
                <a:cubicBezTo>
                  <a:pt x="2214316" y="1892513"/>
                  <a:pt x="2219624" y="1893010"/>
                  <a:pt x="2224269" y="1893010"/>
                </a:cubicBezTo>
                <a:cubicBezTo>
                  <a:pt x="2231236" y="1893010"/>
                  <a:pt x="2238700" y="1891269"/>
                  <a:pt x="2246663" y="1887785"/>
                </a:cubicBezTo>
                <a:cubicBezTo>
                  <a:pt x="2254625" y="1884302"/>
                  <a:pt x="2262504" y="1879242"/>
                  <a:pt x="2270301" y="1872607"/>
                </a:cubicBezTo>
                <a:cubicBezTo>
                  <a:pt x="2278097" y="1865972"/>
                  <a:pt x="2285147" y="1857678"/>
                  <a:pt x="2291450" y="1847725"/>
                </a:cubicBezTo>
                <a:cubicBezTo>
                  <a:pt x="2297754" y="1837772"/>
                  <a:pt x="2302565" y="1826326"/>
                  <a:pt x="2305882" y="1813387"/>
                </a:cubicBezTo>
                <a:lnTo>
                  <a:pt x="2357637" y="1572030"/>
                </a:lnTo>
                <a:cubicBezTo>
                  <a:pt x="2357637" y="1569044"/>
                  <a:pt x="2356974" y="1565395"/>
                  <a:pt x="2355647" y="1561082"/>
                </a:cubicBezTo>
                <a:cubicBezTo>
                  <a:pt x="2354320" y="1556769"/>
                  <a:pt x="2352080" y="1552622"/>
                  <a:pt x="2348928" y="1548641"/>
                </a:cubicBezTo>
                <a:cubicBezTo>
                  <a:pt x="2345777" y="1544660"/>
                  <a:pt x="2341547" y="1541259"/>
                  <a:pt x="2336238" y="1538439"/>
                </a:cubicBezTo>
                <a:cubicBezTo>
                  <a:pt x="2330930" y="1535619"/>
                  <a:pt x="2324129" y="1534209"/>
                  <a:pt x="2315835" y="1534209"/>
                </a:cubicBezTo>
                <a:close/>
                <a:moveTo>
                  <a:pt x="1350397" y="1528735"/>
                </a:moveTo>
                <a:cubicBezTo>
                  <a:pt x="1338121" y="1528735"/>
                  <a:pt x="1326344" y="1533463"/>
                  <a:pt x="1315064" y="1542918"/>
                </a:cubicBezTo>
                <a:cubicBezTo>
                  <a:pt x="1303784" y="1552373"/>
                  <a:pt x="1293085" y="1564897"/>
                  <a:pt x="1282966" y="1580490"/>
                </a:cubicBezTo>
                <a:cubicBezTo>
                  <a:pt x="1272847" y="1596083"/>
                  <a:pt x="1263641" y="1613915"/>
                  <a:pt x="1255347" y="1633987"/>
                </a:cubicBezTo>
                <a:cubicBezTo>
                  <a:pt x="1247052" y="1654058"/>
                  <a:pt x="1239837" y="1674711"/>
                  <a:pt x="1233699" y="1695943"/>
                </a:cubicBezTo>
                <a:cubicBezTo>
                  <a:pt x="1227562" y="1717176"/>
                  <a:pt x="1222834" y="1738160"/>
                  <a:pt x="1219516" y="1758895"/>
                </a:cubicBezTo>
                <a:cubicBezTo>
                  <a:pt x="1216199" y="1779630"/>
                  <a:pt x="1214540" y="1798458"/>
                  <a:pt x="1214540" y="1815378"/>
                </a:cubicBezTo>
                <a:cubicBezTo>
                  <a:pt x="1214540" y="1832298"/>
                  <a:pt x="1215452" y="1846066"/>
                  <a:pt x="1217277" y="1856682"/>
                </a:cubicBezTo>
                <a:cubicBezTo>
                  <a:pt x="1219101" y="1867299"/>
                  <a:pt x="1222087" y="1875676"/>
                  <a:pt x="1226234" y="1881813"/>
                </a:cubicBezTo>
                <a:cubicBezTo>
                  <a:pt x="1230382" y="1887951"/>
                  <a:pt x="1235773" y="1892181"/>
                  <a:pt x="1242408" y="1894503"/>
                </a:cubicBezTo>
                <a:cubicBezTo>
                  <a:pt x="1249043" y="1896826"/>
                  <a:pt x="1257171" y="1897987"/>
                  <a:pt x="1266792" y="1897987"/>
                </a:cubicBezTo>
                <a:cubicBezTo>
                  <a:pt x="1279068" y="1897987"/>
                  <a:pt x="1291426" y="1892513"/>
                  <a:pt x="1303867" y="1881565"/>
                </a:cubicBezTo>
                <a:cubicBezTo>
                  <a:pt x="1316308" y="1870616"/>
                  <a:pt x="1327837" y="1855687"/>
                  <a:pt x="1338453" y="1836777"/>
                </a:cubicBezTo>
                <a:cubicBezTo>
                  <a:pt x="1349070" y="1817866"/>
                  <a:pt x="1358442" y="1795472"/>
                  <a:pt x="1366570" y="1769595"/>
                </a:cubicBezTo>
                <a:cubicBezTo>
                  <a:pt x="1374698" y="1743717"/>
                  <a:pt x="1380753" y="1715849"/>
                  <a:pt x="1384734" y="1685991"/>
                </a:cubicBezTo>
                <a:cubicBezTo>
                  <a:pt x="1374118" y="1683336"/>
                  <a:pt x="1366902" y="1678111"/>
                  <a:pt x="1363087" y="1670315"/>
                </a:cubicBezTo>
                <a:cubicBezTo>
                  <a:pt x="1359271" y="1662518"/>
                  <a:pt x="1357364" y="1653478"/>
                  <a:pt x="1357364" y="1643193"/>
                </a:cubicBezTo>
                <a:cubicBezTo>
                  <a:pt x="1357364" y="1628927"/>
                  <a:pt x="1360184" y="1617233"/>
                  <a:pt x="1365824" y="1608109"/>
                </a:cubicBezTo>
                <a:cubicBezTo>
                  <a:pt x="1371464" y="1598986"/>
                  <a:pt x="1379094" y="1592268"/>
                  <a:pt x="1388715" y="1587955"/>
                </a:cubicBezTo>
                <a:cubicBezTo>
                  <a:pt x="1388052" y="1577006"/>
                  <a:pt x="1386973" y="1567800"/>
                  <a:pt x="1385481" y="1560335"/>
                </a:cubicBezTo>
                <a:cubicBezTo>
                  <a:pt x="1383988" y="1552871"/>
                  <a:pt x="1381748" y="1546733"/>
                  <a:pt x="1378762" y="1541923"/>
                </a:cubicBezTo>
                <a:cubicBezTo>
                  <a:pt x="1375776" y="1537112"/>
                  <a:pt x="1372044" y="1533711"/>
                  <a:pt x="1367565" y="1531721"/>
                </a:cubicBezTo>
                <a:cubicBezTo>
                  <a:pt x="1363087" y="1529730"/>
                  <a:pt x="1357364" y="1528735"/>
                  <a:pt x="1350397" y="1528735"/>
                </a:cubicBezTo>
                <a:close/>
                <a:moveTo>
                  <a:pt x="3734632" y="1520773"/>
                </a:moveTo>
                <a:cubicBezTo>
                  <a:pt x="3721694" y="1520773"/>
                  <a:pt x="3709004" y="1526993"/>
                  <a:pt x="3696562" y="1539434"/>
                </a:cubicBezTo>
                <a:cubicBezTo>
                  <a:pt x="3684121" y="1551875"/>
                  <a:pt x="3672427" y="1568049"/>
                  <a:pt x="3661478" y="1587955"/>
                </a:cubicBezTo>
                <a:cubicBezTo>
                  <a:pt x="3650530" y="1607860"/>
                  <a:pt x="3640826" y="1630337"/>
                  <a:pt x="3632366" y="1655385"/>
                </a:cubicBezTo>
                <a:cubicBezTo>
                  <a:pt x="3623906" y="1680433"/>
                  <a:pt x="3617188" y="1705564"/>
                  <a:pt x="3612212" y="1730778"/>
                </a:cubicBezTo>
                <a:cubicBezTo>
                  <a:pt x="3631454" y="1729451"/>
                  <a:pt x="3650033" y="1723977"/>
                  <a:pt x="3667948" y="1714356"/>
                </a:cubicBezTo>
                <a:cubicBezTo>
                  <a:pt x="3685863" y="1704735"/>
                  <a:pt x="3701622" y="1692211"/>
                  <a:pt x="3715224" y="1676784"/>
                </a:cubicBezTo>
                <a:cubicBezTo>
                  <a:pt x="3728826" y="1661357"/>
                  <a:pt x="3739692" y="1643774"/>
                  <a:pt x="3747820" y="1624034"/>
                </a:cubicBezTo>
                <a:cubicBezTo>
                  <a:pt x="3755948" y="1604294"/>
                  <a:pt x="3760012" y="1583808"/>
                  <a:pt x="3760012" y="1562575"/>
                </a:cubicBezTo>
                <a:cubicBezTo>
                  <a:pt x="3760012" y="1549968"/>
                  <a:pt x="3758188" y="1539849"/>
                  <a:pt x="3754538" y="1532218"/>
                </a:cubicBezTo>
                <a:cubicBezTo>
                  <a:pt x="3750889" y="1524588"/>
                  <a:pt x="3744253" y="1520773"/>
                  <a:pt x="3734632" y="1520773"/>
                </a:cubicBezTo>
                <a:close/>
                <a:moveTo>
                  <a:pt x="3726172" y="1467027"/>
                </a:moveTo>
                <a:cubicBezTo>
                  <a:pt x="3749064" y="1467027"/>
                  <a:pt x="3767726" y="1469764"/>
                  <a:pt x="3782157" y="1475238"/>
                </a:cubicBezTo>
                <a:cubicBezTo>
                  <a:pt x="3796589" y="1480712"/>
                  <a:pt x="3808035" y="1487928"/>
                  <a:pt x="3816494" y="1496886"/>
                </a:cubicBezTo>
                <a:cubicBezTo>
                  <a:pt x="3824954" y="1505843"/>
                  <a:pt x="3830760" y="1516211"/>
                  <a:pt x="3833912" y="1527989"/>
                </a:cubicBezTo>
                <a:cubicBezTo>
                  <a:pt x="3837064" y="1539766"/>
                  <a:pt x="3838640" y="1551958"/>
                  <a:pt x="3838640" y="1564565"/>
                </a:cubicBezTo>
                <a:cubicBezTo>
                  <a:pt x="3838640" y="1594092"/>
                  <a:pt x="3832170" y="1621546"/>
                  <a:pt x="3819232" y="1646925"/>
                </a:cubicBezTo>
                <a:cubicBezTo>
                  <a:pt x="3806293" y="1672305"/>
                  <a:pt x="3788958" y="1694450"/>
                  <a:pt x="3767228" y="1713361"/>
                </a:cubicBezTo>
                <a:cubicBezTo>
                  <a:pt x="3745498" y="1732271"/>
                  <a:pt x="3720532" y="1747532"/>
                  <a:pt x="3692332" y="1759144"/>
                </a:cubicBezTo>
                <a:cubicBezTo>
                  <a:pt x="3664133" y="1770756"/>
                  <a:pt x="3634772" y="1777557"/>
                  <a:pt x="3604250" y="1779548"/>
                </a:cubicBezTo>
                <a:cubicBezTo>
                  <a:pt x="3603586" y="1787178"/>
                  <a:pt x="3603005" y="1794394"/>
                  <a:pt x="3602508" y="1801195"/>
                </a:cubicBezTo>
                <a:cubicBezTo>
                  <a:pt x="3602010" y="1807996"/>
                  <a:pt x="3601761" y="1814383"/>
                  <a:pt x="3601761" y="1820354"/>
                </a:cubicBezTo>
                <a:cubicBezTo>
                  <a:pt x="3601761" y="1837606"/>
                  <a:pt x="3603337" y="1851789"/>
                  <a:pt x="3606489" y="1862903"/>
                </a:cubicBezTo>
                <a:cubicBezTo>
                  <a:pt x="3609641" y="1874017"/>
                  <a:pt x="3614286" y="1882726"/>
                  <a:pt x="3620423" y="1889029"/>
                </a:cubicBezTo>
                <a:cubicBezTo>
                  <a:pt x="3626560" y="1895333"/>
                  <a:pt x="3634191" y="1899729"/>
                  <a:pt x="3643314" y="1902217"/>
                </a:cubicBezTo>
                <a:cubicBezTo>
                  <a:pt x="3652438" y="1904705"/>
                  <a:pt x="3663137" y="1905949"/>
                  <a:pt x="3675412" y="1905949"/>
                </a:cubicBezTo>
                <a:cubicBezTo>
                  <a:pt x="3695650" y="1905949"/>
                  <a:pt x="3713980" y="1903295"/>
                  <a:pt x="3730402" y="1897987"/>
                </a:cubicBezTo>
                <a:cubicBezTo>
                  <a:pt x="3746824" y="1892679"/>
                  <a:pt x="3762168" y="1885380"/>
                  <a:pt x="3776434" y="1876090"/>
                </a:cubicBezTo>
                <a:cubicBezTo>
                  <a:pt x="3790700" y="1866801"/>
                  <a:pt x="3804220" y="1855853"/>
                  <a:pt x="3816992" y="1843246"/>
                </a:cubicBezTo>
                <a:lnTo>
                  <a:pt x="3854614" y="1803926"/>
                </a:lnTo>
                <a:lnTo>
                  <a:pt x="3924109" y="1475985"/>
                </a:lnTo>
                <a:lnTo>
                  <a:pt x="4070914" y="1475985"/>
                </a:lnTo>
                <a:lnTo>
                  <a:pt x="4059966" y="1528735"/>
                </a:lnTo>
                <a:cubicBezTo>
                  <a:pt x="4070914" y="1516460"/>
                  <a:pt x="4081779" y="1506590"/>
                  <a:pt x="4092562" y="1499125"/>
                </a:cubicBezTo>
                <a:cubicBezTo>
                  <a:pt x="4103344" y="1491661"/>
                  <a:pt x="4113877" y="1485938"/>
                  <a:pt x="4124162" y="1481956"/>
                </a:cubicBezTo>
                <a:cubicBezTo>
                  <a:pt x="4134447" y="1477975"/>
                  <a:pt x="4144150" y="1475321"/>
                  <a:pt x="4153274" y="1473994"/>
                </a:cubicBezTo>
                <a:cubicBezTo>
                  <a:pt x="4162398" y="1472667"/>
                  <a:pt x="4170940" y="1472004"/>
                  <a:pt x="4178902" y="1472004"/>
                </a:cubicBezTo>
                <a:cubicBezTo>
                  <a:pt x="4195160" y="1472004"/>
                  <a:pt x="4210254" y="1474160"/>
                  <a:pt x="4224188" y="1478473"/>
                </a:cubicBezTo>
                <a:cubicBezTo>
                  <a:pt x="4238122" y="1482786"/>
                  <a:pt x="4250149" y="1489587"/>
                  <a:pt x="4260268" y="1498876"/>
                </a:cubicBezTo>
                <a:cubicBezTo>
                  <a:pt x="4270386" y="1508166"/>
                  <a:pt x="4278266" y="1520109"/>
                  <a:pt x="4283906" y="1534707"/>
                </a:cubicBezTo>
                <a:cubicBezTo>
                  <a:pt x="4289546" y="1549304"/>
                  <a:pt x="4292366" y="1566722"/>
                  <a:pt x="4292366" y="1586959"/>
                </a:cubicBezTo>
                <a:cubicBezTo>
                  <a:pt x="4292366" y="1600562"/>
                  <a:pt x="4291122" y="1615242"/>
                  <a:pt x="4288633" y="1631001"/>
                </a:cubicBezTo>
                <a:cubicBezTo>
                  <a:pt x="4286145" y="1646760"/>
                  <a:pt x="4283076" y="1662850"/>
                  <a:pt x="4279427" y="1679272"/>
                </a:cubicBezTo>
                <a:cubicBezTo>
                  <a:pt x="4275778" y="1695695"/>
                  <a:pt x="4271880" y="1712034"/>
                  <a:pt x="4267732" y="1728290"/>
                </a:cubicBezTo>
                <a:cubicBezTo>
                  <a:pt x="4263586" y="1744547"/>
                  <a:pt x="4259687" y="1760139"/>
                  <a:pt x="4256038" y="1775069"/>
                </a:cubicBezTo>
                <a:cubicBezTo>
                  <a:pt x="4252388" y="1789998"/>
                  <a:pt x="4249320" y="1803849"/>
                  <a:pt x="4246831" y="1816622"/>
                </a:cubicBezTo>
                <a:cubicBezTo>
                  <a:pt x="4244343" y="1829395"/>
                  <a:pt x="4243099" y="1840592"/>
                  <a:pt x="4243099" y="1850213"/>
                </a:cubicBezTo>
                <a:cubicBezTo>
                  <a:pt x="4243099" y="1862820"/>
                  <a:pt x="4246002" y="1873105"/>
                  <a:pt x="4251808" y="1881067"/>
                </a:cubicBezTo>
                <a:cubicBezTo>
                  <a:pt x="4257614" y="1889029"/>
                  <a:pt x="4268313" y="1893010"/>
                  <a:pt x="4283906" y="1893010"/>
                </a:cubicBezTo>
                <a:cubicBezTo>
                  <a:pt x="4294854" y="1893010"/>
                  <a:pt x="4304475" y="1890854"/>
                  <a:pt x="4312769" y="1886541"/>
                </a:cubicBezTo>
                <a:cubicBezTo>
                  <a:pt x="4321063" y="1882228"/>
                  <a:pt x="4328528" y="1876090"/>
                  <a:pt x="4335163" y="1868128"/>
                </a:cubicBezTo>
                <a:cubicBezTo>
                  <a:pt x="4341798" y="1860166"/>
                  <a:pt x="4347853" y="1850628"/>
                  <a:pt x="4353327" y="1839514"/>
                </a:cubicBezTo>
                <a:cubicBezTo>
                  <a:pt x="4358801" y="1828400"/>
                  <a:pt x="4364192" y="1816207"/>
                  <a:pt x="4369500" y="1802937"/>
                </a:cubicBezTo>
                <a:lnTo>
                  <a:pt x="4412298" y="1802937"/>
                </a:lnTo>
                <a:cubicBezTo>
                  <a:pt x="4398032" y="1844739"/>
                  <a:pt x="4382688" y="1878081"/>
                  <a:pt x="4366266" y="1902963"/>
                </a:cubicBezTo>
                <a:cubicBezTo>
                  <a:pt x="4349844" y="1927845"/>
                  <a:pt x="4333256" y="1946839"/>
                  <a:pt x="4316502" y="1959943"/>
                </a:cubicBezTo>
                <a:cubicBezTo>
                  <a:pt x="4299748" y="1973048"/>
                  <a:pt x="4283325" y="1981591"/>
                  <a:pt x="4267234" y="1985572"/>
                </a:cubicBezTo>
                <a:cubicBezTo>
                  <a:pt x="4251144" y="1989553"/>
                  <a:pt x="4236298" y="1991544"/>
                  <a:pt x="4222696" y="1991544"/>
                </a:cubicBezTo>
                <a:cubicBezTo>
                  <a:pt x="4200136" y="1991544"/>
                  <a:pt x="4181225" y="1988309"/>
                  <a:pt x="4165964" y="1981840"/>
                </a:cubicBezTo>
                <a:cubicBezTo>
                  <a:pt x="4150703" y="1975370"/>
                  <a:pt x="4138428" y="1966745"/>
                  <a:pt x="4129138" y="1955962"/>
                </a:cubicBezTo>
                <a:cubicBezTo>
                  <a:pt x="4119849" y="1945180"/>
                  <a:pt x="4113131" y="1932905"/>
                  <a:pt x="4108984" y="1919137"/>
                </a:cubicBezTo>
                <a:cubicBezTo>
                  <a:pt x="4104837" y="1905368"/>
                  <a:pt x="4102763" y="1891186"/>
                  <a:pt x="4102763" y="1876588"/>
                </a:cubicBezTo>
                <a:cubicBezTo>
                  <a:pt x="4102763" y="1859336"/>
                  <a:pt x="4105168" y="1839182"/>
                  <a:pt x="4109979" y="1816124"/>
                </a:cubicBezTo>
                <a:cubicBezTo>
                  <a:pt x="4114790" y="1793067"/>
                  <a:pt x="4120015" y="1769429"/>
                  <a:pt x="4125655" y="1745210"/>
                </a:cubicBezTo>
                <a:cubicBezTo>
                  <a:pt x="4131295" y="1720991"/>
                  <a:pt x="4136520" y="1697602"/>
                  <a:pt x="4141330" y="1675042"/>
                </a:cubicBezTo>
                <a:cubicBezTo>
                  <a:pt x="4146142" y="1652483"/>
                  <a:pt x="4148546" y="1633074"/>
                  <a:pt x="4148546" y="1616818"/>
                </a:cubicBezTo>
                <a:cubicBezTo>
                  <a:pt x="4148546" y="1581983"/>
                  <a:pt x="4136271" y="1564565"/>
                  <a:pt x="4111721" y="1564565"/>
                </a:cubicBezTo>
                <a:cubicBezTo>
                  <a:pt x="4102432" y="1564565"/>
                  <a:pt x="4093806" y="1567054"/>
                  <a:pt x="4085843" y="1572030"/>
                </a:cubicBezTo>
                <a:cubicBezTo>
                  <a:pt x="4077881" y="1577006"/>
                  <a:pt x="4070582" y="1583725"/>
                  <a:pt x="4063947" y="1592185"/>
                </a:cubicBezTo>
                <a:cubicBezTo>
                  <a:pt x="4057312" y="1600645"/>
                  <a:pt x="4051340" y="1610597"/>
                  <a:pt x="4046032" y="1622043"/>
                </a:cubicBezTo>
                <a:cubicBezTo>
                  <a:pt x="4040724" y="1633489"/>
                  <a:pt x="4036079" y="1645681"/>
                  <a:pt x="4032098" y="1658620"/>
                </a:cubicBezTo>
                <a:lnTo>
                  <a:pt x="3962925" y="1985572"/>
                </a:lnTo>
                <a:lnTo>
                  <a:pt x="3816120" y="1985572"/>
                </a:lnTo>
                <a:lnTo>
                  <a:pt x="3839664" y="1874472"/>
                </a:lnTo>
                <a:lnTo>
                  <a:pt x="3812016" y="1904581"/>
                </a:lnTo>
                <a:cubicBezTo>
                  <a:pt x="3801648" y="1914616"/>
                  <a:pt x="3790700" y="1924030"/>
                  <a:pt x="3779171" y="1932822"/>
                </a:cubicBezTo>
                <a:cubicBezTo>
                  <a:pt x="3756114" y="1950405"/>
                  <a:pt x="3730568" y="1964588"/>
                  <a:pt x="3702534" y="1975370"/>
                </a:cubicBezTo>
                <a:cubicBezTo>
                  <a:pt x="3674500" y="1986153"/>
                  <a:pt x="3643729" y="1991544"/>
                  <a:pt x="3610221" y="1991544"/>
                </a:cubicBezTo>
                <a:cubicBezTo>
                  <a:pt x="3586002" y="1991544"/>
                  <a:pt x="3564106" y="1988475"/>
                  <a:pt x="3544532" y="1982337"/>
                </a:cubicBezTo>
                <a:cubicBezTo>
                  <a:pt x="3524958" y="1976200"/>
                  <a:pt x="3508204" y="1966662"/>
                  <a:pt x="3494270" y="1953723"/>
                </a:cubicBezTo>
                <a:cubicBezTo>
                  <a:pt x="3480336" y="1940784"/>
                  <a:pt x="3469637" y="1924113"/>
                  <a:pt x="3462172" y="1903710"/>
                </a:cubicBezTo>
                <a:lnTo>
                  <a:pt x="3459434" y="1892696"/>
                </a:lnTo>
                <a:lnTo>
                  <a:pt x="3453058" y="1902590"/>
                </a:lnTo>
                <a:cubicBezTo>
                  <a:pt x="3446920" y="1911133"/>
                  <a:pt x="3440658" y="1918888"/>
                  <a:pt x="3434272" y="1925855"/>
                </a:cubicBezTo>
                <a:cubicBezTo>
                  <a:pt x="3421499" y="1939789"/>
                  <a:pt x="3408394" y="1951069"/>
                  <a:pt x="3394958" y="1959695"/>
                </a:cubicBezTo>
                <a:cubicBezTo>
                  <a:pt x="3381522" y="1968320"/>
                  <a:pt x="3368500" y="1974956"/>
                  <a:pt x="3355892" y="1979600"/>
                </a:cubicBezTo>
                <a:cubicBezTo>
                  <a:pt x="3343286" y="1984245"/>
                  <a:pt x="3331259" y="1987397"/>
                  <a:pt x="3319813" y="1989056"/>
                </a:cubicBezTo>
                <a:cubicBezTo>
                  <a:pt x="3308368" y="1990714"/>
                  <a:pt x="3298166" y="1991544"/>
                  <a:pt x="3289208" y="1991544"/>
                </a:cubicBezTo>
                <a:cubicBezTo>
                  <a:pt x="3273947" y="1991544"/>
                  <a:pt x="3259682" y="1989221"/>
                  <a:pt x="3246411" y="1984577"/>
                </a:cubicBezTo>
                <a:cubicBezTo>
                  <a:pt x="3233140" y="1979932"/>
                  <a:pt x="3221612" y="1972633"/>
                  <a:pt x="3211824" y="1962681"/>
                </a:cubicBezTo>
                <a:cubicBezTo>
                  <a:pt x="3202038" y="1952728"/>
                  <a:pt x="3194324" y="1940121"/>
                  <a:pt x="3188684" y="1924860"/>
                </a:cubicBezTo>
                <a:cubicBezTo>
                  <a:pt x="3183044" y="1909598"/>
                  <a:pt x="3180224" y="1891186"/>
                  <a:pt x="3180224" y="1869621"/>
                </a:cubicBezTo>
                <a:cubicBezTo>
                  <a:pt x="3180224" y="1860332"/>
                  <a:pt x="3180888" y="1850130"/>
                  <a:pt x="3182215" y="1839016"/>
                </a:cubicBezTo>
                <a:cubicBezTo>
                  <a:pt x="3183542" y="1827902"/>
                  <a:pt x="3185532" y="1815876"/>
                  <a:pt x="3188186" y="1802937"/>
                </a:cubicBezTo>
                <a:lnTo>
                  <a:pt x="3257359" y="1475985"/>
                </a:lnTo>
                <a:lnTo>
                  <a:pt x="3404164" y="1475985"/>
                </a:lnTo>
                <a:lnTo>
                  <a:pt x="3331010" y="1822345"/>
                </a:lnTo>
                <a:cubicBezTo>
                  <a:pt x="3329352" y="1827985"/>
                  <a:pt x="3328273" y="1833542"/>
                  <a:pt x="3327776" y="1839016"/>
                </a:cubicBezTo>
                <a:cubicBezTo>
                  <a:pt x="3327278" y="1844490"/>
                  <a:pt x="3327029" y="1849881"/>
                  <a:pt x="3327029" y="1855189"/>
                </a:cubicBezTo>
                <a:cubicBezTo>
                  <a:pt x="3327029" y="1869455"/>
                  <a:pt x="3330347" y="1879325"/>
                  <a:pt x="3336982" y="1884799"/>
                </a:cubicBezTo>
                <a:cubicBezTo>
                  <a:pt x="3343617" y="1890273"/>
                  <a:pt x="3354068" y="1893010"/>
                  <a:pt x="3368334" y="1893010"/>
                </a:cubicBezTo>
                <a:cubicBezTo>
                  <a:pt x="3378286" y="1893010"/>
                  <a:pt x="3387990" y="1890771"/>
                  <a:pt x="3397446" y="1886292"/>
                </a:cubicBezTo>
                <a:cubicBezTo>
                  <a:pt x="3406901" y="1881813"/>
                  <a:pt x="3415610" y="1875593"/>
                  <a:pt x="3423572" y="1867631"/>
                </a:cubicBezTo>
                <a:cubicBezTo>
                  <a:pt x="3431534" y="1859668"/>
                  <a:pt x="3438667" y="1850130"/>
                  <a:pt x="3444971" y="1839016"/>
                </a:cubicBezTo>
                <a:lnTo>
                  <a:pt x="3451232" y="1824373"/>
                </a:lnTo>
                <a:lnTo>
                  <a:pt x="3452468" y="1798209"/>
                </a:lnTo>
                <a:cubicBezTo>
                  <a:pt x="3453463" y="1786929"/>
                  <a:pt x="3454956" y="1774903"/>
                  <a:pt x="3456947" y="1762130"/>
                </a:cubicBezTo>
                <a:cubicBezTo>
                  <a:pt x="3460928" y="1736584"/>
                  <a:pt x="3467232" y="1710375"/>
                  <a:pt x="3475857" y="1683502"/>
                </a:cubicBezTo>
                <a:cubicBezTo>
                  <a:pt x="3484483" y="1656630"/>
                  <a:pt x="3495929" y="1630254"/>
                  <a:pt x="3510195" y="1604377"/>
                </a:cubicBezTo>
                <a:cubicBezTo>
                  <a:pt x="3524461" y="1578499"/>
                  <a:pt x="3541712" y="1555359"/>
                  <a:pt x="3561950" y="1534956"/>
                </a:cubicBezTo>
                <a:cubicBezTo>
                  <a:pt x="3582187" y="1514552"/>
                  <a:pt x="3605908" y="1498130"/>
                  <a:pt x="3633113" y="1485689"/>
                </a:cubicBezTo>
                <a:cubicBezTo>
                  <a:pt x="3660318" y="1473248"/>
                  <a:pt x="3691337" y="1467027"/>
                  <a:pt x="3726172" y="1467027"/>
                </a:cubicBezTo>
                <a:close/>
                <a:moveTo>
                  <a:pt x="3111466" y="1455581"/>
                </a:moveTo>
                <a:cubicBezTo>
                  <a:pt x="3123741" y="1455581"/>
                  <a:pt x="3133943" y="1458070"/>
                  <a:pt x="3142071" y="1463046"/>
                </a:cubicBezTo>
                <a:cubicBezTo>
                  <a:pt x="3150199" y="1468022"/>
                  <a:pt x="3156751" y="1474658"/>
                  <a:pt x="3161728" y="1482952"/>
                </a:cubicBezTo>
                <a:cubicBezTo>
                  <a:pt x="3166704" y="1491246"/>
                  <a:pt x="3170271" y="1500701"/>
                  <a:pt x="3172427" y="1511317"/>
                </a:cubicBezTo>
                <a:cubicBezTo>
                  <a:pt x="3174584" y="1521934"/>
                  <a:pt x="3175662" y="1532882"/>
                  <a:pt x="3175662" y="1544162"/>
                </a:cubicBezTo>
                <a:cubicBezTo>
                  <a:pt x="3175662" y="1571367"/>
                  <a:pt x="3173339" y="1601308"/>
                  <a:pt x="3168694" y="1633987"/>
                </a:cubicBezTo>
                <a:cubicBezTo>
                  <a:pt x="3164050" y="1666665"/>
                  <a:pt x="3156668" y="1699593"/>
                  <a:pt x="3146550" y="1732769"/>
                </a:cubicBezTo>
                <a:cubicBezTo>
                  <a:pt x="3136431" y="1765945"/>
                  <a:pt x="3123658" y="1798043"/>
                  <a:pt x="3108231" y="1829063"/>
                </a:cubicBezTo>
                <a:cubicBezTo>
                  <a:pt x="3092804" y="1860083"/>
                  <a:pt x="3074308" y="1887619"/>
                  <a:pt x="3052744" y="1911672"/>
                </a:cubicBezTo>
                <a:cubicBezTo>
                  <a:pt x="3031179" y="1935725"/>
                  <a:pt x="3006463" y="1955050"/>
                  <a:pt x="2978594" y="1969648"/>
                </a:cubicBezTo>
                <a:cubicBezTo>
                  <a:pt x="2950726" y="1984245"/>
                  <a:pt x="2919541" y="1991544"/>
                  <a:pt x="2885038" y="1991544"/>
                </a:cubicBezTo>
                <a:cubicBezTo>
                  <a:pt x="2846553" y="1991544"/>
                  <a:pt x="2816114" y="1981674"/>
                  <a:pt x="2793720" y="1961934"/>
                </a:cubicBezTo>
                <a:cubicBezTo>
                  <a:pt x="2771326" y="1942194"/>
                  <a:pt x="2760129" y="1912087"/>
                  <a:pt x="2760129" y="1871612"/>
                </a:cubicBezTo>
                <a:cubicBezTo>
                  <a:pt x="2760129" y="1865972"/>
                  <a:pt x="2760461" y="1858756"/>
                  <a:pt x="2761124" y="1849964"/>
                </a:cubicBezTo>
                <a:cubicBezTo>
                  <a:pt x="2761788" y="1841172"/>
                  <a:pt x="2763115" y="1831966"/>
                  <a:pt x="2765105" y="1822345"/>
                </a:cubicBezTo>
                <a:lnTo>
                  <a:pt x="2838259" y="1475985"/>
                </a:lnTo>
                <a:lnTo>
                  <a:pt x="2985064" y="1475985"/>
                </a:lnTo>
                <a:lnTo>
                  <a:pt x="2911910" y="1822345"/>
                </a:lnTo>
                <a:cubicBezTo>
                  <a:pt x="2910252" y="1829975"/>
                  <a:pt x="2908924" y="1836859"/>
                  <a:pt x="2907929" y="1842997"/>
                </a:cubicBezTo>
                <a:cubicBezTo>
                  <a:pt x="2906934" y="1849135"/>
                  <a:pt x="2906436" y="1854526"/>
                  <a:pt x="2906436" y="1859171"/>
                </a:cubicBezTo>
                <a:cubicBezTo>
                  <a:pt x="2906436" y="1869455"/>
                  <a:pt x="2909173" y="1877666"/>
                  <a:pt x="2914647" y="1883804"/>
                </a:cubicBezTo>
                <a:cubicBezTo>
                  <a:pt x="2920122" y="1889942"/>
                  <a:pt x="2928996" y="1893010"/>
                  <a:pt x="2941271" y="1893010"/>
                </a:cubicBezTo>
                <a:cubicBezTo>
                  <a:pt x="2957860" y="1893010"/>
                  <a:pt x="2973784" y="1887204"/>
                  <a:pt x="2989045" y="1875593"/>
                </a:cubicBezTo>
                <a:cubicBezTo>
                  <a:pt x="3004306" y="1863981"/>
                  <a:pt x="3018406" y="1848637"/>
                  <a:pt x="3031345" y="1829561"/>
                </a:cubicBezTo>
                <a:cubicBezTo>
                  <a:pt x="3044284" y="1810484"/>
                  <a:pt x="3056061" y="1788837"/>
                  <a:pt x="3066678" y="1764618"/>
                </a:cubicBezTo>
                <a:cubicBezTo>
                  <a:pt x="3077294" y="1740400"/>
                  <a:pt x="3086334" y="1715683"/>
                  <a:pt x="3093799" y="1690469"/>
                </a:cubicBezTo>
                <a:cubicBezTo>
                  <a:pt x="3101264" y="1665255"/>
                  <a:pt x="3107070" y="1640622"/>
                  <a:pt x="3111217" y="1616569"/>
                </a:cubicBezTo>
                <a:cubicBezTo>
                  <a:pt x="3115364" y="1592516"/>
                  <a:pt x="3117437" y="1571201"/>
                  <a:pt x="3117437" y="1552622"/>
                </a:cubicBezTo>
                <a:cubicBezTo>
                  <a:pt x="3116774" y="1554281"/>
                  <a:pt x="3115032" y="1555774"/>
                  <a:pt x="3112212" y="1557101"/>
                </a:cubicBezTo>
                <a:cubicBezTo>
                  <a:pt x="3109392" y="1558428"/>
                  <a:pt x="3106324" y="1559506"/>
                  <a:pt x="3103006" y="1560335"/>
                </a:cubicBezTo>
                <a:cubicBezTo>
                  <a:pt x="3099688" y="1561165"/>
                  <a:pt x="3096370" y="1561745"/>
                  <a:pt x="3093053" y="1562077"/>
                </a:cubicBezTo>
                <a:cubicBezTo>
                  <a:pt x="3089735" y="1562409"/>
                  <a:pt x="3087081" y="1562575"/>
                  <a:pt x="3085090" y="1562575"/>
                </a:cubicBezTo>
                <a:cubicBezTo>
                  <a:pt x="3079119" y="1562575"/>
                  <a:pt x="3073810" y="1560999"/>
                  <a:pt x="3069166" y="1557847"/>
                </a:cubicBezTo>
                <a:cubicBezTo>
                  <a:pt x="3064521" y="1554695"/>
                  <a:pt x="3060623" y="1550631"/>
                  <a:pt x="3057471" y="1545655"/>
                </a:cubicBezTo>
                <a:cubicBezTo>
                  <a:pt x="3054320" y="1540678"/>
                  <a:pt x="3051997" y="1535121"/>
                  <a:pt x="3050504" y="1528984"/>
                </a:cubicBezTo>
                <a:cubicBezTo>
                  <a:pt x="3049011" y="1522846"/>
                  <a:pt x="3048265" y="1516792"/>
                  <a:pt x="3048265" y="1510820"/>
                </a:cubicBezTo>
                <a:cubicBezTo>
                  <a:pt x="3048265" y="1494895"/>
                  <a:pt x="3053324" y="1481708"/>
                  <a:pt x="3063443" y="1471257"/>
                </a:cubicBezTo>
                <a:cubicBezTo>
                  <a:pt x="3073562" y="1460807"/>
                  <a:pt x="3089569" y="1455581"/>
                  <a:pt x="3111466" y="1455581"/>
                </a:cubicBezTo>
                <a:close/>
                <a:moveTo>
                  <a:pt x="170194" y="1438164"/>
                </a:moveTo>
                <a:lnTo>
                  <a:pt x="316999" y="1438164"/>
                </a:lnTo>
                <a:lnTo>
                  <a:pt x="300577" y="1514801"/>
                </a:lnTo>
                <a:cubicBezTo>
                  <a:pt x="315506" y="1502194"/>
                  <a:pt x="332592" y="1491743"/>
                  <a:pt x="351834" y="1483449"/>
                </a:cubicBezTo>
                <a:cubicBezTo>
                  <a:pt x="371077" y="1475155"/>
                  <a:pt x="393636" y="1471008"/>
                  <a:pt x="419514" y="1471008"/>
                </a:cubicBezTo>
                <a:cubicBezTo>
                  <a:pt x="436766" y="1471008"/>
                  <a:pt x="453022" y="1473745"/>
                  <a:pt x="468283" y="1479219"/>
                </a:cubicBezTo>
                <a:cubicBezTo>
                  <a:pt x="483544" y="1484693"/>
                  <a:pt x="496732" y="1493651"/>
                  <a:pt x="507846" y="1506092"/>
                </a:cubicBezTo>
                <a:cubicBezTo>
                  <a:pt x="518960" y="1518533"/>
                  <a:pt x="527752" y="1535039"/>
                  <a:pt x="534221" y="1555608"/>
                </a:cubicBezTo>
                <a:cubicBezTo>
                  <a:pt x="540690" y="1576177"/>
                  <a:pt x="543925" y="1601557"/>
                  <a:pt x="543925" y="1631747"/>
                </a:cubicBezTo>
                <a:cubicBezTo>
                  <a:pt x="543925" y="1654639"/>
                  <a:pt x="542349" y="1679438"/>
                  <a:pt x="539197" y="1706145"/>
                </a:cubicBezTo>
                <a:cubicBezTo>
                  <a:pt x="536046" y="1732852"/>
                  <a:pt x="530654" y="1759559"/>
                  <a:pt x="523024" y="1786266"/>
                </a:cubicBezTo>
                <a:cubicBezTo>
                  <a:pt x="515393" y="1812973"/>
                  <a:pt x="505358" y="1838684"/>
                  <a:pt x="492916" y="1863401"/>
                </a:cubicBezTo>
                <a:cubicBezTo>
                  <a:pt x="480475" y="1888117"/>
                  <a:pt x="464965" y="1909930"/>
                  <a:pt x="446387" y="1928841"/>
                </a:cubicBezTo>
                <a:cubicBezTo>
                  <a:pt x="427808" y="1947751"/>
                  <a:pt x="405829" y="1962929"/>
                  <a:pt x="380449" y="1974375"/>
                </a:cubicBezTo>
                <a:cubicBezTo>
                  <a:pt x="355069" y="1985821"/>
                  <a:pt x="325957" y="1991544"/>
                  <a:pt x="293112" y="1991544"/>
                </a:cubicBezTo>
                <a:cubicBezTo>
                  <a:pt x="280174" y="1991544"/>
                  <a:pt x="268894" y="1990549"/>
                  <a:pt x="259273" y="1988558"/>
                </a:cubicBezTo>
                <a:cubicBezTo>
                  <a:pt x="249651" y="1986567"/>
                  <a:pt x="241440" y="1983913"/>
                  <a:pt x="234639" y="1980596"/>
                </a:cubicBezTo>
                <a:cubicBezTo>
                  <a:pt x="227838" y="1977278"/>
                  <a:pt x="222198" y="1973380"/>
                  <a:pt x="217719" y="1968901"/>
                </a:cubicBezTo>
                <a:cubicBezTo>
                  <a:pt x="213240" y="1964422"/>
                  <a:pt x="209508" y="1959860"/>
                  <a:pt x="206522" y="1955216"/>
                </a:cubicBezTo>
                <a:lnTo>
                  <a:pt x="153772" y="2203540"/>
                </a:lnTo>
                <a:lnTo>
                  <a:pt x="0" y="2240366"/>
                </a:lnTo>
                <a:close/>
                <a:moveTo>
                  <a:pt x="828582" y="1271951"/>
                </a:moveTo>
                <a:lnTo>
                  <a:pt x="773841" y="1528735"/>
                </a:lnTo>
                <a:cubicBezTo>
                  <a:pt x="784789" y="1516460"/>
                  <a:pt x="795654" y="1506590"/>
                  <a:pt x="806437" y="1499125"/>
                </a:cubicBezTo>
                <a:cubicBezTo>
                  <a:pt x="817219" y="1491661"/>
                  <a:pt x="827752" y="1485938"/>
                  <a:pt x="838037" y="1481956"/>
                </a:cubicBezTo>
                <a:cubicBezTo>
                  <a:pt x="848322" y="1477975"/>
                  <a:pt x="858026" y="1475321"/>
                  <a:pt x="867149" y="1473994"/>
                </a:cubicBezTo>
                <a:cubicBezTo>
                  <a:pt x="876273" y="1472667"/>
                  <a:pt x="884816" y="1472004"/>
                  <a:pt x="892778" y="1472004"/>
                </a:cubicBezTo>
                <a:cubicBezTo>
                  <a:pt x="909034" y="1472004"/>
                  <a:pt x="924130" y="1474160"/>
                  <a:pt x="938064" y="1478473"/>
                </a:cubicBezTo>
                <a:cubicBezTo>
                  <a:pt x="951998" y="1482786"/>
                  <a:pt x="964024" y="1489587"/>
                  <a:pt x="974143" y="1498876"/>
                </a:cubicBezTo>
                <a:cubicBezTo>
                  <a:pt x="984262" y="1508166"/>
                  <a:pt x="992141" y="1520109"/>
                  <a:pt x="997781" y="1534707"/>
                </a:cubicBezTo>
                <a:cubicBezTo>
                  <a:pt x="1003421" y="1549304"/>
                  <a:pt x="1006241" y="1566722"/>
                  <a:pt x="1006241" y="1586959"/>
                </a:cubicBezTo>
                <a:cubicBezTo>
                  <a:pt x="1006241" y="1600562"/>
                  <a:pt x="1004997" y="1615242"/>
                  <a:pt x="1002508" y="1631001"/>
                </a:cubicBezTo>
                <a:cubicBezTo>
                  <a:pt x="1000020" y="1646760"/>
                  <a:pt x="996951" y="1662850"/>
                  <a:pt x="993302" y="1679272"/>
                </a:cubicBezTo>
                <a:cubicBezTo>
                  <a:pt x="989653" y="1695695"/>
                  <a:pt x="985755" y="1712034"/>
                  <a:pt x="981608" y="1728290"/>
                </a:cubicBezTo>
                <a:cubicBezTo>
                  <a:pt x="977460" y="1744547"/>
                  <a:pt x="973562" y="1760139"/>
                  <a:pt x="969913" y="1775069"/>
                </a:cubicBezTo>
                <a:cubicBezTo>
                  <a:pt x="966263" y="1789998"/>
                  <a:pt x="963195" y="1803849"/>
                  <a:pt x="960706" y="1816622"/>
                </a:cubicBezTo>
                <a:cubicBezTo>
                  <a:pt x="958218" y="1829395"/>
                  <a:pt x="956974" y="1840592"/>
                  <a:pt x="956974" y="1850213"/>
                </a:cubicBezTo>
                <a:cubicBezTo>
                  <a:pt x="956974" y="1862820"/>
                  <a:pt x="959877" y="1873105"/>
                  <a:pt x="965683" y="1881067"/>
                </a:cubicBezTo>
                <a:cubicBezTo>
                  <a:pt x="971489" y="1889029"/>
                  <a:pt x="982188" y="1893010"/>
                  <a:pt x="997781" y="1893010"/>
                </a:cubicBezTo>
                <a:cubicBezTo>
                  <a:pt x="1008729" y="1893010"/>
                  <a:pt x="1018350" y="1890854"/>
                  <a:pt x="1026644" y="1886541"/>
                </a:cubicBezTo>
                <a:cubicBezTo>
                  <a:pt x="1034938" y="1882228"/>
                  <a:pt x="1042403" y="1876090"/>
                  <a:pt x="1049038" y="1868128"/>
                </a:cubicBezTo>
                <a:cubicBezTo>
                  <a:pt x="1052356" y="1864147"/>
                  <a:pt x="1055528" y="1859772"/>
                  <a:pt x="1058556" y="1855003"/>
                </a:cubicBezTo>
                <a:lnTo>
                  <a:pt x="1063996" y="1845257"/>
                </a:lnTo>
                <a:lnTo>
                  <a:pt x="1062758" y="1828814"/>
                </a:lnTo>
                <a:cubicBezTo>
                  <a:pt x="1062758" y="1808909"/>
                  <a:pt x="1064832" y="1786266"/>
                  <a:pt x="1068979" y="1760886"/>
                </a:cubicBezTo>
                <a:cubicBezTo>
                  <a:pt x="1073126" y="1735506"/>
                  <a:pt x="1079678" y="1709380"/>
                  <a:pt x="1088636" y="1682507"/>
                </a:cubicBezTo>
                <a:cubicBezTo>
                  <a:pt x="1097593" y="1655634"/>
                  <a:pt x="1109371" y="1629342"/>
                  <a:pt x="1123968" y="1603630"/>
                </a:cubicBezTo>
                <a:cubicBezTo>
                  <a:pt x="1138566" y="1577919"/>
                  <a:pt x="1156149" y="1554944"/>
                  <a:pt x="1176719" y="1534707"/>
                </a:cubicBezTo>
                <a:cubicBezTo>
                  <a:pt x="1197288" y="1514469"/>
                  <a:pt x="1221258" y="1498130"/>
                  <a:pt x="1248628" y="1485689"/>
                </a:cubicBezTo>
                <a:cubicBezTo>
                  <a:pt x="1275999" y="1473248"/>
                  <a:pt x="1307101" y="1467027"/>
                  <a:pt x="1341937" y="1467027"/>
                </a:cubicBezTo>
                <a:cubicBezTo>
                  <a:pt x="1428859" y="1467027"/>
                  <a:pt x="1472319" y="1521270"/>
                  <a:pt x="1472319" y="1629757"/>
                </a:cubicBezTo>
                <a:lnTo>
                  <a:pt x="1472319" y="1630752"/>
                </a:lnTo>
                <a:cubicBezTo>
                  <a:pt x="1473978" y="1631415"/>
                  <a:pt x="1475637" y="1631747"/>
                  <a:pt x="1477296" y="1631747"/>
                </a:cubicBezTo>
                <a:cubicBezTo>
                  <a:pt x="1478954" y="1631747"/>
                  <a:pt x="1481111" y="1631747"/>
                  <a:pt x="1483765" y="1631747"/>
                </a:cubicBezTo>
                <a:cubicBezTo>
                  <a:pt x="1495708" y="1631747"/>
                  <a:pt x="1508564" y="1630006"/>
                  <a:pt x="1522332" y="1626522"/>
                </a:cubicBezTo>
                <a:lnTo>
                  <a:pt x="1561321" y="1613604"/>
                </a:lnTo>
                <a:lnTo>
                  <a:pt x="1590484" y="1475985"/>
                </a:lnTo>
                <a:lnTo>
                  <a:pt x="1737289" y="1475985"/>
                </a:lnTo>
                <a:lnTo>
                  <a:pt x="1726341" y="1528735"/>
                </a:lnTo>
                <a:cubicBezTo>
                  <a:pt x="1737289" y="1516460"/>
                  <a:pt x="1748154" y="1506590"/>
                  <a:pt x="1758937" y="1499125"/>
                </a:cubicBezTo>
                <a:cubicBezTo>
                  <a:pt x="1769719" y="1491661"/>
                  <a:pt x="1780252" y="1485938"/>
                  <a:pt x="1790537" y="1481956"/>
                </a:cubicBezTo>
                <a:cubicBezTo>
                  <a:pt x="1800822" y="1477975"/>
                  <a:pt x="1810526" y="1475321"/>
                  <a:pt x="1819649" y="1473994"/>
                </a:cubicBezTo>
                <a:cubicBezTo>
                  <a:pt x="1828773" y="1472667"/>
                  <a:pt x="1837316" y="1472004"/>
                  <a:pt x="1845278" y="1472004"/>
                </a:cubicBezTo>
                <a:cubicBezTo>
                  <a:pt x="1861534" y="1472004"/>
                  <a:pt x="1876629" y="1474160"/>
                  <a:pt x="1890564" y="1478473"/>
                </a:cubicBezTo>
                <a:cubicBezTo>
                  <a:pt x="1904498" y="1482786"/>
                  <a:pt x="1916524" y="1489587"/>
                  <a:pt x="1926643" y="1498876"/>
                </a:cubicBezTo>
                <a:cubicBezTo>
                  <a:pt x="1936761" y="1508166"/>
                  <a:pt x="1944641" y="1520109"/>
                  <a:pt x="1950281" y="1534707"/>
                </a:cubicBezTo>
                <a:cubicBezTo>
                  <a:pt x="1955921" y="1549304"/>
                  <a:pt x="1958741" y="1566722"/>
                  <a:pt x="1958741" y="1586959"/>
                </a:cubicBezTo>
                <a:cubicBezTo>
                  <a:pt x="1958741" y="1600562"/>
                  <a:pt x="1957497" y="1615242"/>
                  <a:pt x="1955008" y="1631001"/>
                </a:cubicBezTo>
                <a:cubicBezTo>
                  <a:pt x="1952520" y="1646760"/>
                  <a:pt x="1949451" y="1662850"/>
                  <a:pt x="1945802" y="1679272"/>
                </a:cubicBezTo>
                <a:cubicBezTo>
                  <a:pt x="1942153" y="1695695"/>
                  <a:pt x="1938254" y="1712034"/>
                  <a:pt x="1934107" y="1728290"/>
                </a:cubicBezTo>
                <a:cubicBezTo>
                  <a:pt x="1929960" y="1744547"/>
                  <a:pt x="1926062" y="1760139"/>
                  <a:pt x="1922413" y="1775069"/>
                </a:cubicBezTo>
                <a:cubicBezTo>
                  <a:pt x="1918763" y="1789998"/>
                  <a:pt x="1915694" y="1803849"/>
                  <a:pt x="1913206" y="1816622"/>
                </a:cubicBezTo>
                <a:cubicBezTo>
                  <a:pt x="1910718" y="1829395"/>
                  <a:pt x="1909474" y="1840592"/>
                  <a:pt x="1909474" y="1850213"/>
                </a:cubicBezTo>
                <a:cubicBezTo>
                  <a:pt x="1909474" y="1862820"/>
                  <a:pt x="1912377" y="1873105"/>
                  <a:pt x="1918183" y="1881067"/>
                </a:cubicBezTo>
                <a:cubicBezTo>
                  <a:pt x="1923989" y="1889029"/>
                  <a:pt x="1934688" y="1893010"/>
                  <a:pt x="1950281" y="1893010"/>
                </a:cubicBezTo>
                <a:cubicBezTo>
                  <a:pt x="1961229" y="1893010"/>
                  <a:pt x="1970850" y="1890854"/>
                  <a:pt x="1979144" y="1886541"/>
                </a:cubicBezTo>
                <a:cubicBezTo>
                  <a:pt x="1987438" y="1882228"/>
                  <a:pt x="1994903" y="1876090"/>
                  <a:pt x="2001538" y="1868128"/>
                </a:cubicBezTo>
                <a:cubicBezTo>
                  <a:pt x="2008173" y="1860166"/>
                  <a:pt x="2014228" y="1850628"/>
                  <a:pt x="2019702" y="1839514"/>
                </a:cubicBezTo>
                <a:lnTo>
                  <a:pt x="2022580" y="1833005"/>
                </a:lnTo>
                <a:lnTo>
                  <a:pt x="2022225" y="1827819"/>
                </a:lnTo>
                <a:cubicBezTo>
                  <a:pt x="2022225" y="1804596"/>
                  <a:pt x="2024548" y="1779713"/>
                  <a:pt x="2029192" y="1753172"/>
                </a:cubicBezTo>
                <a:cubicBezTo>
                  <a:pt x="2033837" y="1726631"/>
                  <a:pt x="2040970" y="1700090"/>
                  <a:pt x="2050591" y="1673549"/>
                </a:cubicBezTo>
                <a:cubicBezTo>
                  <a:pt x="2060212" y="1647008"/>
                  <a:pt x="2072238" y="1621546"/>
                  <a:pt x="2086670" y="1597161"/>
                </a:cubicBezTo>
                <a:cubicBezTo>
                  <a:pt x="2101102" y="1572776"/>
                  <a:pt x="2118022" y="1551212"/>
                  <a:pt x="2137430" y="1532467"/>
                </a:cubicBezTo>
                <a:cubicBezTo>
                  <a:pt x="2156838" y="1513723"/>
                  <a:pt x="2178817" y="1498793"/>
                  <a:pt x="2203368" y="1487679"/>
                </a:cubicBezTo>
                <a:cubicBezTo>
                  <a:pt x="2227918" y="1476565"/>
                  <a:pt x="2254956" y="1471008"/>
                  <a:pt x="2284484" y="1471008"/>
                </a:cubicBezTo>
                <a:cubicBezTo>
                  <a:pt x="2313347" y="1471008"/>
                  <a:pt x="2334331" y="1475985"/>
                  <a:pt x="2347436" y="1485938"/>
                </a:cubicBezTo>
                <a:cubicBezTo>
                  <a:pt x="2360540" y="1495890"/>
                  <a:pt x="2367092" y="1508166"/>
                  <a:pt x="2367092" y="1522763"/>
                </a:cubicBezTo>
                <a:lnTo>
                  <a:pt x="2367092" y="1528735"/>
                </a:lnTo>
                <a:lnTo>
                  <a:pt x="2378041" y="1475985"/>
                </a:lnTo>
                <a:lnTo>
                  <a:pt x="2524846" y="1475985"/>
                </a:lnTo>
                <a:lnTo>
                  <a:pt x="2423824" y="1948746"/>
                </a:lnTo>
                <a:cubicBezTo>
                  <a:pt x="2439417" y="1943438"/>
                  <a:pt x="2453516" y="1937052"/>
                  <a:pt x="2466124" y="1929587"/>
                </a:cubicBezTo>
                <a:cubicBezTo>
                  <a:pt x="2478730" y="1922123"/>
                  <a:pt x="2490259" y="1912667"/>
                  <a:pt x="2500710" y="1901221"/>
                </a:cubicBezTo>
                <a:cubicBezTo>
                  <a:pt x="2511160" y="1889776"/>
                  <a:pt x="2520616" y="1876090"/>
                  <a:pt x="2529076" y="1860166"/>
                </a:cubicBezTo>
                <a:cubicBezTo>
                  <a:pt x="2537536" y="1844241"/>
                  <a:pt x="2545249" y="1825165"/>
                  <a:pt x="2552216" y="1802937"/>
                </a:cubicBezTo>
                <a:lnTo>
                  <a:pt x="2595013" y="1802937"/>
                </a:lnTo>
                <a:cubicBezTo>
                  <a:pt x="2584729" y="1836777"/>
                  <a:pt x="2572536" y="1864976"/>
                  <a:pt x="2558436" y="1887536"/>
                </a:cubicBezTo>
                <a:cubicBezTo>
                  <a:pt x="2544336" y="1910096"/>
                  <a:pt x="2529324" y="1928592"/>
                  <a:pt x="2513400" y="1943024"/>
                </a:cubicBezTo>
                <a:cubicBezTo>
                  <a:pt x="2497475" y="1957455"/>
                  <a:pt x="2481053" y="1968486"/>
                  <a:pt x="2464133" y="1976117"/>
                </a:cubicBezTo>
                <a:cubicBezTo>
                  <a:pt x="2447213" y="1983747"/>
                  <a:pt x="2430791" y="1989553"/>
                  <a:pt x="2414866" y="1993534"/>
                </a:cubicBezTo>
                <a:lnTo>
                  <a:pt x="2399439" y="2067186"/>
                </a:lnTo>
                <a:cubicBezTo>
                  <a:pt x="2392140" y="2103680"/>
                  <a:pt x="2381607" y="2133206"/>
                  <a:pt x="2367839" y="2155766"/>
                </a:cubicBezTo>
                <a:cubicBezTo>
                  <a:pt x="2354071" y="2178326"/>
                  <a:pt x="2338727" y="2195910"/>
                  <a:pt x="2321807" y="2208517"/>
                </a:cubicBezTo>
                <a:cubicBezTo>
                  <a:pt x="2304887" y="2221124"/>
                  <a:pt x="2287221" y="2229584"/>
                  <a:pt x="2268808" y="2233896"/>
                </a:cubicBezTo>
                <a:cubicBezTo>
                  <a:pt x="2250395" y="2238209"/>
                  <a:pt x="2232728" y="2240366"/>
                  <a:pt x="2215809" y="2240366"/>
                </a:cubicBezTo>
                <a:cubicBezTo>
                  <a:pt x="2200216" y="2240366"/>
                  <a:pt x="2185535" y="2238292"/>
                  <a:pt x="2171767" y="2234145"/>
                </a:cubicBezTo>
                <a:cubicBezTo>
                  <a:pt x="2157999" y="2229998"/>
                  <a:pt x="2145972" y="2223861"/>
                  <a:pt x="2135688" y="2215732"/>
                </a:cubicBezTo>
                <a:cubicBezTo>
                  <a:pt x="2125403" y="2207604"/>
                  <a:pt x="2117192" y="2197320"/>
                  <a:pt x="2111055" y="2184879"/>
                </a:cubicBezTo>
                <a:cubicBezTo>
                  <a:pt x="2104917" y="2172437"/>
                  <a:pt x="2101848" y="2157923"/>
                  <a:pt x="2101848" y="2141335"/>
                </a:cubicBezTo>
                <a:cubicBezTo>
                  <a:pt x="2101848" y="2120102"/>
                  <a:pt x="2106908" y="2101357"/>
                  <a:pt x="2117026" y="2085101"/>
                </a:cubicBezTo>
                <a:cubicBezTo>
                  <a:pt x="2127145" y="2068845"/>
                  <a:pt x="2140167" y="2054662"/>
                  <a:pt x="2156092" y="2042552"/>
                </a:cubicBezTo>
                <a:cubicBezTo>
                  <a:pt x="2172016" y="2030443"/>
                  <a:pt x="2189848" y="2020075"/>
                  <a:pt x="2209588" y="2011450"/>
                </a:cubicBezTo>
                <a:cubicBezTo>
                  <a:pt x="2229328" y="2002824"/>
                  <a:pt x="2248819" y="1995525"/>
                  <a:pt x="2268061" y="1989553"/>
                </a:cubicBezTo>
                <a:lnTo>
                  <a:pt x="2280502" y="1935808"/>
                </a:lnTo>
                <a:cubicBezTo>
                  <a:pt x="2265573" y="1951732"/>
                  <a:pt x="2248073" y="1965003"/>
                  <a:pt x="2228001" y="1975619"/>
                </a:cubicBezTo>
                <a:cubicBezTo>
                  <a:pt x="2207929" y="1986236"/>
                  <a:pt x="2184623" y="1991544"/>
                  <a:pt x="2158082" y="1991544"/>
                </a:cubicBezTo>
                <a:cubicBezTo>
                  <a:pt x="2140498" y="1991544"/>
                  <a:pt x="2123579" y="1988724"/>
                  <a:pt x="2107322" y="1983084"/>
                </a:cubicBezTo>
                <a:cubicBezTo>
                  <a:pt x="2091066" y="1977444"/>
                  <a:pt x="2076634" y="1968155"/>
                  <a:pt x="2064027" y="1955216"/>
                </a:cubicBezTo>
                <a:cubicBezTo>
                  <a:pt x="2051420" y="1942277"/>
                  <a:pt x="2041302" y="1925357"/>
                  <a:pt x="2033671" y="1904456"/>
                </a:cubicBezTo>
                <a:lnTo>
                  <a:pt x="2033110" y="1902179"/>
                </a:lnTo>
                <a:lnTo>
                  <a:pt x="2032641" y="1902963"/>
                </a:lnTo>
                <a:cubicBezTo>
                  <a:pt x="2016219" y="1927845"/>
                  <a:pt x="1999630" y="1946839"/>
                  <a:pt x="1982876" y="1959943"/>
                </a:cubicBezTo>
                <a:cubicBezTo>
                  <a:pt x="1966122" y="1973048"/>
                  <a:pt x="1949700" y="1981591"/>
                  <a:pt x="1933610" y="1985572"/>
                </a:cubicBezTo>
                <a:cubicBezTo>
                  <a:pt x="1917519" y="1989553"/>
                  <a:pt x="1902673" y="1991544"/>
                  <a:pt x="1889070" y="1991544"/>
                </a:cubicBezTo>
                <a:cubicBezTo>
                  <a:pt x="1866511" y="1991544"/>
                  <a:pt x="1847600" y="1988309"/>
                  <a:pt x="1832339" y="1981840"/>
                </a:cubicBezTo>
                <a:cubicBezTo>
                  <a:pt x="1817078" y="1975370"/>
                  <a:pt x="1804803" y="1966745"/>
                  <a:pt x="1795513" y="1955962"/>
                </a:cubicBezTo>
                <a:cubicBezTo>
                  <a:pt x="1786224" y="1945180"/>
                  <a:pt x="1779506" y="1932905"/>
                  <a:pt x="1775359" y="1919137"/>
                </a:cubicBezTo>
                <a:cubicBezTo>
                  <a:pt x="1771212" y="1905368"/>
                  <a:pt x="1769138" y="1891186"/>
                  <a:pt x="1769138" y="1876588"/>
                </a:cubicBezTo>
                <a:cubicBezTo>
                  <a:pt x="1769138" y="1859336"/>
                  <a:pt x="1771544" y="1839182"/>
                  <a:pt x="1776354" y="1816124"/>
                </a:cubicBezTo>
                <a:cubicBezTo>
                  <a:pt x="1781165" y="1793067"/>
                  <a:pt x="1786390" y="1769429"/>
                  <a:pt x="1792030" y="1745210"/>
                </a:cubicBezTo>
                <a:cubicBezTo>
                  <a:pt x="1797670" y="1720991"/>
                  <a:pt x="1802895" y="1697602"/>
                  <a:pt x="1807706" y="1675042"/>
                </a:cubicBezTo>
                <a:cubicBezTo>
                  <a:pt x="1812516" y="1652483"/>
                  <a:pt x="1814922" y="1633074"/>
                  <a:pt x="1814922" y="1616818"/>
                </a:cubicBezTo>
                <a:cubicBezTo>
                  <a:pt x="1814922" y="1581983"/>
                  <a:pt x="1802646" y="1564565"/>
                  <a:pt x="1778096" y="1564565"/>
                </a:cubicBezTo>
                <a:cubicBezTo>
                  <a:pt x="1768806" y="1564565"/>
                  <a:pt x="1760181" y="1567054"/>
                  <a:pt x="1752218" y="1572030"/>
                </a:cubicBezTo>
                <a:cubicBezTo>
                  <a:pt x="1744256" y="1577006"/>
                  <a:pt x="1736957" y="1583725"/>
                  <a:pt x="1730322" y="1592185"/>
                </a:cubicBezTo>
                <a:cubicBezTo>
                  <a:pt x="1723687" y="1600645"/>
                  <a:pt x="1717715" y="1610597"/>
                  <a:pt x="1712407" y="1622043"/>
                </a:cubicBezTo>
                <a:cubicBezTo>
                  <a:pt x="1707099" y="1633489"/>
                  <a:pt x="1702454" y="1645681"/>
                  <a:pt x="1698473" y="1658620"/>
                </a:cubicBezTo>
                <a:lnTo>
                  <a:pt x="1629300" y="1985572"/>
                </a:lnTo>
                <a:lnTo>
                  <a:pt x="1482495" y="1985572"/>
                </a:lnTo>
                <a:lnTo>
                  <a:pt x="1551545" y="1659734"/>
                </a:lnTo>
                <a:lnTo>
                  <a:pt x="1523328" y="1670439"/>
                </a:lnTo>
                <a:cubicBezTo>
                  <a:pt x="1506076" y="1675664"/>
                  <a:pt x="1488078" y="1679853"/>
                  <a:pt x="1469334" y="1683005"/>
                </a:cubicBezTo>
                <a:cubicBezTo>
                  <a:pt x="1465352" y="1730115"/>
                  <a:pt x="1456312" y="1772581"/>
                  <a:pt x="1442212" y="1810402"/>
                </a:cubicBezTo>
                <a:cubicBezTo>
                  <a:pt x="1428112" y="1848222"/>
                  <a:pt x="1410280" y="1880403"/>
                  <a:pt x="1388715" y="1906944"/>
                </a:cubicBezTo>
                <a:cubicBezTo>
                  <a:pt x="1367151" y="1933485"/>
                  <a:pt x="1342434" y="1953889"/>
                  <a:pt x="1314566" y="1968155"/>
                </a:cubicBezTo>
                <a:cubicBezTo>
                  <a:pt x="1286698" y="1982420"/>
                  <a:pt x="1257171" y="1989553"/>
                  <a:pt x="1225985" y="1989553"/>
                </a:cubicBezTo>
                <a:cubicBezTo>
                  <a:pt x="1202099" y="1989553"/>
                  <a:pt x="1180202" y="1986650"/>
                  <a:pt x="1160296" y="1980845"/>
                </a:cubicBezTo>
                <a:cubicBezTo>
                  <a:pt x="1140391" y="1975039"/>
                  <a:pt x="1123222" y="1965749"/>
                  <a:pt x="1108790" y="1952976"/>
                </a:cubicBezTo>
                <a:cubicBezTo>
                  <a:pt x="1101575" y="1946590"/>
                  <a:pt x="1095147" y="1939250"/>
                  <a:pt x="1089507" y="1930956"/>
                </a:cubicBezTo>
                <a:lnTo>
                  <a:pt x="1077094" y="1907296"/>
                </a:lnTo>
                <a:lnTo>
                  <a:pt x="1067793" y="1920521"/>
                </a:lnTo>
                <a:cubicBezTo>
                  <a:pt x="1055414" y="1936974"/>
                  <a:pt x="1042942" y="1950115"/>
                  <a:pt x="1030377" y="1959943"/>
                </a:cubicBezTo>
                <a:cubicBezTo>
                  <a:pt x="1013622" y="1973048"/>
                  <a:pt x="997200" y="1981591"/>
                  <a:pt x="981110" y="1985572"/>
                </a:cubicBezTo>
                <a:cubicBezTo>
                  <a:pt x="965019" y="1989553"/>
                  <a:pt x="950173" y="1991544"/>
                  <a:pt x="936571" y="1991544"/>
                </a:cubicBezTo>
                <a:cubicBezTo>
                  <a:pt x="914011" y="1991544"/>
                  <a:pt x="895100" y="1988309"/>
                  <a:pt x="879839" y="1981840"/>
                </a:cubicBezTo>
                <a:cubicBezTo>
                  <a:pt x="864578" y="1975370"/>
                  <a:pt x="852303" y="1966745"/>
                  <a:pt x="843014" y="1955962"/>
                </a:cubicBezTo>
                <a:cubicBezTo>
                  <a:pt x="833724" y="1945180"/>
                  <a:pt x="827006" y="1932905"/>
                  <a:pt x="822859" y="1919137"/>
                </a:cubicBezTo>
                <a:cubicBezTo>
                  <a:pt x="818712" y="1905368"/>
                  <a:pt x="816638" y="1891186"/>
                  <a:pt x="816638" y="1876588"/>
                </a:cubicBezTo>
                <a:cubicBezTo>
                  <a:pt x="816638" y="1859336"/>
                  <a:pt x="819044" y="1839182"/>
                  <a:pt x="823854" y="1816124"/>
                </a:cubicBezTo>
                <a:cubicBezTo>
                  <a:pt x="828665" y="1793067"/>
                  <a:pt x="833890" y="1769429"/>
                  <a:pt x="839530" y="1745210"/>
                </a:cubicBezTo>
                <a:cubicBezTo>
                  <a:pt x="845170" y="1720991"/>
                  <a:pt x="850395" y="1697602"/>
                  <a:pt x="855206" y="1675042"/>
                </a:cubicBezTo>
                <a:cubicBezTo>
                  <a:pt x="860016" y="1652483"/>
                  <a:pt x="862422" y="1633074"/>
                  <a:pt x="862422" y="1616818"/>
                </a:cubicBezTo>
                <a:cubicBezTo>
                  <a:pt x="862422" y="1581983"/>
                  <a:pt x="850146" y="1564565"/>
                  <a:pt x="825596" y="1564565"/>
                </a:cubicBezTo>
                <a:cubicBezTo>
                  <a:pt x="816307" y="1564565"/>
                  <a:pt x="807681" y="1567054"/>
                  <a:pt x="799719" y="1572030"/>
                </a:cubicBezTo>
                <a:cubicBezTo>
                  <a:pt x="791756" y="1577006"/>
                  <a:pt x="784457" y="1583725"/>
                  <a:pt x="777822" y="1592185"/>
                </a:cubicBezTo>
                <a:cubicBezTo>
                  <a:pt x="771187" y="1600645"/>
                  <a:pt x="765215" y="1610597"/>
                  <a:pt x="759907" y="1622043"/>
                </a:cubicBezTo>
                <a:cubicBezTo>
                  <a:pt x="754599" y="1633489"/>
                  <a:pt x="749954" y="1645681"/>
                  <a:pt x="745973" y="1658620"/>
                </a:cubicBezTo>
                <a:lnTo>
                  <a:pt x="676801" y="1985572"/>
                </a:lnTo>
                <a:lnTo>
                  <a:pt x="529996" y="1985572"/>
                </a:lnTo>
                <a:lnTo>
                  <a:pt x="677796" y="1292354"/>
                </a:lnTo>
                <a:close/>
                <a:moveTo>
                  <a:pt x="3358381" y="1259012"/>
                </a:moveTo>
                <a:cubicBezTo>
                  <a:pt x="3369661" y="1259012"/>
                  <a:pt x="3380194" y="1261168"/>
                  <a:pt x="3389981" y="1265481"/>
                </a:cubicBezTo>
                <a:cubicBezTo>
                  <a:pt x="3399768" y="1269794"/>
                  <a:pt x="3408394" y="1275683"/>
                  <a:pt x="3415858" y="1283148"/>
                </a:cubicBezTo>
                <a:cubicBezTo>
                  <a:pt x="3423323" y="1290612"/>
                  <a:pt x="3429212" y="1299238"/>
                  <a:pt x="3433525" y="1309025"/>
                </a:cubicBezTo>
                <a:cubicBezTo>
                  <a:pt x="3437838" y="1318812"/>
                  <a:pt x="3439994" y="1329346"/>
                  <a:pt x="3439994" y="1340626"/>
                </a:cubicBezTo>
                <a:cubicBezTo>
                  <a:pt x="3439994" y="1351905"/>
                  <a:pt x="3437838" y="1362439"/>
                  <a:pt x="3433525" y="1372226"/>
                </a:cubicBezTo>
                <a:cubicBezTo>
                  <a:pt x="3429212" y="1382013"/>
                  <a:pt x="3423323" y="1390473"/>
                  <a:pt x="3415858" y="1397606"/>
                </a:cubicBezTo>
                <a:cubicBezTo>
                  <a:pt x="3408394" y="1404739"/>
                  <a:pt x="3399768" y="1410379"/>
                  <a:pt x="3389981" y="1414526"/>
                </a:cubicBezTo>
                <a:cubicBezTo>
                  <a:pt x="3380194" y="1418673"/>
                  <a:pt x="3369661" y="1420746"/>
                  <a:pt x="3358381" y="1420746"/>
                </a:cubicBezTo>
                <a:cubicBezTo>
                  <a:pt x="3347101" y="1420746"/>
                  <a:pt x="3336568" y="1418673"/>
                  <a:pt x="3326780" y="1414526"/>
                </a:cubicBezTo>
                <a:cubicBezTo>
                  <a:pt x="3316994" y="1410379"/>
                  <a:pt x="3308450" y="1404739"/>
                  <a:pt x="3301152" y="1397606"/>
                </a:cubicBezTo>
                <a:cubicBezTo>
                  <a:pt x="3293853" y="1390473"/>
                  <a:pt x="3288130" y="1382013"/>
                  <a:pt x="3283983" y="1372226"/>
                </a:cubicBezTo>
                <a:cubicBezTo>
                  <a:pt x="3279836" y="1362439"/>
                  <a:pt x="3277762" y="1351905"/>
                  <a:pt x="3277762" y="1340626"/>
                </a:cubicBezTo>
                <a:cubicBezTo>
                  <a:pt x="3277762" y="1329346"/>
                  <a:pt x="3279836" y="1318812"/>
                  <a:pt x="3283983" y="1309025"/>
                </a:cubicBezTo>
                <a:cubicBezTo>
                  <a:pt x="3288130" y="1299238"/>
                  <a:pt x="3293853" y="1290612"/>
                  <a:pt x="3301152" y="1283148"/>
                </a:cubicBezTo>
                <a:cubicBezTo>
                  <a:pt x="3308450" y="1275683"/>
                  <a:pt x="3316994" y="1269794"/>
                  <a:pt x="3326780" y="1265481"/>
                </a:cubicBezTo>
                <a:cubicBezTo>
                  <a:pt x="3336568" y="1261168"/>
                  <a:pt x="3347101" y="1259012"/>
                  <a:pt x="3358381" y="1259012"/>
                </a:cubicBezTo>
                <a:close/>
                <a:moveTo>
                  <a:pt x="3787382" y="1221191"/>
                </a:moveTo>
                <a:lnTo>
                  <a:pt x="3808781" y="1221191"/>
                </a:lnTo>
                <a:lnTo>
                  <a:pt x="3869991" y="1413779"/>
                </a:lnTo>
                <a:lnTo>
                  <a:pt x="3837644" y="1413779"/>
                </a:lnTo>
                <a:lnTo>
                  <a:pt x="3776434" y="1332166"/>
                </a:lnTo>
                <a:lnTo>
                  <a:pt x="3616193" y="1413779"/>
                </a:lnTo>
                <a:lnTo>
                  <a:pt x="3571405" y="1413779"/>
                </a:lnTo>
                <a:close/>
                <a:moveTo>
                  <a:pt x="1399166" y="1221191"/>
                </a:moveTo>
                <a:lnTo>
                  <a:pt x="1506159" y="1221191"/>
                </a:lnTo>
                <a:lnTo>
                  <a:pt x="1382743" y="1413779"/>
                </a:lnTo>
                <a:lnTo>
                  <a:pt x="1306604" y="1413779"/>
                </a:lnTo>
                <a:close/>
                <a:moveTo>
                  <a:pt x="3106410" y="315009"/>
                </a:moveTo>
                <a:cubicBezTo>
                  <a:pt x="3092144" y="315009"/>
                  <a:pt x="3078625" y="319654"/>
                  <a:pt x="3065852" y="328943"/>
                </a:cubicBezTo>
                <a:cubicBezTo>
                  <a:pt x="3053079" y="338232"/>
                  <a:pt x="3041385" y="350591"/>
                  <a:pt x="3030768" y="366018"/>
                </a:cubicBezTo>
                <a:cubicBezTo>
                  <a:pt x="3020152" y="381445"/>
                  <a:pt x="3010697" y="398945"/>
                  <a:pt x="3002402" y="418519"/>
                </a:cubicBezTo>
                <a:cubicBezTo>
                  <a:pt x="2994108" y="438093"/>
                  <a:pt x="2987058" y="458248"/>
                  <a:pt x="2981252" y="478983"/>
                </a:cubicBezTo>
                <a:cubicBezTo>
                  <a:pt x="2975447" y="499718"/>
                  <a:pt x="2971051" y="520121"/>
                  <a:pt x="2968065" y="540193"/>
                </a:cubicBezTo>
                <a:cubicBezTo>
                  <a:pt x="2965079" y="560265"/>
                  <a:pt x="2963586" y="578263"/>
                  <a:pt x="2963586" y="594187"/>
                </a:cubicBezTo>
                <a:cubicBezTo>
                  <a:pt x="2963586" y="613761"/>
                  <a:pt x="2965411" y="628857"/>
                  <a:pt x="2969060" y="639473"/>
                </a:cubicBezTo>
                <a:cubicBezTo>
                  <a:pt x="2972710" y="650089"/>
                  <a:pt x="2977106" y="657969"/>
                  <a:pt x="2982248" y="663111"/>
                </a:cubicBezTo>
                <a:cubicBezTo>
                  <a:pt x="2987390" y="668253"/>
                  <a:pt x="2992947" y="671322"/>
                  <a:pt x="2998919" y="672317"/>
                </a:cubicBezTo>
                <a:cubicBezTo>
                  <a:pt x="3004891" y="673313"/>
                  <a:pt x="3010199" y="673810"/>
                  <a:pt x="3014844" y="673810"/>
                </a:cubicBezTo>
                <a:cubicBezTo>
                  <a:pt x="3022474" y="673810"/>
                  <a:pt x="3030519" y="671903"/>
                  <a:pt x="3038979" y="668087"/>
                </a:cubicBezTo>
                <a:cubicBezTo>
                  <a:pt x="3047439" y="664272"/>
                  <a:pt x="3055568" y="658632"/>
                  <a:pt x="3063364" y="651168"/>
                </a:cubicBezTo>
                <a:cubicBezTo>
                  <a:pt x="3071160" y="643703"/>
                  <a:pt x="3078293" y="634331"/>
                  <a:pt x="3084762" y="623051"/>
                </a:cubicBezTo>
                <a:cubicBezTo>
                  <a:pt x="3091232" y="611771"/>
                  <a:pt x="3096126" y="598666"/>
                  <a:pt x="3099443" y="583737"/>
                </a:cubicBezTo>
                <a:lnTo>
                  <a:pt x="3148212" y="353825"/>
                </a:lnTo>
                <a:cubicBezTo>
                  <a:pt x="3148212" y="350839"/>
                  <a:pt x="3147549" y="347107"/>
                  <a:pt x="3146222" y="342628"/>
                </a:cubicBezTo>
                <a:cubicBezTo>
                  <a:pt x="3144894" y="338149"/>
                  <a:pt x="3142655" y="333837"/>
                  <a:pt x="3139503" y="329690"/>
                </a:cubicBezTo>
                <a:cubicBezTo>
                  <a:pt x="3136352" y="325542"/>
                  <a:pt x="3132122" y="322059"/>
                  <a:pt x="3126814" y="319239"/>
                </a:cubicBezTo>
                <a:cubicBezTo>
                  <a:pt x="3121505" y="316419"/>
                  <a:pt x="3114704" y="315009"/>
                  <a:pt x="3106410" y="315009"/>
                </a:cubicBezTo>
                <a:close/>
                <a:moveTo>
                  <a:pt x="2809782" y="52751"/>
                </a:moveTo>
                <a:lnTo>
                  <a:pt x="2692835" y="603145"/>
                </a:lnTo>
                <a:cubicBezTo>
                  <a:pt x="2691177" y="608785"/>
                  <a:pt x="2690098" y="614342"/>
                  <a:pt x="2689600" y="619816"/>
                </a:cubicBezTo>
                <a:cubicBezTo>
                  <a:pt x="2689103" y="625290"/>
                  <a:pt x="2688854" y="630681"/>
                  <a:pt x="2688854" y="635989"/>
                </a:cubicBezTo>
                <a:cubicBezTo>
                  <a:pt x="2688854" y="650255"/>
                  <a:pt x="2692172" y="660125"/>
                  <a:pt x="2698807" y="665599"/>
                </a:cubicBezTo>
                <a:cubicBezTo>
                  <a:pt x="2705442" y="671073"/>
                  <a:pt x="2715893" y="673810"/>
                  <a:pt x="2730158" y="673810"/>
                </a:cubicBezTo>
                <a:cubicBezTo>
                  <a:pt x="2740112" y="673810"/>
                  <a:pt x="2749816" y="671571"/>
                  <a:pt x="2759271" y="667092"/>
                </a:cubicBezTo>
                <a:cubicBezTo>
                  <a:pt x="2768726" y="662613"/>
                  <a:pt x="2777435" y="656393"/>
                  <a:pt x="2785397" y="648431"/>
                </a:cubicBezTo>
                <a:cubicBezTo>
                  <a:pt x="2793359" y="640468"/>
                  <a:pt x="2800492" y="630930"/>
                  <a:pt x="2806796" y="619816"/>
                </a:cubicBezTo>
                <a:lnTo>
                  <a:pt x="2812955" y="605412"/>
                </a:lnTo>
                <a:lnTo>
                  <a:pt x="2814542" y="572540"/>
                </a:lnTo>
                <a:cubicBezTo>
                  <a:pt x="2815703" y="560099"/>
                  <a:pt x="2817445" y="547243"/>
                  <a:pt x="2819767" y="533972"/>
                </a:cubicBezTo>
                <a:cubicBezTo>
                  <a:pt x="2824412" y="507431"/>
                  <a:pt x="2831545" y="480890"/>
                  <a:pt x="2841166" y="454349"/>
                </a:cubicBezTo>
                <a:cubicBezTo>
                  <a:pt x="2850787" y="427808"/>
                  <a:pt x="2862813" y="402346"/>
                  <a:pt x="2877245" y="377961"/>
                </a:cubicBezTo>
                <a:cubicBezTo>
                  <a:pt x="2891676" y="353576"/>
                  <a:pt x="2908596" y="332012"/>
                  <a:pt x="2928005" y="313267"/>
                </a:cubicBezTo>
                <a:cubicBezTo>
                  <a:pt x="2947413" y="294523"/>
                  <a:pt x="2969392" y="279593"/>
                  <a:pt x="2993942" y="268479"/>
                </a:cubicBezTo>
                <a:cubicBezTo>
                  <a:pt x="3018493" y="257365"/>
                  <a:pt x="3045532" y="251808"/>
                  <a:pt x="3075058" y="251808"/>
                </a:cubicBezTo>
                <a:cubicBezTo>
                  <a:pt x="3103922" y="251808"/>
                  <a:pt x="3124906" y="256785"/>
                  <a:pt x="3138010" y="266738"/>
                </a:cubicBezTo>
                <a:cubicBezTo>
                  <a:pt x="3151115" y="276690"/>
                  <a:pt x="3157667" y="288966"/>
                  <a:pt x="3157667" y="303563"/>
                </a:cubicBezTo>
                <a:lnTo>
                  <a:pt x="3157667" y="311028"/>
                </a:lnTo>
                <a:lnTo>
                  <a:pt x="3168616" y="256785"/>
                </a:lnTo>
                <a:lnTo>
                  <a:pt x="3315420" y="256785"/>
                </a:lnTo>
                <a:lnTo>
                  <a:pt x="3242267" y="603145"/>
                </a:lnTo>
                <a:cubicBezTo>
                  <a:pt x="3240608" y="608785"/>
                  <a:pt x="3239447" y="614342"/>
                  <a:pt x="3238783" y="619816"/>
                </a:cubicBezTo>
                <a:cubicBezTo>
                  <a:pt x="3238120" y="625290"/>
                  <a:pt x="3237788" y="630681"/>
                  <a:pt x="3237788" y="635989"/>
                </a:cubicBezTo>
                <a:cubicBezTo>
                  <a:pt x="3237788" y="665185"/>
                  <a:pt x="3251722" y="679782"/>
                  <a:pt x="3279590" y="679782"/>
                </a:cubicBezTo>
                <a:cubicBezTo>
                  <a:pt x="3289543" y="679782"/>
                  <a:pt x="3298750" y="677211"/>
                  <a:pt x="3307210" y="672069"/>
                </a:cubicBezTo>
                <a:cubicBezTo>
                  <a:pt x="3315669" y="666926"/>
                  <a:pt x="3323383" y="660042"/>
                  <a:pt x="3330350" y="651416"/>
                </a:cubicBezTo>
                <a:cubicBezTo>
                  <a:pt x="3337317" y="642791"/>
                  <a:pt x="3343454" y="632589"/>
                  <a:pt x="3348763" y="620811"/>
                </a:cubicBezTo>
                <a:cubicBezTo>
                  <a:pt x="3354071" y="609034"/>
                  <a:pt x="3358550" y="596676"/>
                  <a:pt x="3362199" y="583737"/>
                </a:cubicBezTo>
                <a:lnTo>
                  <a:pt x="3404996" y="583737"/>
                </a:lnTo>
                <a:cubicBezTo>
                  <a:pt x="3395376" y="611273"/>
                  <a:pt x="3384925" y="635160"/>
                  <a:pt x="3373645" y="655398"/>
                </a:cubicBezTo>
                <a:cubicBezTo>
                  <a:pt x="3362365" y="675635"/>
                  <a:pt x="3350670" y="692721"/>
                  <a:pt x="3338561" y="706655"/>
                </a:cubicBezTo>
                <a:cubicBezTo>
                  <a:pt x="3326452" y="720589"/>
                  <a:pt x="3314094" y="731869"/>
                  <a:pt x="3301486" y="740495"/>
                </a:cubicBezTo>
                <a:cubicBezTo>
                  <a:pt x="3288880" y="749120"/>
                  <a:pt x="3276604" y="755756"/>
                  <a:pt x="3264661" y="760400"/>
                </a:cubicBezTo>
                <a:cubicBezTo>
                  <a:pt x="3252717" y="765045"/>
                  <a:pt x="3241272" y="768197"/>
                  <a:pt x="3230324" y="769856"/>
                </a:cubicBezTo>
                <a:cubicBezTo>
                  <a:pt x="3219375" y="771514"/>
                  <a:pt x="3209422" y="772344"/>
                  <a:pt x="3200465" y="772344"/>
                </a:cubicBezTo>
                <a:cubicBezTo>
                  <a:pt x="3171602" y="772344"/>
                  <a:pt x="3148627" y="764465"/>
                  <a:pt x="3131541" y="748706"/>
                </a:cubicBezTo>
                <a:cubicBezTo>
                  <a:pt x="3114456" y="732947"/>
                  <a:pt x="3104088" y="709641"/>
                  <a:pt x="3100438" y="678787"/>
                </a:cubicBezTo>
                <a:cubicBezTo>
                  <a:pt x="3092144" y="690398"/>
                  <a:pt x="3083021" y="701761"/>
                  <a:pt x="3073068" y="712875"/>
                </a:cubicBezTo>
                <a:cubicBezTo>
                  <a:pt x="3063115" y="723989"/>
                  <a:pt x="3052001" y="733942"/>
                  <a:pt x="3039726" y="742734"/>
                </a:cubicBezTo>
                <a:cubicBezTo>
                  <a:pt x="3027450" y="751526"/>
                  <a:pt x="3013766" y="758659"/>
                  <a:pt x="2998670" y="764133"/>
                </a:cubicBezTo>
                <a:cubicBezTo>
                  <a:pt x="2983575" y="769607"/>
                  <a:pt x="2966904" y="772344"/>
                  <a:pt x="2948657" y="772344"/>
                </a:cubicBezTo>
                <a:cubicBezTo>
                  <a:pt x="2931074" y="772344"/>
                  <a:pt x="2914154" y="769524"/>
                  <a:pt x="2897897" y="763884"/>
                </a:cubicBezTo>
                <a:cubicBezTo>
                  <a:pt x="2881641" y="758244"/>
                  <a:pt x="2867209" y="748955"/>
                  <a:pt x="2854602" y="736016"/>
                </a:cubicBezTo>
                <a:cubicBezTo>
                  <a:pt x="2841995" y="723077"/>
                  <a:pt x="2831876" y="706157"/>
                  <a:pt x="2824246" y="685256"/>
                </a:cubicBezTo>
                <a:lnTo>
                  <a:pt x="2821323" y="673396"/>
                </a:lnTo>
                <a:lnTo>
                  <a:pt x="2814882" y="683390"/>
                </a:lnTo>
                <a:cubicBezTo>
                  <a:pt x="2808745" y="691933"/>
                  <a:pt x="2802483" y="699688"/>
                  <a:pt x="2796096" y="706655"/>
                </a:cubicBezTo>
                <a:cubicBezTo>
                  <a:pt x="2783324" y="720589"/>
                  <a:pt x="2770219" y="731869"/>
                  <a:pt x="2756782" y="740495"/>
                </a:cubicBezTo>
                <a:cubicBezTo>
                  <a:pt x="2743346" y="749120"/>
                  <a:pt x="2730324" y="755756"/>
                  <a:pt x="2717718" y="760400"/>
                </a:cubicBezTo>
                <a:cubicBezTo>
                  <a:pt x="2705111" y="765045"/>
                  <a:pt x="2693084" y="768197"/>
                  <a:pt x="2681638" y="769856"/>
                </a:cubicBezTo>
                <a:cubicBezTo>
                  <a:pt x="2670192" y="771514"/>
                  <a:pt x="2659991" y="772344"/>
                  <a:pt x="2651033" y="772344"/>
                </a:cubicBezTo>
                <a:cubicBezTo>
                  <a:pt x="2635772" y="772344"/>
                  <a:pt x="2621506" y="770022"/>
                  <a:pt x="2608236" y="765377"/>
                </a:cubicBezTo>
                <a:cubicBezTo>
                  <a:pt x="2594965" y="760732"/>
                  <a:pt x="2583437" y="753433"/>
                  <a:pt x="2573650" y="743481"/>
                </a:cubicBezTo>
                <a:cubicBezTo>
                  <a:pt x="2563862" y="733528"/>
                  <a:pt x="2556149" y="720921"/>
                  <a:pt x="2550509" y="705660"/>
                </a:cubicBezTo>
                <a:cubicBezTo>
                  <a:pt x="2544869" y="690398"/>
                  <a:pt x="2542049" y="671986"/>
                  <a:pt x="2542049" y="650421"/>
                </a:cubicBezTo>
                <a:cubicBezTo>
                  <a:pt x="2542049" y="641132"/>
                  <a:pt x="2542713" y="630930"/>
                  <a:pt x="2544040" y="619816"/>
                </a:cubicBezTo>
                <a:cubicBezTo>
                  <a:pt x="2545367" y="608702"/>
                  <a:pt x="2547358" y="596676"/>
                  <a:pt x="2550012" y="583737"/>
                </a:cubicBezTo>
                <a:lnTo>
                  <a:pt x="2658996" y="73154"/>
                </a:lnTo>
                <a:close/>
                <a:moveTo>
                  <a:pt x="3046195" y="1991"/>
                </a:moveTo>
                <a:lnTo>
                  <a:pt x="3153188" y="1991"/>
                </a:lnTo>
                <a:lnTo>
                  <a:pt x="3183047" y="194579"/>
                </a:lnTo>
                <a:lnTo>
                  <a:pt x="3106410" y="194579"/>
                </a:lnTo>
                <a:close/>
                <a:moveTo>
                  <a:pt x="1459023" y="0"/>
                </a:moveTo>
                <a:cubicBezTo>
                  <a:pt x="1479260" y="0"/>
                  <a:pt x="1498253" y="2737"/>
                  <a:pt x="1516003" y="8211"/>
                </a:cubicBezTo>
                <a:cubicBezTo>
                  <a:pt x="1533752" y="13686"/>
                  <a:pt x="1549262" y="21731"/>
                  <a:pt x="1562532" y="32347"/>
                </a:cubicBezTo>
                <a:cubicBezTo>
                  <a:pt x="1575803" y="42964"/>
                  <a:pt x="1586170" y="56234"/>
                  <a:pt x="1593635" y="72159"/>
                </a:cubicBezTo>
                <a:cubicBezTo>
                  <a:pt x="1601100" y="88083"/>
                  <a:pt x="1604832" y="106496"/>
                  <a:pt x="1604832" y="127397"/>
                </a:cubicBezTo>
                <a:cubicBezTo>
                  <a:pt x="1604832" y="142658"/>
                  <a:pt x="1602842" y="156758"/>
                  <a:pt x="1598860" y="169697"/>
                </a:cubicBezTo>
                <a:cubicBezTo>
                  <a:pt x="1594879" y="182636"/>
                  <a:pt x="1589405" y="193833"/>
                  <a:pt x="1582438" y="203288"/>
                </a:cubicBezTo>
                <a:cubicBezTo>
                  <a:pt x="1575471" y="212743"/>
                  <a:pt x="1567426" y="220125"/>
                  <a:pt x="1558302" y="225433"/>
                </a:cubicBezTo>
                <a:cubicBezTo>
                  <a:pt x="1549179" y="230741"/>
                  <a:pt x="1539475" y="233395"/>
                  <a:pt x="1529190" y="233395"/>
                </a:cubicBezTo>
                <a:cubicBezTo>
                  <a:pt x="1510612" y="233395"/>
                  <a:pt x="1494687" y="224272"/>
                  <a:pt x="1481416" y="206025"/>
                </a:cubicBezTo>
                <a:cubicBezTo>
                  <a:pt x="1487388" y="204034"/>
                  <a:pt x="1493111" y="199887"/>
                  <a:pt x="1498585" y="193584"/>
                </a:cubicBezTo>
                <a:cubicBezTo>
                  <a:pt x="1504059" y="187280"/>
                  <a:pt x="1508870" y="179982"/>
                  <a:pt x="1513017" y="171688"/>
                </a:cubicBezTo>
                <a:cubicBezTo>
                  <a:pt x="1517164" y="163393"/>
                  <a:pt x="1520398" y="154436"/>
                  <a:pt x="1522721" y="144815"/>
                </a:cubicBezTo>
                <a:cubicBezTo>
                  <a:pt x="1525043" y="135194"/>
                  <a:pt x="1526204" y="125904"/>
                  <a:pt x="1526204" y="116947"/>
                </a:cubicBezTo>
                <a:cubicBezTo>
                  <a:pt x="1526204" y="106662"/>
                  <a:pt x="1524545" y="97870"/>
                  <a:pt x="1521228" y="90572"/>
                </a:cubicBezTo>
                <a:cubicBezTo>
                  <a:pt x="1517910" y="83273"/>
                  <a:pt x="1513680" y="77384"/>
                  <a:pt x="1508538" y="72905"/>
                </a:cubicBezTo>
                <a:cubicBezTo>
                  <a:pt x="1503396" y="68426"/>
                  <a:pt x="1497424" y="65192"/>
                  <a:pt x="1490623" y="63201"/>
                </a:cubicBezTo>
                <a:cubicBezTo>
                  <a:pt x="1483822" y="61211"/>
                  <a:pt x="1476938" y="60215"/>
                  <a:pt x="1469971" y="60215"/>
                </a:cubicBezTo>
                <a:cubicBezTo>
                  <a:pt x="1454710" y="60215"/>
                  <a:pt x="1440693" y="64362"/>
                  <a:pt x="1427920" y="72656"/>
                </a:cubicBezTo>
                <a:cubicBezTo>
                  <a:pt x="1415147" y="80950"/>
                  <a:pt x="1404199" y="91816"/>
                  <a:pt x="1395075" y="105252"/>
                </a:cubicBezTo>
                <a:cubicBezTo>
                  <a:pt x="1385952" y="118688"/>
                  <a:pt x="1378819" y="134032"/>
                  <a:pt x="1373677" y="151284"/>
                </a:cubicBezTo>
                <a:cubicBezTo>
                  <a:pt x="1368534" y="168536"/>
                  <a:pt x="1365963" y="186119"/>
                  <a:pt x="1365963" y="204034"/>
                </a:cubicBezTo>
                <a:cubicBezTo>
                  <a:pt x="1365963" y="218964"/>
                  <a:pt x="1367871" y="233561"/>
                  <a:pt x="1371686" y="247827"/>
                </a:cubicBezTo>
                <a:cubicBezTo>
                  <a:pt x="1375501" y="262093"/>
                  <a:pt x="1381556" y="275280"/>
                  <a:pt x="1389850" y="287390"/>
                </a:cubicBezTo>
                <a:cubicBezTo>
                  <a:pt x="1398144" y="299499"/>
                  <a:pt x="1408843" y="310116"/>
                  <a:pt x="1421948" y="319239"/>
                </a:cubicBezTo>
                <a:cubicBezTo>
                  <a:pt x="1435053" y="328362"/>
                  <a:pt x="1450728" y="335412"/>
                  <a:pt x="1468975" y="340389"/>
                </a:cubicBezTo>
                <a:cubicBezTo>
                  <a:pt x="1450728" y="344370"/>
                  <a:pt x="1433560" y="351005"/>
                  <a:pt x="1417469" y="360295"/>
                </a:cubicBezTo>
                <a:cubicBezTo>
                  <a:pt x="1401379" y="369584"/>
                  <a:pt x="1386615" y="380615"/>
                  <a:pt x="1373179" y="393388"/>
                </a:cubicBezTo>
                <a:cubicBezTo>
                  <a:pt x="1359743" y="406161"/>
                  <a:pt x="1347716" y="420344"/>
                  <a:pt x="1337100" y="435937"/>
                </a:cubicBezTo>
                <a:cubicBezTo>
                  <a:pt x="1326483" y="451529"/>
                  <a:pt x="1317443" y="467703"/>
                  <a:pt x="1309978" y="484457"/>
                </a:cubicBezTo>
                <a:cubicBezTo>
                  <a:pt x="1302513" y="501211"/>
                  <a:pt x="1296791" y="518048"/>
                  <a:pt x="1292809" y="534968"/>
                </a:cubicBezTo>
                <a:cubicBezTo>
                  <a:pt x="1288828" y="551888"/>
                  <a:pt x="1286838" y="568144"/>
                  <a:pt x="1286838" y="583737"/>
                </a:cubicBezTo>
                <a:cubicBezTo>
                  <a:pt x="1286838" y="598003"/>
                  <a:pt x="1288662" y="611439"/>
                  <a:pt x="1292312" y="624046"/>
                </a:cubicBezTo>
                <a:cubicBezTo>
                  <a:pt x="1295961" y="636653"/>
                  <a:pt x="1301601" y="647601"/>
                  <a:pt x="1309232" y="656890"/>
                </a:cubicBezTo>
                <a:cubicBezTo>
                  <a:pt x="1316862" y="666180"/>
                  <a:pt x="1326815" y="673479"/>
                  <a:pt x="1339090" y="678787"/>
                </a:cubicBezTo>
                <a:cubicBezTo>
                  <a:pt x="1351365" y="684095"/>
                  <a:pt x="1366129" y="686749"/>
                  <a:pt x="1383381" y="686749"/>
                </a:cubicBezTo>
                <a:cubicBezTo>
                  <a:pt x="1398973" y="686749"/>
                  <a:pt x="1415810" y="684593"/>
                  <a:pt x="1433892" y="680280"/>
                </a:cubicBezTo>
                <a:cubicBezTo>
                  <a:pt x="1451973" y="675967"/>
                  <a:pt x="1469639" y="669415"/>
                  <a:pt x="1486890" y="660623"/>
                </a:cubicBezTo>
                <a:cubicBezTo>
                  <a:pt x="1504142" y="651831"/>
                  <a:pt x="1520233" y="640966"/>
                  <a:pt x="1535162" y="628027"/>
                </a:cubicBezTo>
                <a:cubicBezTo>
                  <a:pt x="1542626" y="621558"/>
                  <a:pt x="1549428" y="614549"/>
                  <a:pt x="1555565" y="607002"/>
                </a:cubicBezTo>
                <a:lnTo>
                  <a:pt x="1567688" y="589093"/>
                </a:lnTo>
                <a:lnTo>
                  <a:pt x="1638109" y="256785"/>
                </a:lnTo>
                <a:lnTo>
                  <a:pt x="1784914" y="256785"/>
                </a:lnTo>
                <a:lnTo>
                  <a:pt x="1773966" y="309535"/>
                </a:lnTo>
                <a:cubicBezTo>
                  <a:pt x="1784914" y="297260"/>
                  <a:pt x="1795862" y="287390"/>
                  <a:pt x="1806810" y="279925"/>
                </a:cubicBezTo>
                <a:cubicBezTo>
                  <a:pt x="1817759" y="272460"/>
                  <a:pt x="1828541" y="266655"/>
                  <a:pt x="1839157" y="262508"/>
                </a:cubicBezTo>
                <a:cubicBezTo>
                  <a:pt x="1849774" y="258361"/>
                  <a:pt x="1860058" y="255541"/>
                  <a:pt x="1870011" y="254048"/>
                </a:cubicBezTo>
                <a:cubicBezTo>
                  <a:pt x="1879964" y="252555"/>
                  <a:pt x="1889419" y="251808"/>
                  <a:pt x="1898377" y="251808"/>
                </a:cubicBezTo>
                <a:cubicBezTo>
                  <a:pt x="1911647" y="251808"/>
                  <a:pt x="1924088" y="253384"/>
                  <a:pt x="1935700" y="256536"/>
                </a:cubicBezTo>
                <a:cubicBezTo>
                  <a:pt x="1947312" y="259688"/>
                  <a:pt x="1957597" y="264747"/>
                  <a:pt x="1966554" y="271714"/>
                </a:cubicBezTo>
                <a:cubicBezTo>
                  <a:pt x="1975512" y="278681"/>
                  <a:pt x="1983142" y="287722"/>
                  <a:pt x="1989446" y="298836"/>
                </a:cubicBezTo>
                <a:cubicBezTo>
                  <a:pt x="1995749" y="309950"/>
                  <a:pt x="2000228" y="323469"/>
                  <a:pt x="2002882" y="339394"/>
                </a:cubicBezTo>
                <a:cubicBezTo>
                  <a:pt x="2015157" y="320483"/>
                  <a:pt x="2027764" y="305305"/>
                  <a:pt x="2040703" y="293859"/>
                </a:cubicBezTo>
                <a:cubicBezTo>
                  <a:pt x="2053642" y="282413"/>
                  <a:pt x="2066249" y="273705"/>
                  <a:pt x="2078524" y="267733"/>
                </a:cubicBezTo>
                <a:cubicBezTo>
                  <a:pt x="2090799" y="261761"/>
                  <a:pt x="2102577" y="257780"/>
                  <a:pt x="2113857" y="255789"/>
                </a:cubicBezTo>
                <a:cubicBezTo>
                  <a:pt x="2125137" y="253799"/>
                  <a:pt x="2135421" y="252803"/>
                  <a:pt x="2144711" y="252803"/>
                </a:cubicBezTo>
                <a:cubicBezTo>
                  <a:pt x="2160967" y="252803"/>
                  <a:pt x="2175979" y="254960"/>
                  <a:pt x="2189748" y="259273"/>
                </a:cubicBezTo>
                <a:cubicBezTo>
                  <a:pt x="2203516" y="263586"/>
                  <a:pt x="2215459" y="270387"/>
                  <a:pt x="2225578" y="279676"/>
                </a:cubicBezTo>
                <a:cubicBezTo>
                  <a:pt x="2235696" y="288966"/>
                  <a:pt x="2243576" y="300909"/>
                  <a:pt x="2249216" y="315507"/>
                </a:cubicBezTo>
                <a:cubicBezTo>
                  <a:pt x="2254856" y="330104"/>
                  <a:pt x="2257676" y="347522"/>
                  <a:pt x="2257676" y="367759"/>
                </a:cubicBezTo>
                <a:cubicBezTo>
                  <a:pt x="2257676" y="381362"/>
                  <a:pt x="2256432" y="396042"/>
                  <a:pt x="2253944" y="411801"/>
                </a:cubicBezTo>
                <a:cubicBezTo>
                  <a:pt x="2251455" y="427560"/>
                  <a:pt x="2248470" y="443650"/>
                  <a:pt x="2244986" y="460072"/>
                </a:cubicBezTo>
                <a:cubicBezTo>
                  <a:pt x="2241502" y="476495"/>
                  <a:pt x="2237604" y="492834"/>
                  <a:pt x="2233291" y="509090"/>
                </a:cubicBezTo>
                <a:cubicBezTo>
                  <a:pt x="2228978" y="525347"/>
                  <a:pt x="2225080" y="540939"/>
                  <a:pt x="2221597" y="555869"/>
                </a:cubicBezTo>
                <a:cubicBezTo>
                  <a:pt x="2218113" y="570798"/>
                  <a:pt x="2215127" y="584649"/>
                  <a:pt x="2212639" y="597422"/>
                </a:cubicBezTo>
                <a:cubicBezTo>
                  <a:pt x="2210151" y="610195"/>
                  <a:pt x="2208907" y="621392"/>
                  <a:pt x="2208907" y="631013"/>
                </a:cubicBezTo>
                <a:cubicBezTo>
                  <a:pt x="2208907" y="643620"/>
                  <a:pt x="2211810" y="653905"/>
                  <a:pt x="2217616" y="661867"/>
                </a:cubicBezTo>
                <a:cubicBezTo>
                  <a:pt x="2223422" y="669829"/>
                  <a:pt x="2234121" y="673810"/>
                  <a:pt x="2249714" y="673810"/>
                </a:cubicBezTo>
                <a:cubicBezTo>
                  <a:pt x="2260662" y="673810"/>
                  <a:pt x="2270283" y="671654"/>
                  <a:pt x="2278577" y="667341"/>
                </a:cubicBezTo>
                <a:cubicBezTo>
                  <a:pt x="2286871" y="663028"/>
                  <a:pt x="2294336" y="656890"/>
                  <a:pt x="2300971" y="648928"/>
                </a:cubicBezTo>
                <a:cubicBezTo>
                  <a:pt x="2307606" y="640966"/>
                  <a:pt x="2313661" y="631428"/>
                  <a:pt x="2319135" y="620314"/>
                </a:cubicBezTo>
                <a:cubicBezTo>
                  <a:pt x="2324609" y="609200"/>
                  <a:pt x="2330000" y="597007"/>
                  <a:pt x="2335308" y="583737"/>
                </a:cubicBezTo>
                <a:lnTo>
                  <a:pt x="2378106" y="583737"/>
                </a:lnTo>
                <a:cubicBezTo>
                  <a:pt x="2363840" y="625539"/>
                  <a:pt x="2348496" y="658881"/>
                  <a:pt x="2332074" y="683763"/>
                </a:cubicBezTo>
                <a:cubicBezTo>
                  <a:pt x="2315652" y="708645"/>
                  <a:pt x="2299063" y="727639"/>
                  <a:pt x="2282309" y="740744"/>
                </a:cubicBezTo>
                <a:cubicBezTo>
                  <a:pt x="2265555" y="753848"/>
                  <a:pt x="2249133" y="762391"/>
                  <a:pt x="2233042" y="766372"/>
                </a:cubicBezTo>
                <a:cubicBezTo>
                  <a:pt x="2216952" y="770353"/>
                  <a:pt x="2202106" y="772344"/>
                  <a:pt x="2188504" y="772344"/>
                </a:cubicBezTo>
                <a:cubicBezTo>
                  <a:pt x="2165944" y="772344"/>
                  <a:pt x="2147033" y="769109"/>
                  <a:pt x="2131772" y="762640"/>
                </a:cubicBezTo>
                <a:cubicBezTo>
                  <a:pt x="2116511" y="756170"/>
                  <a:pt x="2104236" y="747545"/>
                  <a:pt x="2094946" y="736762"/>
                </a:cubicBezTo>
                <a:cubicBezTo>
                  <a:pt x="2085657" y="725980"/>
                  <a:pt x="2078939" y="713705"/>
                  <a:pt x="2074792" y="699937"/>
                </a:cubicBezTo>
                <a:cubicBezTo>
                  <a:pt x="2070644" y="686169"/>
                  <a:pt x="2068571" y="671986"/>
                  <a:pt x="2068571" y="657388"/>
                </a:cubicBezTo>
                <a:cubicBezTo>
                  <a:pt x="2068571" y="640136"/>
                  <a:pt x="2070976" y="619982"/>
                  <a:pt x="2075787" y="596924"/>
                </a:cubicBezTo>
                <a:cubicBezTo>
                  <a:pt x="2080598" y="573867"/>
                  <a:pt x="2085823" y="550229"/>
                  <a:pt x="2091463" y="526010"/>
                </a:cubicBezTo>
                <a:cubicBezTo>
                  <a:pt x="2097103" y="501791"/>
                  <a:pt x="2102328" y="478402"/>
                  <a:pt x="2107138" y="455842"/>
                </a:cubicBezTo>
                <a:cubicBezTo>
                  <a:pt x="2111949" y="433282"/>
                  <a:pt x="2114354" y="413874"/>
                  <a:pt x="2114354" y="397618"/>
                </a:cubicBezTo>
                <a:cubicBezTo>
                  <a:pt x="2114354" y="362783"/>
                  <a:pt x="2102079" y="345365"/>
                  <a:pt x="2077529" y="345365"/>
                </a:cubicBezTo>
                <a:cubicBezTo>
                  <a:pt x="2068240" y="345365"/>
                  <a:pt x="2059614" y="347854"/>
                  <a:pt x="2051651" y="352830"/>
                </a:cubicBezTo>
                <a:cubicBezTo>
                  <a:pt x="2043689" y="357806"/>
                  <a:pt x="2036390" y="364525"/>
                  <a:pt x="2029755" y="372985"/>
                </a:cubicBezTo>
                <a:cubicBezTo>
                  <a:pt x="2023120" y="381445"/>
                  <a:pt x="2017148" y="391397"/>
                  <a:pt x="2011840" y="402843"/>
                </a:cubicBezTo>
                <a:cubicBezTo>
                  <a:pt x="2006532" y="414289"/>
                  <a:pt x="2001887" y="426481"/>
                  <a:pt x="1997906" y="439420"/>
                </a:cubicBezTo>
                <a:lnTo>
                  <a:pt x="1928733" y="766372"/>
                </a:lnTo>
                <a:lnTo>
                  <a:pt x="1781928" y="766372"/>
                </a:lnTo>
                <a:lnTo>
                  <a:pt x="1856575" y="414538"/>
                </a:lnTo>
                <a:cubicBezTo>
                  <a:pt x="1858565" y="406576"/>
                  <a:pt x="1859561" y="398116"/>
                  <a:pt x="1859561" y="389158"/>
                </a:cubicBezTo>
                <a:cubicBezTo>
                  <a:pt x="1859561" y="383186"/>
                  <a:pt x="1859063" y="377546"/>
                  <a:pt x="1858068" y="372238"/>
                </a:cubicBezTo>
                <a:cubicBezTo>
                  <a:pt x="1857072" y="366930"/>
                  <a:pt x="1855331" y="362202"/>
                  <a:pt x="1852842" y="358055"/>
                </a:cubicBezTo>
                <a:cubicBezTo>
                  <a:pt x="1850354" y="353908"/>
                  <a:pt x="1847202" y="350591"/>
                  <a:pt x="1843387" y="348102"/>
                </a:cubicBezTo>
                <a:cubicBezTo>
                  <a:pt x="1839572" y="345614"/>
                  <a:pt x="1834678" y="344370"/>
                  <a:pt x="1828707" y="344370"/>
                </a:cubicBezTo>
                <a:cubicBezTo>
                  <a:pt x="1818754" y="344370"/>
                  <a:pt x="1809548" y="346858"/>
                  <a:pt x="1801088" y="351835"/>
                </a:cubicBezTo>
                <a:cubicBezTo>
                  <a:pt x="1792628" y="356811"/>
                  <a:pt x="1784997" y="363612"/>
                  <a:pt x="1778196" y="372238"/>
                </a:cubicBezTo>
                <a:cubicBezTo>
                  <a:pt x="1771395" y="380864"/>
                  <a:pt x="1765340" y="390983"/>
                  <a:pt x="1760032" y="402594"/>
                </a:cubicBezTo>
                <a:cubicBezTo>
                  <a:pt x="1754724" y="414206"/>
                  <a:pt x="1750079" y="426481"/>
                  <a:pt x="1746098" y="439420"/>
                </a:cubicBezTo>
                <a:lnTo>
                  <a:pt x="1676925" y="766372"/>
                </a:lnTo>
                <a:lnTo>
                  <a:pt x="1530120" y="766372"/>
                </a:lnTo>
                <a:lnTo>
                  <a:pt x="1552324" y="661598"/>
                </a:lnTo>
                <a:lnTo>
                  <a:pt x="1543373" y="673313"/>
                </a:lnTo>
                <a:cubicBezTo>
                  <a:pt x="1522306" y="696868"/>
                  <a:pt x="1498585" y="716940"/>
                  <a:pt x="1472210" y="733528"/>
                </a:cubicBezTo>
                <a:cubicBezTo>
                  <a:pt x="1445835" y="750116"/>
                  <a:pt x="1417718" y="762806"/>
                  <a:pt x="1387859" y="771597"/>
                </a:cubicBezTo>
                <a:cubicBezTo>
                  <a:pt x="1358001" y="780389"/>
                  <a:pt x="1327645" y="784785"/>
                  <a:pt x="1296791" y="784785"/>
                </a:cubicBezTo>
                <a:cubicBezTo>
                  <a:pt x="1263946" y="784785"/>
                  <a:pt x="1235663" y="779891"/>
                  <a:pt x="1211942" y="770105"/>
                </a:cubicBezTo>
                <a:cubicBezTo>
                  <a:pt x="1188221" y="760317"/>
                  <a:pt x="1168813" y="747130"/>
                  <a:pt x="1153718" y="730542"/>
                </a:cubicBezTo>
                <a:cubicBezTo>
                  <a:pt x="1138623" y="713954"/>
                  <a:pt x="1127426" y="694877"/>
                  <a:pt x="1120127" y="673313"/>
                </a:cubicBezTo>
                <a:cubicBezTo>
                  <a:pt x="1112828" y="651748"/>
                  <a:pt x="1109179" y="629022"/>
                  <a:pt x="1109179" y="605136"/>
                </a:cubicBezTo>
                <a:cubicBezTo>
                  <a:pt x="1109179" y="578263"/>
                  <a:pt x="1113492" y="550892"/>
                  <a:pt x="1122117" y="523024"/>
                </a:cubicBezTo>
                <a:cubicBezTo>
                  <a:pt x="1130743" y="495156"/>
                  <a:pt x="1143101" y="469030"/>
                  <a:pt x="1159192" y="444645"/>
                </a:cubicBezTo>
                <a:cubicBezTo>
                  <a:pt x="1175282" y="420261"/>
                  <a:pt x="1195022" y="398862"/>
                  <a:pt x="1218412" y="380449"/>
                </a:cubicBezTo>
                <a:cubicBezTo>
                  <a:pt x="1241801" y="362036"/>
                  <a:pt x="1268259" y="349015"/>
                  <a:pt x="1297786" y="341384"/>
                </a:cubicBezTo>
                <a:cubicBezTo>
                  <a:pt x="1275890" y="325460"/>
                  <a:pt x="1260048" y="306798"/>
                  <a:pt x="1250261" y="285399"/>
                </a:cubicBezTo>
                <a:cubicBezTo>
                  <a:pt x="1240474" y="264000"/>
                  <a:pt x="1235580" y="241855"/>
                  <a:pt x="1235580" y="218964"/>
                </a:cubicBezTo>
                <a:cubicBezTo>
                  <a:pt x="1235580" y="192754"/>
                  <a:pt x="1241137" y="166628"/>
                  <a:pt x="1252251" y="140585"/>
                </a:cubicBezTo>
                <a:cubicBezTo>
                  <a:pt x="1263365" y="114541"/>
                  <a:pt x="1278792" y="91069"/>
                  <a:pt x="1298532" y="70168"/>
                </a:cubicBezTo>
                <a:cubicBezTo>
                  <a:pt x="1318272" y="49267"/>
                  <a:pt x="1341827" y="32347"/>
                  <a:pt x="1369198" y="19408"/>
                </a:cubicBezTo>
                <a:cubicBezTo>
                  <a:pt x="1396568" y="6470"/>
                  <a:pt x="1426510" y="0"/>
                  <a:pt x="1459023" y="0"/>
                </a:cubicBezTo>
                <a:close/>
              </a:path>
            </a:pathLst>
          </a:custGeom>
          <a:effectLst>
            <a:outerShdw blurRad="50800" dist="38100" dir="2700000" algn="tl" rotWithShape="0">
              <a:prstClr val="black">
                <a:alpha val="40000"/>
              </a:prstClr>
            </a:outerShdw>
          </a:effectLst>
        </p:spPr>
      </p:pic>
      <p:sp>
        <p:nvSpPr>
          <p:cNvPr id="7" name="Hình tự do: Hình 6">
            <a:extLst>
              <a:ext uri="{FF2B5EF4-FFF2-40B4-BE49-F238E27FC236}">
                <a16:creationId xmlns:a16="http://schemas.microsoft.com/office/drawing/2014/main"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id="{5EA0FBAF-A9F1-DE78-DF54-EFBF6351471D}"/>
              </a:ext>
            </a:extLst>
          </p:cNvPr>
          <p:cNvPicPr>
            <a:picLocks noChangeAspect="1"/>
          </p:cNvPicPr>
          <p:nvPr/>
        </p:nvPicPr>
        <p:blipFill>
          <a:blip r:embed="rId3">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id="{0FF84A27-DBB0-501D-5510-483FAD805CC2}"/>
                </a:ext>
              </a:extLst>
            </p:cNvPr>
            <p:cNvPicPr>
              <a:picLocks noChangeAspect="1"/>
            </p:cNvPicPr>
            <p:nvPr/>
          </p:nvPicPr>
          <p:blipFill>
            <a:blip r:embed="rId4"/>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id="{B2A0AD37-7736-E069-A13A-F5708E9560C1}"/>
                </a:ext>
              </a:extLst>
            </p:cNvPr>
            <p:cNvPicPr>
              <a:picLocks noChangeAspect="1"/>
            </p:cNvPicPr>
            <p:nvPr/>
          </p:nvPicPr>
          <p:blipFill>
            <a:blip r:embed="rId5"/>
            <a:stretch>
              <a:fillRect/>
            </a:stretch>
          </p:blipFill>
          <p:spPr>
            <a:xfrm>
              <a:off x="965597" y="854098"/>
              <a:ext cx="1417375" cy="948393"/>
            </a:xfrm>
            <a:prstGeom prst="rect">
              <a:avLst/>
            </a:prstGeom>
          </p:spPr>
        </p:pic>
      </p:grpSp>
      <p:sp>
        <p:nvSpPr>
          <p:cNvPr id="8" name="Hộp Văn bản 7">
            <a:extLst>
              <a:ext uri="{FF2B5EF4-FFF2-40B4-BE49-F238E27FC236}">
                <a16:creationId xmlns:a16="http://schemas.microsoft.com/office/drawing/2014/main" id="{B1FF0454-40B1-16BE-C8A2-E1E13F7C6C42}"/>
              </a:ext>
            </a:extLst>
          </p:cNvPr>
          <p:cNvSpPr txBox="1"/>
          <p:nvPr/>
        </p:nvSpPr>
        <p:spPr>
          <a:xfrm>
            <a:off x="2110632" y="1086332"/>
            <a:ext cx="8774924" cy="523220"/>
          </a:xfrm>
          <a:prstGeom prst="rect">
            <a:avLst/>
          </a:prstGeom>
          <a:noFill/>
        </p:spPr>
        <p:txBody>
          <a:bodyPr wrap="square" rtlCol="0">
            <a:spAutoFit/>
          </a:bodyPr>
          <a:lstStyle/>
          <a:p>
            <a:pPr algn="ctr"/>
            <a:r>
              <a:rPr lang="vi-VN" sz="2800" dirty="0">
                <a:effectLst/>
                <a:latin typeface="Vogue-ExtraBold" panose="020B0500000000000000" pitchFamily="34" charset="0"/>
                <a:ea typeface="Vogue-ExtraBold" panose="020B0500000000000000" pitchFamily="34" charset="0"/>
                <a:cs typeface="Vogue-ExtraBold" panose="020B0500000000000000" pitchFamily="34" charset="0"/>
              </a:rPr>
              <a:t>Khảo sát về thói quen ăn uống của các gia đình.</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9" name="图片 5">
            <a:extLst>
              <a:ext uri="{FF2B5EF4-FFF2-40B4-BE49-F238E27FC236}">
                <a16:creationId xmlns:a16="http://schemas.microsoft.com/office/drawing/2014/main" id="{BED7BF8B-9A7B-074A-0904-DAC3D6E52B90}"/>
              </a:ext>
            </a:extLst>
          </p:cNvPr>
          <p:cNvPicPr>
            <a:picLocks noChangeAspect="1"/>
          </p:cNvPicPr>
          <p:nvPr/>
        </p:nvPicPr>
        <p:blipFill>
          <a:blip r:embed="rId6"/>
          <a:stretch>
            <a:fillRect/>
          </a:stretch>
        </p:blipFill>
        <p:spPr>
          <a:xfrm>
            <a:off x="11017578" y="5965838"/>
            <a:ext cx="1174422" cy="783333"/>
          </a:xfrm>
          <a:prstGeom prst="rect">
            <a:avLst/>
          </a:prstGeom>
        </p:spPr>
      </p:pic>
      <p:grpSp>
        <p:nvGrpSpPr>
          <p:cNvPr id="47" name="Nhóm 46">
            <a:extLst>
              <a:ext uri="{FF2B5EF4-FFF2-40B4-BE49-F238E27FC236}">
                <a16:creationId xmlns:a16="http://schemas.microsoft.com/office/drawing/2014/main" id="{A72BFDDC-E8E2-9DB9-E895-A3C703F3979E}"/>
              </a:ext>
            </a:extLst>
          </p:cNvPr>
          <p:cNvGrpSpPr/>
          <p:nvPr/>
        </p:nvGrpSpPr>
        <p:grpSpPr>
          <a:xfrm>
            <a:off x="944848" y="1103528"/>
            <a:ext cx="5829471" cy="4432772"/>
            <a:chOff x="944848" y="1103528"/>
            <a:chExt cx="5829471" cy="4432772"/>
          </a:xfrm>
        </p:grpSpPr>
        <p:grpSp>
          <p:nvGrpSpPr>
            <p:cNvPr id="20" name="Nhóm 19">
              <a:extLst>
                <a:ext uri="{FF2B5EF4-FFF2-40B4-BE49-F238E27FC236}">
                  <a16:creationId xmlns:a16="http://schemas.microsoft.com/office/drawing/2014/main" id="{6864ED08-84A4-1561-AB5C-9052830F2573}"/>
                </a:ext>
              </a:extLst>
            </p:cNvPr>
            <p:cNvGrpSpPr/>
            <p:nvPr/>
          </p:nvGrpSpPr>
          <p:grpSpPr>
            <a:xfrm>
              <a:off x="944848" y="2638795"/>
              <a:ext cx="5829471" cy="2897505"/>
              <a:chOff x="5611807" y="2848697"/>
              <a:chExt cx="5829471" cy="2897505"/>
            </a:xfrm>
          </p:grpSpPr>
          <p:grpSp>
            <p:nvGrpSpPr>
              <p:cNvPr id="16" name="Đồ họa 14">
                <a:extLst>
                  <a:ext uri="{FF2B5EF4-FFF2-40B4-BE49-F238E27FC236}">
                    <a16:creationId xmlns:a16="http://schemas.microsoft.com/office/drawing/2014/main" id="{482FB7A8-DC10-18F3-98D0-3D82285883BF}"/>
                  </a:ext>
                </a:extLst>
              </p:cNvPr>
              <p:cNvGrpSpPr/>
              <p:nvPr/>
            </p:nvGrpSpPr>
            <p:grpSpPr>
              <a:xfrm>
                <a:off x="5611807" y="2848697"/>
                <a:ext cx="5829471" cy="2897505"/>
                <a:chOff x="5611807" y="2848697"/>
                <a:chExt cx="5829471" cy="2897505"/>
              </a:xfrm>
            </p:grpSpPr>
            <p:sp>
              <p:nvSpPr>
                <p:cNvPr id="17" name="Hình tự do: Hình 16">
                  <a:extLst>
                    <a:ext uri="{FF2B5EF4-FFF2-40B4-BE49-F238E27FC236}">
                      <a16:creationId xmlns:a16="http://schemas.microsoft.com/office/drawing/2014/main" id="{59A1AB5B-03E2-6DDC-B994-D513737344CE}"/>
                    </a:ext>
                  </a:extLst>
                </p:cNvPr>
                <p:cNvSpPr/>
                <p:nvPr/>
              </p:nvSpPr>
              <p:spPr>
                <a:xfrm>
                  <a:off x="5822084" y="3078250"/>
                  <a:ext cx="5619194" cy="2667952"/>
                </a:xfrm>
                <a:custGeom>
                  <a:avLst/>
                  <a:gdLst>
                    <a:gd name="connsiteX0" fmla="*/ 3480124 w 3480123"/>
                    <a:gd name="connsiteY0" fmla="*/ 6667 h 2667952"/>
                    <a:gd name="connsiteX1" fmla="*/ 3464772 w 3480123"/>
                    <a:gd name="connsiteY1" fmla="*/ 2556510 h 2667952"/>
                    <a:gd name="connsiteX2" fmla="*/ 3464772 w 3480123"/>
                    <a:gd name="connsiteY2" fmla="*/ 2626995 h 2667952"/>
                    <a:gd name="connsiteX3" fmla="*/ 3455176 w 3480123"/>
                    <a:gd name="connsiteY3" fmla="*/ 2659380 h 2667952"/>
                    <a:gd name="connsiteX4" fmla="*/ 3422553 w 3480123"/>
                    <a:gd name="connsiteY4" fmla="*/ 2667953 h 2667952"/>
                    <a:gd name="connsiteX5" fmla="*/ 64287 w 3480123"/>
                    <a:gd name="connsiteY5" fmla="*/ 2663190 h 2667952"/>
                    <a:gd name="connsiteX6" fmla="*/ 10555 w 3480123"/>
                    <a:gd name="connsiteY6" fmla="*/ 2647950 h 2667952"/>
                    <a:gd name="connsiteX7" fmla="*/ 0 w 3480123"/>
                    <a:gd name="connsiteY7" fmla="*/ 2603183 h 2667952"/>
                    <a:gd name="connsiteX8" fmla="*/ 960 w 3480123"/>
                    <a:gd name="connsiteY8" fmla="*/ 1655445 h 2667952"/>
                    <a:gd name="connsiteX9" fmla="*/ 6717 w 3480123"/>
                    <a:gd name="connsiteY9" fmla="*/ 630555 h 2667952"/>
                    <a:gd name="connsiteX10" fmla="*/ 11514 w 3480123"/>
                    <a:gd name="connsiteY10" fmla="*/ 118110 h 2667952"/>
                    <a:gd name="connsiteX11" fmla="*/ 21109 w 3480123"/>
                    <a:gd name="connsiteY11" fmla="*/ 16192 h 2667952"/>
                    <a:gd name="connsiteX12" fmla="*/ 128574 w 3480123"/>
                    <a:gd name="connsiteY12" fmla="*/ 10478 h 2667952"/>
                    <a:gd name="connsiteX13" fmla="*/ 386680 w 3480123"/>
                    <a:gd name="connsiteY13" fmla="*/ 7620 h 2667952"/>
                    <a:gd name="connsiteX14" fmla="*/ 1420067 w 3480123"/>
                    <a:gd name="connsiteY14" fmla="*/ 953 h 2667952"/>
                    <a:gd name="connsiteX15" fmla="*/ 2453454 w 3480123"/>
                    <a:gd name="connsiteY15" fmla="*/ 0 h 2667952"/>
                    <a:gd name="connsiteX16" fmla="*/ 3480124 w 3480123"/>
                    <a:gd name="connsiteY16" fmla="*/ 6667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0123" h="2667952">
                      <a:moveTo>
                        <a:pt x="3480124" y="6667"/>
                      </a:moveTo>
                      <a:cubicBezTo>
                        <a:pt x="3475326" y="856298"/>
                        <a:pt x="3469569" y="1705928"/>
                        <a:pt x="3464772" y="2556510"/>
                      </a:cubicBezTo>
                      <a:cubicBezTo>
                        <a:pt x="3464772" y="2580323"/>
                        <a:pt x="3464772" y="2603183"/>
                        <a:pt x="3464772" y="2626995"/>
                      </a:cubicBezTo>
                      <a:cubicBezTo>
                        <a:pt x="3464772" y="2638425"/>
                        <a:pt x="3463812" y="2651760"/>
                        <a:pt x="3455176" y="2659380"/>
                      </a:cubicBezTo>
                      <a:cubicBezTo>
                        <a:pt x="3446541" y="2667000"/>
                        <a:pt x="3434067" y="2667953"/>
                        <a:pt x="3422553" y="2667953"/>
                      </a:cubicBezTo>
                      <a:cubicBezTo>
                        <a:pt x="2302811" y="2666048"/>
                        <a:pt x="1183069" y="2665095"/>
                        <a:pt x="64287" y="2663190"/>
                      </a:cubicBezTo>
                      <a:cubicBezTo>
                        <a:pt x="45097" y="2663190"/>
                        <a:pt x="23028" y="2662238"/>
                        <a:pt x="10555" y="2647950"/>
                      </a:cubicBezTo>
                      <a:cubicBezTo>
                        <a:pt x="0" y="2636520"/>
                        <a:pt x="0" y="2619375"/>
                        <a:pt x="0" y="2603183"/>
                      </a:cubicBezTo>
                      <a:cubicBezTo>
                        <a:pt x="0" y="2286953"/>
                        <a:pt x="0" y="1971675"/>
                        <a:pt x="960" y="1655445"/>
                      </a:cubicBezTo>
                      <a:cubicBezTo>
                        <a:pt x="1919" y="1313498"/>
                        <a:pt x="3838" y="972502"/>
                        <a:pt x="6717" y="630555"/>
                      </a:cubicBezTo>
                      <a:cubicBezTo>
                        <a:pt x="7676" y="460058"/>
                        <a:pt x="9595" y="289560"/>
                        <a:pt x="11514" y="118110"/>
                      </a:cubicBezTo>
                      <a:cubicBezTo>
                        <a:pt x="11514" y="94298"/>
                        <a:pt x="0" y="32385"/>
                        <a:pt x="21109" y="16192"/>
                      </a:cubicBezTo>
                      <a:cubicBezTo>
                        <a:pt x="42218" y="0"/>
                        <a:pt x="102667" y="11430"/>
                        <a:pt x="128574" y="10478"/>
                      </a:cubicBezTo>
                      <a:cubicBezTo>
                        <a:pt x="214929" y="9525"/>
                        <a:pt x="300325" y="8572"/>
                        <a:pt x="386680" y="7620"/>
                      </a:cubicBezTo>
                      <a:cubicBezTo>
                        <a:pt x="731143" y="4763"/>
                        <a:pt x="1075605" y="1905"/>
                        <a:pt x="1420067" y="953"/>
                      </a:cubicBezTo>
                      <a:cubicBezTo>
                        <a:pt x="1764529" y="0"/>
                        <a:pt x="2108991" y="0"/>
                        <a:pt x="2453454" y="0"/>
                      </a:cubicBezTo>
                      <a:cubicBezTo>
                        <a:pt x="2537890" y="1905"/>
                        <a:pt x="3480124" y="4763"/>
                        <a:pt x="3480124" y="6667"/>
                      </a:cubicBezTo>
                      <a:close/>
                    </a:path>
                  </a:pathLst>
                </a:custGeom>
                <a:solidFill>
                  <a:srgbClr val="CCCCCC"/>
                </a:solidFill>
                <a:ln w="9574"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32E93EEC-D0F3-A8DA-545E-7BF3EC843B5D}"/>
                    </a:ext>
                  </a:extLst>
                </p:cNvPr>
                <p:cNvSpPr/>
                <p:nvPr/>
              </p:nvSpPr>
              <p:spPr>
                <a:xfrm>
                  <a:off x="5720377" y="2848697"/>
                  <a:ext cx="5619194" cy="2667000"/>
                </a:xfrm>
                <a:custGeom>
                  <a:avLst/>
                  <a:gdLst>
                    <a:gd name="connsiteX0" fmla="*/ 3480124 w 3480123"/>
                    <a:gd name="connsiteY0" fmla="*/ 5715 h 2667000"/>
                    <a:gd name="connsiteX1" fmla="*/ 3464771 w 3480123"/>
                    <a:gd name="connsiteY1" fmla="*/ 2555558 h 2667000"/>
                    <a:gd name="connsiteX2" fmla="*/ 3464771 w 3480123"/>
                    <a:gd name="connsiteY2" fmla="*/ 2626043 h 2667000"/>
                    <a:gd name="connsiteX3" fmla="*/ 3455176 w 3480123"/>
                    <a:gd name="connsiteY3" fmla="*/ 2658428 h 2667000"/>
                    <a:gd name="connsiteX4" fmla="*/ 3422553 w 3480123"/>
                    <a:gd name="connsiteY4" fmla="*/ 2667000 h 2667000"/>
                    <a:gd name="connsiteX5" fmla="*/ 64287 w 3480123"/>
                    <a:gd name="connsiteY5" fmla="*/ 2662238 h 2667000"/>
                    <a:gd name="connsiteX6" fmla="*/ 10555 w 3480123"/>
                    <a:gd name="connsiteY6" fmla="*/ 2646998 h 2667000"/>
                    <a:gd name="connsiteX7" fmla="*/ 0 w 3480123"/>
                    <a:gd name="connsiteY7" fmla="*/ 2602230 h 2667000"/>
                    <a:gd name="connsiteX8" fmla="*/ 959 w 3480123"/>
                    <a:gd name="connsiteY8" fmla="*/ 1654493 h 2667000"/>
                    <a:gd name="connsiteX9" fmla="*/ 6717 w 3480123"/>
                    <a:gd name="connsiteY9" fmla="*/ 629603 h 2667000"/>
                    <a:gd name="connsiteX10" fmla="*/ 11514 w 3480123"/>
                    <a:gd name="connsiteY10" fmla="*/ 117158 h 2667000"/>
                    <a:gd name="connsiteX11" fmla="*/ 21109 w 3480123"/>
                    <a:gd name="connsiteY11" fmla="*/ 15240 h 2667000"/>
                    <a:gd name="connsiteX12" fmla="*/ 128574 w 3480123"/>
                    <a:gd name="connsiteY12" fmla="*/ 9525 h 2667000"/>
                    <a:gd name="connsiteX13" fmla="*/ 386680 w 3480123"/>
                    <a:gd name="connsiteY13" fmla="*/ 6668 h 2667000"/>
                    <a:gd name="connsiteX14" fmla="*/ 1420067 w 3480123"/>
                    <a:gd name="connsiteY14" fmla="*/ 0 h 2667000"/>
                    <a:gd name="connsiteX15" fmla="*/ 2451534 w 3480123"/>
                    <a:gd name="connsiteY15" fmla="*/ 953 h 2667000"/>
                    <a:gd name="connsiteX16" fmla="*/ 3480124 w 3480123"/>
                    <a:gd name="connsiteY16" fmla="*/ 5715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0123" h="2667000">
                      <a:moveTo>
                        <a:pt x="3480124" y="5715"/>
                      </a:moveTo>
                      <a:cubicBezTo>
                        <a:pt x="3475326" y="855345"/>
                        <a:pt x="3469569" y="1704975"/>
                        <a:pt x="3464771" y="2555558"/>
                      </a:cubicBezTo>
                      <a:cubicBezTo>
                        <a:pt x="3464771" y="2579370"/>
                        <a:pt x="3464771" y="2602230"/>
                        <a:pt x="3464771" y="2626043"/>
                      </a:cubicBezTo>
                      <a:cubicBezTo>
                        <a:pt x="3464771" y="2637473"/>
                        <a:pt x="3463812" y="2650808"/>
                        <a:pt x="3455176" y="2658428"/>
                      </a:cubicBezTo>
                      <a:cubicBezTo>
                        <a:pt x="3446541" y="2666048"/>
                        <a:pt x="3434067" y="2667000"/>
                        <a:pt x="3422553" y="2667000"/>
                      </a:cubicBezTo>
                      <a:cubicBezTo>
                        <a:pt x="2302811" y="2665095"/>
                        <a:pt x="1183069" y="2664143"/>
                        <a:pt x="64287" y="2662238"/>
                      </a:cubicBezTo>
                      <a:cubicBezTo>
                        <a:pt x="45097" y="2662238"/>
                        <a:pt x="23028" y="2661285"/>
                        <a:pt x="10555" y="2646998"/>
                      </a:cubicBezTo>
                      <a:cubicBezTo>
                        <a:pt x="0" y="2635568"/>
                        <a:pt x="0" y="2618423"/>
                        <a:pt x="0" y="2602230"/>
                      </a:cubicBezTo>
                      <a:cubicBezTo>
                        <a:pt x="0" y="2286000"/>
                        <a:pt x="0" y="1970723"/>
                        <a:pt x="959" y="1654493"/>
                      </a:cubicBezTo>
                      <a:cubicBezTo>
                        <a:pt x="1919" y="1312545"/>
                        <a:pt x="3838" y="971550"/>
                        <a:pt x="6717" y="629603"/>
                      </a:cubicBezTo>
                      <a:cubicBezTo>
                        <a:pt x="7676" y="459105"/>
                        <a:pt x="9595" y="288608"/>
                        <a:pt x="11514" y="117158"/>
                      </a:cubicBezTo>
                      <a:cubicBezTo>
                        <a:pt x="11514" y="93345"/>
                        <a:pt x="0" y="31433"/>
                        <a:pt x="21109" y="15240"/>
                      </a:cubicBezTo>
                      <a:cubicBezTo>
                        <a:pt x="42218" y="-953"/>
                        <a:pt x="102667" y="10478"/>
                        <a:pt x="128574" y="9525"/>
                      </a:cubicBezTo>
                      <a:cubicBezTo>
                        <a:pt x="214929" y="8573"/>
                        <a:pt x="300325" y="7620"/>
                        <a:pt x="386680" y="6668"/>
                      </a:cubicBezTo>
                      <a:cubicBezTo>
                        <a:pt x="731143" y="3810"/>
                        <a:pt x="1075605" y="953"/>
                        <a:pt x="1420067" y="0"/>
                      </a:cubicBezTo>
                      <a:cubicBezTo>
                        <a:pt x="1763570" y="0"/>
                        <a:pt x="2107072" y="0"/>
                        <a:pt x="2451534" y="953"/>
                      </a:cubicBezTo>
                      <a:cubicBezTo>
                        <a:pt x="2537890" y="953"/>
                        <a:pt x="3480124" y="3810"/>
                        <a:pt x="3480124" y="5715"/>
                      </a:cubicBezTo>
                      <a:close/>
                    </a:path>
                  </a:pathLst>
                </a:custGeom>
                <a:solidFill>
                  <a:srgbClr val="FFFFFF"/>
                </a:solidFill>
                <a:ln w="9574"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8D08ACF0-F66A-431B-CEC6-14AE1AA5CDBD}"/>
                    </a:ext>
                  </a:extLst>
                </p:cNvPr>
                <p:cNvSpPr/>
                <p:nvPr/>
              </p:nvSpPr>
              <p:spPr>
                <a:xfrm>
                  <a:off x="5611807" y="2848936"/>
                  <a:ext cx="5727764" cy="2664856"/>
                </a:xfrm>
                <a:custGeom>
                  <a:avLst/>
                  <a:gdLst>
                    <a:gd name="connsiteX0" fmla="*/ 2560104 w 3585821"/>
                    <a:gd name="connsiteY0" fmla="*/ 714 h 2664856"/>
                    <a:gd name="connsiteX1" fmla="*/ 1527677 w 3585821"/>
                    <a:gd name="connsiteY1" fmla="*/ 714 h 2664856"/>
                    <a:gd name="connsiteX2" fmla="*/ 494290 w 3585821"/>
                    <a:gd name="connsiteY2" fmla="*/ 7382 h 2664856"/>
                    <a:gd name="connsiteX3" fmla="*/ 236184 w 3585821"/>
                    <a:gd name="connsiteY3" fmla="*/ 9287 h 2664856"/>
                    <a:gd name="connsiteX4" fmla="*/ 128719 w 3585821"/>
                    <a:gd name="connsiteY4" fmla="*/ 15002 h 2664856"/>
                    <a:gd name="connsiteX5" fmla="*/ 119124 w 3585821"/>
                    <a:gd name="connsiteY5" fmla="*/ 116919 h 2664856"/>
                    <a:gd name="connsiteX6" fmla="*/ 118165 w 3585821"/>
                    <a:gd name="connsiteY6" fmla="*/ 219789 h 2664856"/>
                    <a:gd name="connsiteX7" fmla="*/ 74027 w 3585821"/>
                    <a:gd name="connsiteY7" fmla="*/ 239792 h 2664856"/>
                    <a:gd name="connsiteX8" fmla="*/ 29890 w 3585821"/>
                    <a:gd name="connsiteY8" fmla="*/ 341709 h 2664856"/>
                    <a:gd name="connsiteX9" fmla="*/ 114327 w 3585821"/>
                    <a:gd name="connsiteY9" fmla="*/ 401717 h 2664856"/>
                    <a:gd name="connsiteX10" fmla="*/ 116246 w 3585821"/>
                    <a:gd name="connsiteY10" fmla="*/ 401717 h 2664856"/>
                    <a:gd name="connsiteX11" fmla="*/ 114327 w 3585821"/>
                    <a:gd name="connsiteY11" fmla="*/ 623649 h 2664856"/>
                    <a:gd name="connsiteX12" fmla="*/ 59635 w 3585821"/>
                    <a:gd name="connsiteY12" fmla="*/ 639842 h 2664856"/>
                    <a:gd name="connsiteX13" fmla="*/ 6862 w 3585821"/>
                    <a:gd name="connsiteY13" fmla="*/ 739854 h 2664856"/>
                    <a:gd name="connsiteX14" fmla="*/ 112407 w 3585821"/>
                    <a:gd name="connsiteY14" fmla="*/ 791289 h 2664856"/>
                    <a:gd name="connsiteX15" fmla="*/ 110488 w 3585821"/>
                    <a:gd name="connsiteY15" fmla="*/ 1096089 h 2664856"/>
                    <a:gd name="connsiteX16" fmla="*/ 74027 w 3585821"/>
                    <a:gd name="connsiteY16" fmla="*/ 1106567 h 2664856"/>
                    <a:gd name="connsiteX17" fmla="*/ 14538 w 3585821"/>
                    <a:gd name="connsiteY17" fmla="*/ 1182767 h 2664856"/>
                    <a:gd name="connsiteX18" fmla="*/ 58675 w 3585821"/>
                    <a:gd name="connsiteY18" fmla="*/ 1214199 h 2664856"/>
                    <a:gd name="connsiteX19" fmla="*/ 108569 w 3585821"/>
                    <a:gd name="connsiteY19" fmla="*/ 1222772 h 2664856"/>
                    <a:gd name="connsiteX20" fmla="*/ 107610 w 3585821"/>
                    <a:gd name="connsiteY20" fmla="*/ 1494234 h 2664856"/>
                    <a:gd name="connsiteX21" fmla="*/ 65392 w 3585821"/>
                    <a:gd name="connsiteY21" fmla="*/ 1498997 h 2664856"/>
                    <a:gd name="connsiteX22" fmla="*/ 3024 w 3585821"/>
                    <a:gd name="connsiteY22" fmla="*/ 1575197 h 2664856"/>
                    <a:gd name="connsiteX23" fmla="*/ 94177 w 3585821"/>
                    <a:gd name="connsiteY23" fmla="*/ 1636157 h 2664856"/>
                    <a:gd name="connsiteX24" fmla="*/ 106650 w 3585821"/>
                    <a:gd name="connsiteY24" fmla="*/ 1635204 h 2664856"/>
                    <a:gd name="connsiteX25" fmla="*/ 106650 w 3585821"/>
                    <a:gd name="connsiteY25" fmla="*/ 1653302 h 2664856"/>
                    <a:gd name="connsiteX26" fmla="*/ 105691 w 3585821"/>
                    <a:gd name="connsiteY26" fmla="*/ 2084784 h 2664856"/>
                    <a:gd name="connsiteX27" fmla="*/ 56756 w 3585821"/>
                    <a:gd name="connsiteY27" fmla="*/ 2097167 h 2664856"/>
                    <a:gd name="connsiteX28" fmla="*/ 20295 w 3585821"/>
                    <a:gd name="connsiteY28" fmla="*/ 2186702 h 2664856"/>
                    <a:gd name="connsiteX29" fmla="*/ 105691 w 3585821"/>
                    <a:gd name="connsiteY29" fmla="*/ 2249567 h 2664856"/>
                    <a:gd name="connsiteX30" fmla="*/ 105691 w 3585821"/>
                    <a:gd name="connsiteY30" fmla="*/ 2600087 h 2664856"/>
                    <a:gd name="connsiteX31" fmla="*/ 116246 w 3585821"/>
                    <a:gd name="connsiteY31" fmla="*/ 2644855 h 2664856"/>
                    <a:gd name="connsiteX32" fmla="*/ 169978 w 3585821"/>
                    <a:gd name="connsiteY32" fmla="*/ 2660094 h 2664856"/>
                    <a:gd name="connsiteX33" fmla="*/ 3528244 w 3585821"/>
                    <a:gd name="connsiteY33" fmla="*/ 2664857 h 2664856"/>
                    <a:gd name="connsiteX34" fmla="*/ 3560867 w 3585821"/>
                    <a:gd name="connsiteY34" fmla="*/ 2656284 h 2664856"/>
                    <a:gd name="connsiteX35" fmla="*/ 3570463 w 3585821"/>
                    <a:gd name="connsiteY35" fmla="*/ 2623899 h 2664856"/>
                    <a:gd name="connsiteX36" fmla="*/ 3570463 w 3585821"/>
                    <a:gd name="connsiteY36" fmla="*/ 2553415 h 2664856"/>
                    <a:gd name="connsiteX37" fmla="*/ 3585815 w 3585821"/>
                    <a:gd name="connsiteY37" fmla="*/ 3572 h 2664856"/>
                    <a:gd name="connsiteX38" fmla="*/ 2560104 w 3585821"/>
                    <a:gd name="connsiteY38" fmla="*/ 714 h 2664856"/>
                    <a:gd name="connsiteX39" fmla="*/ 91298 w 3585821"/>
                    <a:gd name="connsiteY39" fmla="*/ 2189559 h 2664856"/>
                    <a:gd name="connsiteX40" fmla="*/ 63473 w 3585821"/>
                    <a:gd name="connsiteY40" fmla="*/ 2164795 h 2664856"/>
                    <a:gd name="connsiteX41" fmla="*/ 97055 w 3585821"/>
                    <a:gd name="connsiteY41" fmla="*/ 2132409 h 2664856"/>
                    <a:gd name="connsiteX42" fmla="*/ 108569 w 3585821"/>
                    <a:gd name="connsiteY42" fmla="*/ 2130504 h 2664856"/>
                    <a:gd name="connsiteX43" fmla="*/ 108569 w 3585821"/>
                    <a:gd name="connsiteY43" fmla="*/ 2199084 h 2664856"/>
                    <a:gd name="connsiteX44" fmla="*/ 91298 w 3585821"/>
                    <a:gd name="connsiteY44" fmla="*/ 2189559 h 2664856"/>
                    <a:gd name="connsiteX45" fmla="*/ 109529 w 3585821"/>
                    <a:gd name="connsiteY45" fmla="*/ 1591389 h 2664856"/>
                    <a:gd name="connsiteX46" fmla="*/ 109529 w 3585821"/>
                    <a:gd name="connsiteY46" fmla="*/ 1591389 h 2664856"/>
                    <a:gd name="connsiteX47" fmla="*/ 71149 w 3585821"/>
                    <a:gd name="connsiteY47" fmla="*/ 1578054 h 2664856"/>
                    <a:gd name="connsiteX48" fmla="*/ 51959 w 3585821"/>
                    <a:gd name="connsiteY48" fmla="*/ 1562814 h 2664856"/>
                    <a:gd name="connsiteX49" fmla="*/ 108569 w 3585821"/>
                    <a:gd name="connsiteY49" fmla="*/ 1540907 h 2664856"/>
                    <a:gd name="connsiteX50" fmla="*/ 110488 w 3585821"/>
                    <a:gd name="connsiteY50" fmla="*/ 1540907 h 2664856"/>
                    <a:gd name="connsiteX51" fmla="*/ 109529 w 3585821"/>
                    <a:gd name="connsiteY51" fmla="*/ 1591389 h 2664856"/>
                    <a:gd name="connsiteX52" fmla="*/ 110488 w 3585821"/>
                    <a:gd name="connsiteY52" fmla="*/ 1177052 h 2664856"/>
                    <a:gd name="connsiteX53" fmla="*/ 79784 w 3585821"/>
                    <a:gd name="connsiteY53" fmla="*/ 1172289 h 2664856"/>
                    <a:gd name="connsiteX54" fmla="*/ 62513 w 3585821"/>
                    <a:gd name="connsiteY54" fmla="*/ 1166574 h 2664856"/>
                    <a:gd name="connsiteX55" fmla="*/ 66351 w 3585821"/>
                    <a:gd name="connsiteY55" fmla="*/ 1162764 h 2664856"/>
                    <a:gd name="connsiteX56" fmla="*/ 82663 w 3585821"/>
                    <a:gd name="connsiteY56" fmla="*/ 1153239 h 2664856"/>
                    <a:gd name="connsiteX57" fmla="*/ 110488 w 3585821"/>
                    <a:gd name="connsiteY57" fmla="*/ 1142762 h 2664856"/>
                    <a:gd name="connsiteX58" fmla="*/ 110488 w 3585821"/>
                    <a:gd name="connsiteY58" fmla="*/ 1177052 h 2664856"/>
                    <a:gd name="connsiteX59" fmla="*/ 113367 w 3585821"/>
                    <a:gd name="connsiteY59" fmla="*/ 744617 h 2664856"/>
                    <a:gd name="connsiteX60" fmla="*/ 74987 w 3585821"/>
                    <a:gd name="connsiteY60" fmla="*/ 735092 h 2664856"/>
                    <a:gd name="connsiteX61" fmla="*/ 47161 w 3585821"/>
                    <a:gd name="connsiteY61" fmla="*/ 716042 h 2664856"/>
                    <a:gd name="connsiteX62" fmla="*/ 60594 w 3585821"/>
                    <a:gd name="connsiteY62" fmla="*/ 693182 h 2664856"/>
                    <a:gd name="connsiteX63" fmla="*/ 98015 w 3585821"/>
                    <a:gd name="connsiteY63" fmla="*/ 674132 h 2664856"/>
                    <a:gd name="connsiteX64" fmla="*/ 113367 w 3585821"/>
                    <a:gd name="connsiteY64" fmla="*/ 670322 h 2664856"/>
                    <a:gd name="connsiteX65" fmla="*/ 113367 w 3585821"/>
                    <a:gd name="connsiteY65" fmla="*/ 744617 h 2664856"/>
                    <a:gd name="connsiteX66" fmla="*/ 116246 w 3585821"/>
                    <a:gd name="connsiteY66" fmla="*/ 355997 h 2664856"/>
                    <a:gd name="connsiteX67" fmla="*/ 113367 w 3585821"/>
                    <a:gd name="connsiteY67" fmla="*/ 355997 h 2664856"/>
                    <a:gd name="connsiteX68" fmla="*/ 73068 w 3585821"/>
                    <a:gd name="connsiteY68" fmla="*/ 323612 h 2664856"/>
                    <a:gd name="connsiteX69" fmla="*/ 112407 w 3585821"/>
                    <a:gd name="connsiteY69" fmla="*/ 271224 h 2664856"/>
                    <a:gd name="connsiteX70" fmla="*/ 117205 w 3585821"/>
                    <a:gd name="connsiteY70" fmla="*/ 269319 h 2664856"/>
                    <a:gd name="connsiteX71" fmla="*/ 116246 w 3585821"/>
                    <a:gd name="connsiteY71" fmla="*/ 355997 h 2664856"/>
                    <a:gd name="connsiteX72" fmla="*/ 3535920 w 3585821"/>
                    <a:gd name="connsiteY72" fmla="*/ 905589 h 2664856"/>
                    <a:gd name="connsiteX73" fmla="*/ 3531123 w 3585821"/>
                    <a:gd name="connsiteY73" fmla="*/ 2192417 h 2664856"/>
                    <a:gd name="connsiteX74" fmla="*/ 3531123 w 3585821"/>
                    <a:gd name="connsiteY74" fmla="*/ 2616280 h 2664856"/>
                    <a:gd name="connsiteX75" fmla="*/ 3074398 w 3585821"/>
                    <a:gd name="connsiteY75" fmla="*/ 2619137 h 2664856"/>
                    <a:gd name="connsiteX76" fmla="*/ 1373197 w 3585821"/>
                    <a:gd name="connsiteY76" fmla="*/ 2619137 h 2664856"/>
                    <a:gd name="connsiteX77" fmla="*/ 153666 w 3585821"/>
                    <a:gd name="connsiteY77" fmla="*/ 2609612 h 2664856"/>
                    <a:gd name="connsiteX78" fmla="*/ 153666 w 3585821"/>
                    <a:gd name="connsiteY78" fmla="*/ 2136220 h 2664856"/>
                    <a:gd name="connsiteX79" fmla="*/ 177654 w 3585821"/>
                    <a:gd name="connsiteY79" fmla="*/ 2142887 h 2664856"/>
                    <a:gd name="connsiteX80" fmla="*/ 225629 w 3585821"/>
                    <a:gd name="connsiteY80" fmla="*/ 2160984 h 2664856"/>
                    <a:gd name="connsiteX81" fmla="*/ 270726 w 3585821"/>
                    <a:gd name="connsiteY81" fmla="*/ 2212420 h 2664856"/>
                    <a:gd name="connsiteX82" fmla="*/ 270726 w 3585821"/>
                    <a:gd name="connsiteY82" fmla="*/ 2120027 h 2664856"/>
                    <a:gd name="connsiteX83" fmla="*/ 254414 w 3585821"/>
                    <a:gd name="connsiteY83" fmla="*/ 2122884 h 2664856"/>
                    <a:gd name="connsiteX84" fmla="*/ 171897 w 3585821"/>
                    <a:gd name="connsiteY84" fmla="*/ 2093357 h 2664856"/>
                    <a:gd name="connsiteX85" fmla="*/ 154626 w 3585821"/>
                    <a:gd name="connsiteY85" fmla="*/ 2089547 h 2664856"/>
                    <a:gd name="connsiteX86" fmla="*/ 155585 w 3585821"/>
                    <a:gd name="connsiteY86" fmla="*/ 1624727 h 2664856"/>
                    <a:gd name="connsiteX87" fmla="*/ 155585 w 3585821"/>
                    <a:gd name="connsiteY87" fmla="*/ 1544717 h 2664856"/>
                    <a:gd name="connsiteX88" fmla="*/ 257293 w 3585821"/>
                    <a:gd name="connsiteY88" fmla="*/ 1578054 h 2664856"/>
                    <a:gd name="connsiteX89" fmla="*/ 300470 w 3585821"/>
                    <a:gd name="connsiteY89" fmla="*/ 1612344 h 2664856"/>
                    <a:gd name="connsiteX90" fmla="*/ 300470 w 3585821"/>
                    <a:gd name="connsiteY90" fmla="*/ 1519952 h 2664856"/>
                    <a:gd name="connsiteX91" fmla="*/ 267847 w 3585821"/>
                    <a:gd name="connsiteY91" fmla="*/ 1533287 h 2664856"/>
                    <a:gd name="connsiteX92" fmla="*/ 154626 w 3585821"/>
                    <a:gd name="connsiteY92" fmla="*/ 1498044 h 2664856"/>
                    <a:gd name="connsiteX93" fmla="*/ 156545 w 3585821"/>
                    <a:gd name="connsiteY93" fmla="*/ 1137999 h 2664856"/>
                    <a:gd name="connsiteX94" fmla="*/ 227548 w 3585821"/>
                    <a:gd name="connsiteY94" fmla="*/ 1158002 h 2664856"/>
                    <a:gd name="connsiteX95" fmla="*/ 272645 w 3585821"/>
                    <a:gd name="connsiteY95" fmla="*/ 1204674 h 2664856"/>
                    <a:gd name="connsiteX96" fmla="*/ 272645 w 3585821"/>
                    <a:gd name="connsiteY96" fmla="*/ 1112282 h 2664856"/>
                    <a:gd name="connsiteX97" fmla="*/ 250576 w 3585821"/>
                    <a:gd name="connsiteY97" fmla="*/ 1117997 h 2664856"/>
                    <a:gd name="connsiteX98" fmla="*/ 181492 w 3585821"/>
                    <a:gd name="connsiteY98" fmla="*/ 1095137 h 2664856"/>
                    <a:gd name="connsiteX99" fmla="*/ 156545 w 3585821"/>
                    <a:gd name="connsiteY99" fmla="*/ 1092279 h 2664856"/>
                    <a:gd name="connsiteX100" fmla="*/ 159423 w 3585821"/>
                    <a:gd name="connsiteY100" fmla="*/ 669369 h 2664856"/>
                    <a:gd name="connsiteX101" fmla="*/ 236184 w 3585821"/>
                    <a:gd name="connsiteY101" fmla="*/ 700802 h 2664856"/>
                    <a:gd name="connsiteX102" fmla="*/ 281280 w 3585821"/>
                    <a:gd name="connsiteY102" fmla="*/ 742712 h 2664856"/>
                    <a:gd name="connsiteX103" fmla="*/ 281280 w 3585821"/>
                    <a:gd name="connsiteY103" fmla="*/ 650319 h 2664856"/>
                    <a:gd name="connsiteX104" fmla="*/ 254414 w 3585821"/>
                    <a:gd name="connsiteY104" fmla="*/ 658892 h 2664856"/>
                    <a:gd name="connsiteX105" fmla="*/ 159423 w 3585821"/>
                    <a:gd name="connsiteY105" fmla="*/ 624602 h 2664856"/>
                    <a:gd name="connsiteX106" fmla="*/ 161342 w 3585821"/>
                    <a:gd name="connsiteY106" fmla="*/ 338852 h 2664856"/>
                    <a:gd name="connsiteX107" fmla="*/ 162302 w 3585821"/>
                    <a:gd name="connsiteY107" fmla="*/ 263604 h 2664856"/>
                    <a:gd name="connsiteX108" fmla="*/ 228508 w 3585821"/>
                    <a:gd name="connsiteY108" fmla="*/ 286464 h 2664856"/>
                    <a:gd name="connsiteX109" fmla="*/ 272645 w 3585821"/>
                    <a:gd name="connsiteY109" fmla="*/ 338852 h 2664856"/>
                    <a:gd name="connsiteX110" fmla="*/ 272645 w 3585821"/>
                    <a:gd name="connsiteY110" fmla="*/ 246459 h 2664856"/>
                    <a:gd name="connsiteX111" fmla="*/ 256333 w 3585821"/>
                    <a:gd name="connsiteY111" fmla="*/ 249317 h 2664856"/>
                    <a:gd name="connsiteX112" fmla="*/ 163261 w 3585821"/>
                    <a:gd name="connsiteY112" fmla="*/ 217884 h 2664856"/>
                    <a:gd name="connsiteX113" fmla="*/ 165180 w 3585821"/>
                    <a:gd name="connsiteY113" fmla="*/ 57864 h 2664856"/>
                    <a:gd name="connsiteX114" fmla="*/ 1374156 w 3585821"/>
                    <a:gd name="connsiteY114" fmla="*/ 48339 h 2664856"/>
                    <a:gd name="connsiteX115" fmla="*/ 3075358 w 3585821"/>
                    <a:gd name="connsiteY115" fmla="*/ 48339 h 2664856"/>
                    <a:gd name="connsiteX116" fmla="*/ 3542637 w 3585821"/>
                    <a:gd name="connsiteY116" fmla="*/ 51197 h 2664856"/>
                    <a:gd name="connsiteX117" fmla="*/ 3535920 w 3585821"/>
                    <a:gd name="connsiteY117" fmla="*/ 905589 h 26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85821" h="2664856">
                      <a:moveTo>
                        <a:pt x="2560104" y="714"/>
                      </a:moveTo>
                      <a:cubicBezTo>
                        <a:pt x="2215642" y="-238"/>
                        <a:pt x="1872139" y="-238"/>
                        <a:pt x="1527677" y="714"/>
                      </a:cubicBezTo>
                      <a:cubicBezTo>
                        <a:pt x="1183215" y="1667"/>
                        <a:pt x="838753" y="4524"/>
                        <a:pt x="494290" y="7382"/>
                      </a:cubicBezTo>
                      <a:cubicBezTo>
                        <a:pt x="407935" y="8334"/>
                        <a:pt x="321580" y="9287"/>
                        <a:pt x="236184" y="9287"/>
                      </a:cubicBezTo>
                      <a:cubicBezTo>
                        <a:pt x="210277" y="9287"/>
                        <a:pt x="150788" y="-1191"/>
                        <a:pt x="128719" y="15002"/>
                      </a:cubicBezTo>
                      <a:cubicBezTo>
                        <a:pt x="107610" y="31194"/>
                        <a:pt x="119124" y="93107"/>
                        <a:pt x="119124" y="116919"/>
                      </a:cubicBezTo>
                      <a:cubicBezTo>
                        <a:pt x="119124" y="151209"/>
                        <a:pt x="118165" y="185499"/>
                        <a:pt x="118165" y="219789"/>
                      </a:cubicBezTo>
                      <a:cubicBezTo>
                        <a:pt x="102812" y="223599"/>
                        <a:pt x="87460" y="229314"/>
                        <a:pt x="74027" y="239792"/>
                      </a:cubicBezTo>
                      <a:cubicBezTo>
                        <a:pt x="41404" y="262652"/>
                        <a:pt x="19336" y="301704"/>
                        <a:pt x="29890" y="341709"/>
                      </a:cubicBezTo>
                      <a:cubicBezTo>
                        <a:pt x="40445" y="378857"/>
                        <a:pt x="76906" y="399812"/>
                        <a:pt x="114327" y="401717"/>
                      </a:cubicBezTo>
                      <a:cubicBezTo>
                        <a:pt x="115286" y="401717"/>
                        <a:pt x="116246" y="401717"/>
                        <a:pt x="116246" y="401717"/>
                      </a:cubicBezTo>
                      <a:cubicBezTo>
                        <a:pt x="115286" y="476012"/>
                        <a:pt x="115286" y="550307"/>
                        <a:pt x="114327" y="623649"/>
                      </a:cubicBezTo>
                      <a:cubicBezTo>
                        <a:pt x="96096" y="625554"/>
                        <a:pt x="77865" y="631269"/>
                        <a:pt x="59635" y="639842"/>
                      </a:cubicBezTo>
                      <a:cubicBezTo>
                        <a:pt x="23174" y="656987"/>
                        <a:pt x="-16166" y="696992"/>
                        <a:pt x="6862" y="739854"/>
                      </a:cubicBezTo>
                      <a:cubicBezTo>
                        <a:pt x="26052" y="775097"/>
                        <a:pt x="74027" y="788432"/>
                        <a:pt x="112407" y="791289"/>
                      </a:cubicBezTo>
                      <a:cubicBezTo>
                        <a:pt x="111448" y="893207"/>
                        <a:pt x="111448" y="994172"/>
                        <a:pt x="110488" y="1096089"/>
                      </a:cubicBezTo>
                      <a:cubicBezTo>
                        <a:pt x="98015" y="1097994"/>
                        <a:pt x="86501" y="1101804"/>
                        <a:pt x="74027" y="1106567"/>
                      </a:cubicBezTo>
                      <a:cubicBezTo>
                        <a:pt x="43323" y="1118949"/>
                        <a:pt x="2064" y="1143714"/>
                        <a:pt x="14538" y="1182767"/>
                      </a:cubicBezTo>
                      <a:cubicBezTo>
                        <a:pt x="21255" y="1201817"/>
                        <a:pt x="41404" y="1209437"/>
                        <a:pt x="58675" y="1214199"/>
                      </a:cubicBezTo>
                      <a:cubicBezTo>
                        <a:pt x="74987" y="1218962"/>
                        <a:pt x="92258" y="1221819"/>
                        <a:pt x="108569" y="1222772"/>
                      </a:cubicBezTo>
                      <a:cubicBezTo>
                        <a:pt x="108569" y="1313259"/>
                        <a:pt x="107610" y="1403747"/>
                        <a:pt x="107610" y="1494234"/>
                      </a:cubicBezTo>
                      <a:cubicBezTo>
                        <a:pt x="94177" y="1494234"/>
                        <a:pt x="79784" y="1496139"/>
                        <a:pt x="65392" y="1498997"/>
                      </a:cubicBezTo>
                      <a:cubicBezTo>
                        <a:pt x="29890" y="1506617"/>
                        <a:pt x="-6571" y="1535192"/>
                        <a:pt x="3024" y="1575197"/>
                      </a:cubicBezTo>
                      <a:cubicBezTo>
                        <a:pt x="11660" y="1611392"/>
                        <a:pt x="61554" y="1628537"/>
                        <a:pt x="94177" y="1636157"/>
                      </a:cubicBezTo>
                      <a:cubicBezTo>
                        <a:pt x="98974" y="1637109"/>
                        <a:pt x="102812" y="1637109"/>
                        <a:pt x="106650" y="1635204"/>
                      </a:cubicBezTo>
                      <a:cubicBezTo>
                        <a:pt x="106650" y="1640919"/>
                        <a:pt x="106650" y="1647587"/>
                        <a:pt x="106650" y="1653302"/>
                      </a:cubicBezTo>
                      <a:cubicBezTo>
                        <a:pt x="106650" y="1797129"/>
                        <a:pt x="105691" y="1940957"/>
                        <a:pt x="105691" y="2084784"/>
                      </a:cubicBezTo>
                      <a:cubicBezTo>
                        <a:pt x="88420" y="2085737"/>
                        <a:pt x="72108" y="2088594"/>
                        <a:pt x="56756" y="2097167"/>
                      </a:cubicBezTo>
                      <a:cubicBezTo>
                        <a:pt x="25093" y="2113359"/>
                        <a:pt x="-814" y="2152412"/>
                        <a:pt x="20295" y="2186702"/>
                      </a:cubicBezTo>
                      <a:cubicBezTo>
                        <a:pt x="38526" y="2216229"/>
                        <a:pt x="74027" y="2236232"/>
                        <a:pt x="105691" y="2249567"/>
                      </a:cubicBezTo>
                      <a:cubicBezTo>
                        <a:pt x="105691" y="2366724"/>
                        <a:pt x="105691" y="2483882"/>
                        <a:pt x="105691" y="2600087"/>
                      </a:cubicBezTo>
                      <a:cubicBezTo>
                        <a:pt x="105691" y="2615327"/>
                        <a:pt x="106650" y="2632472"/>
                        <a:pt x="116246" y="2644855"/>
                      </a:cubicBezTo>
                      <a:cubicBezTo>
                        <a:pt x="128719" y="2659142"/>
                        <a:pt x="150788" y="2660094"/>
                        <a:pt x="169978" y="2660094"/>
                      </a:cubicBezTo>
                      <a:cubicBezTo>
                        <a:pt x="1289720" y="2661999"/>
                        <a:pt x="2409462" y="2662952"/>
                        <a:pt x="3528244" y="2664857"/>
                      </a:cubicBezTo>
                      <a:cubicBezTo>
                        <a:pt x="3539758" y="2664857"/>
                        <a:pt x="3552232" y="2664857"/>
                        <a:pt x="3560867" y="2656284"/>
                      </a:cubicBezTo>
                      <a:cubicBezTo>
                        <a:pt x="3569503" y="2647712"/>
                        <a:pt x="3569503" y="2635330"/>
                        <a:pt x="3570463" y="2623899"/>
                      </a:cubicBezTo>
                      <a:cubicBezTo>
                        <a:pt x="3570463" y="2600087"/>
                        <a:pt x="3570463" y="2577227"/>
                        <a:pt x="3570463" y="2553415"/>
                      </a:cubicBezTo>
                      <a:cubicBezTo>
                        <a:pt x="3575260" y="1703784"/>
                        <a:pt x="3581017" y="854154"/>
                        <a:pt x="3585815" y="3572"/>
                      </a:cubicBezTo>
                      <a:cubicBezTo>
                        <a:pt x="3588693" y="3572"/>
                        <a:pt x="2646459" y="714"/>
                        <a:pt x="2560104" y="714"/>
                      </a:cubicBezTo>
                      <a:close/>
                      <a:moveTo>
                        <a:pt x="91298" y="2189559"/>
                      </a:moveTo>
                      <a:cubicBezTo>
                        <a:pt x="81703" y="2182892"/>
                        <a:pt x="70189" y="2174320"/>
                        <a:pt x="63473" y="2164795"/>
                      </a:cubicBezTo>
                      <a:cubicBezTo>
                        <a:pt x="52918" y="2148602"/>
                        <a:pt x="86501" y="2135267"/>
                        <a:pt x="97055" y="2132409"/>
                      </a:cubicBezTo>
                      <a:cubicBezTo>
                        <a:pt x="100893" y="2131457"/>
                        <a:pt x="104731" y="2131457"/>
                        <a:pt x="108569" y="2130504"/>
                      </a:cubicBezTo>
                      <a:cubicBezTo>
                        <a:pt x="108569" y="2153365"/>
                        <a:pt x="108569" y="2176224"/>
                        <a:pt x="108569" y="2199084"/>
                      </a:cubicBezTo>
                      <a:cubicBezTo>
                        <a:pt x="101853" y="2197179"/>
                        <a:pt x="97055" y="2193370"/>
                        <a:pt x="91298" y="2189559"/>
                      </a:cubicBezTo>
                      <a:close/>
                      <a:moveTo>
                        <a:pt x="109529" y="1591389"/>
                      </a:moveTo>
                      <a:cubicBezTo>
                        <a:pt x="108569" y="1591389"/>
                        <a:pt x="108569" y="1591389"/>
                        <a:pt x="109529" y="1591389"/>
                      </a:cubicBezTo>
                      <a:cubicBezTo>
                        <a:pt x="96096" y="1588532"/>
                        <a:pt x="82663" y="1584722"/>
                        <a:pt x="71149" y="1578054"/>
                      </a:cubicBezTo>
                      <a:cubicBezTo>
                        <a:pt x="65392" y="1575197"/>
                        <a:pt x="51959" y="1569482"/>
                        <a:pt x="51959" y="1562814"/>
                      </a:cubicBezTo>
                      <a:cubicBezTo>
                        <a:pt x="50040" y="1542812"/>
                        <a:pt x="97055" y="1540907"/>
                        <a:pt x="108569" y="1540907"/>
                      </a:cubicBezTo>
                      <a:cubicBezTo>
                        <a:pt x="109529" y="1540907"/>
                        <a:pt x="110488" y="1540907"/>
                        <a:pt x="110488" y="1540907"/>
                      </a:cubicBezTo>
                      <a:cubicBezTo>
                        <a:pt x="109529" y="1558052"/>
                        <a:pt x="109529" y="1575197"/>
                        <a:pt x="109529" y="1591389"/>
                      </a:cubicBezTo>
                      <a:close/>
                      <a:moveTo>
                        <a:pt x="110488" y="1177052"/>
                      </a:moveTo>
                      <a:cubicBezTo>
                        <a:pt x="99934" y="1176099"/>
                        <a:pt x="90339" y="1175147"/>
                        <a:pt x="79784" y="1172289"/>
                      </a:cubicBezTo>
                      <a:cubicBezTo>
                        <a:pt x="74987" y="1171337"/>
                        <a:pt x="68270" y="1167527"/>
                        <a:pt x="62513" y="1166574"/>
                      </a:cubicBezTo>
                      <a:cubicBezTo>
                        <a:pt x="63473" y="1165622"/>
                        <a:pt x="65392" y="1163717"/>
                        <a:pt x="66351" y="1162764"/>
                      </a:cubicBezTo>
                      <a:cubicBezTo>
                        <a:pt x="71149" y="1158954"/>
                        <a:pt x="76906" y="1156097"/>
                        <a:pt x="82663" y="1153239"/>
                      </a:cubicBezTo>
                      <a:cubicBezTo>
                        <a:pt x="91298" y="1148477"/>
                        <a:pt x="100893" y="1145619"/>
                        <a:pt x="110488" y="1142762"/>
                      </a:cubicBezTo>
                      <a:cubicBezTo>
                        <a:pt x="111448" y="1154192"/>
                        <a:pt x="110488" y="1165622"/>
                        <a:pt x="110488" y="1177052"/>
                      </a:cubicBezTo>
                      <a:close/>
                      <a:moveTo>
                        <a:pt x="113367" y="744617"/>
                      </a:moveTo>
                      <a:cubicBezTo>
                        <a:pt x="99934" y="743664"/>
                        <a:pt x="87460" y="740807"/>
                        <a:pt x="74987" y="735092"/>
                      </a:cubicBezTo>
                      <a:cubicBezTo>
                        <a:pt x="66351" y="731282"/>
                        <a:pt x="50999" y="725567"/>
                        <a:pt x="47161" y="716042"/>
                      </a:cubicBezTo>
                      <a:cubicBezTo>
                        <a:pt x="43323" y="706517"/>
                        <a:pt x="53878" y="697944"/>
                        <a:pt x="60594" y="693182"/>
                      </a:cubicBezTo>
                      <a:cubicBezTo>
                        <a:pt x="72108" y="684609"/>
                        <a:pt x="84582" y="677942"/>
                        <a:pt x="98015" y="674132"/>
                      </a:cubicBezTo>
                      <a:cubicBezTo>
                        <a:pt x="102812" y="672227"/>
                        <a:pt x="108569" y="671274"/>
                        <a:pt x="113367" y="670322"/>
                      </a:cubicBezTo>
                      <a:cubicBezTo>
                        <a:pt x="113367" y="695087"/>
                        <a:pt x="113367" y="719852"/>
                        <a:pt x="113367" y="744617"/>
                      </a:cubicBezTo>
                      <a:close/>
                      <a:moveTo>
                        <a:pt x="116246" y="355997"/>
                      </a:moveTo>
                      <a:cubicBezTo>
                        <a:pt x="115286" y="355997"/>
                        <a:pt x="114327" y="355997"/>
                        <a:pt x="113367" y="355997"/>
                      </a:cubicBezTo>
                      <a:cubicBezTo>
                        <a:pt x="95136" y="355044"/>
                        <a:pt x="74027" y="343614"/>
                        <a:pt x="73068" y="323612"/>
                      </a:cubicBezTo>
                      <a:cubicBezTo>
                        <a:pt x="72108" y="299799"/>
                        <a:pt x="92258" y="280749"/>
                        <a:pt x="112407" y="271224"/>
                      </a:cubicBezTo>
                      <a:cubicBezTo>
                        <a:pt x="113367" y="270272"/>
                        <a:pt x="115286" y="270272"/>
                        <a:pt x="117205" y="269319"/>
                      </a:cubicBezTo>
                      <a:cubicBezTo>
                        <a:pt x="117205" y="297894"/>
                        <a:pt x="117205" y="327422"/>
                        <a:pt x="116246" y="355997"/>
                      </a:cubicBezTo>
                      <a:close/>
                      <a:moveTo>
                        <a:pt x="3535920" y="905589"/>
                      </a:moveTo>
                      <a:cubicBezTo>
                        <a:pt x="3533042" y="1334214"/>
                        <a:pt x="3532082" y="1763792"/>
                        <a:pt x="3531123" y="2192417"/>
                      </a:cubicBezTo>
                      <a:cubicBezTo>
                        <a:pt x="3531123" y="2333387"/>
                        <a:pt x="3531123" y="2475309"/>
                        <a:pt x="3531123" y="2616280"/>
                      </a:cubicBezTo>
                      <a:cubicBezTo>
                        <a:pt x="3378562" y="2617232"/>
                        <a:pt x="3226960" y="2618184"/>
                        <a:pt x="3074398" y="2619137"/>
                      </a:cubicBezTo>
                      <a:cubicBezTo>
                        <a:pt x="2507331" y="2621994"/>
                        <a:pt x="1940264" y="2621994"/>
                        <a:pt x="1373197" y="2619137"/>
                      </a:cubicBezTo>
                      <a:cubicBezTo>
                        <a:pt x="966367" y="2617232"/>
                        <a:pt x="560496" y="2614374"/>
                        <a:pt x="153666" y="2609612"/>
                      </a:cubicBezTo>
                      <a:cubicBezTo>
                        <a:pt x="153666" y="2451497"/>
                        <a:pt x="153666" y="2294334"/>
                        <a:pt x="153666" y="2136220"/>
                      </a:cubicBezTo>
                      <a:cubicBezTo>
                        <a:pt x="161342" y="2138124"/>
                        <a:pt x="169978" y="2140029"/>
                        <a:pt x="177654" y="2142887"/>
                      </a:cubicBezTo>
                      <a:cubicBezTo>
                        <a:pt x="193965" y="2147649"/>
                        <a:pt x="210277" y="2153365"/>
                        <a:pt x="225629" y="2160984"/>
                      </a:cubicBezTo>
                      <a:cubicBezTo>
                        <a:pt x="222751" y="2185749"/>
                        <a:pt x="238103" y="2212420"/>
                        <a:pt x="270726" y="2212420"/>
                      </a:cubicBezTo>
                      <a:cubicBezTo>
                        <a:pt x="330215" y="2212420"/>
                        <a:pt x="330215" y="2120027"/>
                        <a:pt x="270726" y="2120027"/>
                      </a:cubicBezTo>
                      <a:cubicBezTo>
                        <a:pt x="264969" y="2120027"/>
                        <a:pt x="259212" y="2120979"/>
                        <a:pt x="254414" y="2122884"/>
                      </a:cubicBezTo>
                      <a:cubicBezTo>
                        <a:pt x="228508" y="2110502"/>
                        <a:pt x="200682" y="2100977"/>
                        <a:pt x="171897" y="2093357"/>
                      </a:cubicBezTo>
                      <a:cubicBezTo>
                        <a:pt x="166140" y="2092404"/>
                        <a:pt x="160383" y="2090499"/>
                        <a:pt x="154626" y="2089547"/>
                      </a:cubicBezTo>
                      <a:cubicBezTo>
                        <a:pt x="154626" y="1934289"/>
                        <a:pt x="154626" y="1779984"/>
                        <a:pt x="155585" y="1624727"/>
                      </a:cubicBezTo>
                      <a:cubicBezTo>
                        <a:pt x="155585" y="1598057"/>
                        <a:pt x="155585" y="1571387"/>
                        <a:pt x="155585" y="1544717"/>
                      </a:cubicBezTo>
                      <a:cubicBezTo>
                        <a:pt x="191087" y="1551384"/>
                        <a:pt x="224670" y="1564719"/>
                        <a:pt x="257293" y="1578054"/>
                      </a:cubicBezTo>
                      <a:cubicBezTo>
                        <a:pt x="262090" y="1596152"/>
                        <a:pt x="276483" y="1612344"/>
                        <a:pt x="300470" y="1612344"/>
                      </a:cubicBezTo>
                      <a:cubicBezTo>
                        <a:pt x="359960" y="1612344"/>
                        <a:pt x="359960" y="1519952"/>
                        <a:pt x="300470" y="1519952"/>
                      </a:cubicBezTo>
                      <a:cubicBezTo>
                        <a:pt x="286078" y="1519952"/>
                        <a:pt x="275523" y="1524714"/>
                        <a:pt x="267847" y="1533287"/>
                      </a:cubicBezTo>
                      <a:cubicBezTo>
                        <a:pt x="231386" y="1518047"/>
                        <a:pt x="193965" y="1504712"/>
                        <a:pt x="154626" y="1498044"/>
                      </a:cubicBezTo>
                      <a:cubicBezTo>
                        <a:pt x="154626" y="1378029"/>
                        <a:pt x="155585" y="1258014"/>
                        <a:pt x="156545" y="1137999"/>
                      </a:cubicBezTo>
                      <a:cubicBezTo>
                        <a:pt x="181492" y="1139904"/>
                        <a:pt x="205479" y="1148477"/>
                        <a:pt x="227548" y="1158002"/>
                      </a:cubicBezTo>
                      <a:cubicBezTo>
                        <a:pt x="227548" y="1180862"/>
                        <a:pt x="242900" y="1204674"/>
                        <a:pt x="272645" y="1204674"/>
                      </a:cubicBezTo>
                      <a:cubicBezTo>
                        <a:pt x="332134" y="1204674"/>
                        <a:pt x="332134" y="1112282"/>
                        <a:pt x="272645" y="1112282"/>
                      </a:cubicBezTo>
                      <a:cubicBezTo>
                        <a:pt x="264009" y="1112282"/>
                        <a:pt x="256333" y="1114187"/>
                        <a:pt x="250576" y="1117997"/>
                      </a:cubicBezTo>
                      <a:cubicBezTo>
                        <a:pt x="228508" y="1107519"/>
                        <a:pt x="205479" y="1098947"/>
                        <a:pt x="181492" y="1095137"/>
                      </a:cubicBezTo>
                      <a:cubicBezTo>
                        <a:pt x="172856" y="1094184"/>
                        <a:pt x="165180" y="1093232"/>
                        <a:pt x="156545" y="1092279"/>
                      </a:cubicBezTo>
                      <a:cubicBezTo>
                        <a:pt x="157504" y="951309"/>
                        <a:pt x="158464" y="810339"/>
                        <a:pt x="159423" y="669369"/>
                      </a:cubicBezTo>
                      <a:cubicBezTo>
                        <a:pt x="187249" y="673179"/>
                        <a:pt x="213156" y="684609"/>
                        <a:pt x="236184" y="700802"/>
                      </a:cubicBezTo>
                      <a:cubicBezTo>
                        <a:pt x="238103" y="721757"/>
                        <a:pt x="252495" y="742712"/>
                        <a:pt x="281280" y="742712"/>
                      </a:cubicBezTo>
                      <a:cubicBezTo>
                        <a:pt x="340770" y="742712"/>
                        <a:pt x="340770" y="650319"/>
                        <a:pt x="281280" y="650319"/>
                      </a:cubicBezTo>
                      <a:cubicBezTo>
                        <a:pt x="270726" y="650319"/>
                        <a:pt x="261131" y="653177"/>
                        <a:pt x="254414" y="658892"/>
                      </a:cubicBezTo>
                      <a:cubicBezTo>
                        <a:pt x="225629" y="640794"/>
                        <a:pt x="193006" y="628412"/>
                        <a:pt x="159423" y="624602"/>
                      </a:cubicBezTo>
                      <a:cubicBezTo>
                        <a:pt x="160383" y="529352"/>
                        <a:pt x="160383" y="434102"/>
                        <a:pt x="161342" y="338852"/>
                      </a:cubicBezTo>
                      <a:cubicBezTo>
                        <a:pt x="161342" y="314087"/>
                        <a:pt x="162302" y="288369"/>
                        <a:pt x="162302" y="263604"/>
                      </a:cubicBezTo>
                      <a:cubicBezTo>
                        <a:pt x="185330" y="265509"/>
                        <a:pt x="207398" y="275034"/>
                        <a:pt x="228508" y="286464"/>
                      </a:cubicBezTo>
                      <a:cubicBezTo>
                        <a:pt x="225629" y="311229"/>
                        <a:pt x="240022" y="338852"/>
                        <a:pt x="272645" y="338852"/>
                      </a:cubicBezTo>
                      <a:cubicBezTo>
                        <a:pt x="332134" y="338852"/>
                        <a:pt x="332134" y="246459"/>
                        <a:pt x="272645" y="246459"/>
                      </a:cubicBezTo>
                      <a:cubicBezTo>
                        <a:pt x="266888" y="246459"/>
                        <a:pt x="261131" y="247412"/>
                        <a:pt x="256333" y="249317"/>
                      </a:cubicBezTo>
                      <a:cubicBezTo>
                        <a:pt x="227548" y="233124"/>
                        <a:pt x="194925" y="220742"/>
                        <a:pt x="163261" y="217884"/>
                      </a:cubicBezTo>
                      <a:cubicBezTo>
                        <a:pt x="164221" y="164544"/>
                        <a:pt x="164221" y="111204"/>
                        <a:pt x="165180" y="57864"/>
                      </a:cubicBezTo>
                      <a:cubicBezTo>
                        <a:pt x="568172" y="53102"/>
                        <a:pt x="971164" y="50244"/>
                        <a:pt x="1374156" y="48339"/>
                      </a:cubicBezTo>
                      <a:cubicBezTo>
                        <a:pt x="1941223" y="45482"/>
                        <a:pt x="2508291" y="45482"/>
                        <a:pt x="3075358" y="48339"/>
                      </a:cubicBezTo>
                      <a:cubicBezTo>
                        <a:pt x="3231757" y="49292"/>
                        <a:pt x="3387197" y="50244"/>
                        <a:pt x="3542637" y="51197"/>
                      </a:cubicBezTo>
                      <a:cubicBezTo>
                        <a:pt x="3539758" y="335994"/>
                        <a:pt x="3537839" y="620792"/>
                        <a:pt x="3535920" y="905589"/>
                      </a:cubicBezTo>
                      <a:close/>
                    </a:path>
                  </a:pathLst>
                </a:custGeom>
                <a:solidFill>
                  <a:srgbClr val="454E5F"/>
                </a:solidFill>
                <a:ln w="9574" cap="flat">
                  <a:noFill/>
                  <a:prstDash val="solid"/>
                  <a:miter/>
                </a:ln>
              </p:spPr>
              <p:txBody>
                <a:bodyPr rtlCol="0" anchor="ctr"/>
                <a:lstStyle/>
                <a:p>
                  <a:endParaRPr lang="vi-VN"/>
                </a:p>
              </p:txBody>
            </p:sp>
          </p:grpSp>
          <p:sp>
            <p:nvSpPr>
              <p:cNvPr id="13" name="Hộp Văn bản 12">
                <a:extLst>
                  <a:ext uri="{FF2B5EF4-FFF2-40B4-BE49-F238E27FC236}">
                    <a16:creationId xmlns:a16="http://schemas.microsoft.com/office/drawing/2014/main" id="{BC7E49FE-16CD-A8B9-2FC9-BE528D06BA4C}"/>
                  </a:ext>
                </a:extLst>
              </p:cNvPr>
              <p:cNvSpPr txBox="1"/>
              <p:nvPr/>
            </p:nvSpPr>
            <p:spPr>
              <a:xfrm>
                <a:off x="6137324" y="3008186"/>
                <a:ext cx="5010915" cy="2246769"/>
              </a:xfrm>
              <a:prstGeom prst="rect">
                <a:avLst/>
              </a:prstGeom>
              <a:noFill/>
            </p:spPr>
            <p:txBody>
              <a:bodyPr wrap="square" rtlCol="0">
                <a:spAutoFit/>
              </a:bodyPr>
              <a:lstStyle/>
              <a:p>
                <a:pPr algn="just"/>
                <a:r>
                  <a:rPr lang="en-US" sz="2800" b="1" dirty="0">
                    <a:effectLst/>
                    <a:latin typeface="Cambria" panose="02040503050406030204" pitchFamily="18" charset="0"/>
                    <a:ea typeface="Cambria" panose="02040503050406030204" pitchFamily="18" charset="0"/>
                  </a:rPr>
                  <a:t>L</a:t>
                </a:r>
                <a:r>
                  <a:rPr lang="vi-VN" sz="2800" b="1" dirty="0" err="1">
                    <a:effectLst/>
                    <a:latin typeface="Cambria" panose="02040503050406030204" pitchFamily="18" charset="0"/>
                    <a:ea typeface="Cambria" panose="02040503050406030204" pitchFamily="18" charset="0"/>
                  </a:rPr>
                  <a:t>ập</a:t>
                </a:r>
                <a:r>
                  <a:rPr lang="vi-VN" sz="2800" b="1" dirty="0">
                    <a:effectLst/>
                    <a:latin typeface="Cambria" panose="02040503050406030204" pitchFamily="18" charset="0"/>
                    <a:ea typeface="Cambria" panose="02040503050406030204" pitchFamily="18" charset="0"/>
                  </a:rPr>
                  <a:t> thành nhóm phóng viên gồm ba người có nhiệm vụ tìm hiểu về thói quen ăn uống của gia đình các </a:t>
                </a:r>
                <a:r>
                  <a:rPr lang="en-US" sz="2800" b="1" dirty="0" err="1">
                    <a:effectLst/>
                    <a:latin typeface="Cambria" panose="02040503050406030204" pitchFamily="18" charset="0"/>
                    <a:ea typeface="Cambria" panose="02040503050406030204" pitchFamily="18" charset="0"/>
                  </a:rPr>
                  <a:t>bạn</a:t>
                </a:r>
                <a:r>
                  <a:rPr lang="vi-VN" sz="2800" b="1" dirty="0">
                    <a:effectLst/>
                    <a:latin typeface="Cambria" panose="02040503050406030204" pitchFamily="18" charset="0"/>
                    <a:ea typeface="Cambria" panose="02040503050406030204" pitchFamily="18" charset="0"/>
                  </a:rPr>
                  <a:t> trong lớp.</a:t>
                </a:r>
                <a:endParaRPr lang="vi-VN" sz="2800" b="1" dirty="0">
                  <a:latin typeface="Cambria" panose="02040503050406030204" pitchFamily="18" charset="0"/>
                  <a:ea typeface="Cambria" panose="02040503050406030204" pitchFamily="18" charset="0"/>
                </a:endParaRPr>
              </a:p>
            </p:txBody>
          </p:sp>
        </p:grpSp>
        <p:pic>
          <p:nvPicPr>
            <p:cNvPr id="46" name="Hình ảnh 45">
              <a:extLst>
                <a:ext uri="{FF2B5EF4-FFF2-40B4-BE49-F238E27FC236}">
                  <a16:creationId xmlns:a16="http://schemas.microsoft.com/office/drawing/2014/main" id="{E5DDB7EA-6C99-44DA-84AD-99D35EC68070}"/>
                </a:ext>
              </a:extLst>
            </p:cNvPr>
            <p:cNvPicPr>
              <a:picLocks noChangeAspect="1"/>
            </p:cNvPicPr>
            <p:nvPr/>
          </p:nvPicPr>
          <p:blipFill>
            <a:blip r:embed="rId7"/>
            <a:stretch>
              <a:fillRect/>
            </a:stretch>
          </p:blipFill>
          <p:spPr>
            <a:xfrm>
              <a:off x="2110632" y="1103528"/>
              <a:ext cx="2926334" cy="2840982"/>
            </a:xfrm>
            <a:prstGeom prst="rect">
              <a:avLst/>
            </a:prstGeom>
          </p:spPr>
        </p:pic>
      </p:grpSp>
      <p:pic>
        <p:nvPicPr>
          <p:cNvPr id="48" name="Hình ảnh 47">
            <a:extLst>
              <a:ext uri="{FF2B5EF4-FFF2-40B4-BE49-F238E27FC236}">
                <a16:creationId xmlns:a16="http://schemas.microsoft.com/office/drawing/2014/main" id="{609FB123-D4D4-397D-D8C7-38293F39E740}"/>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364" y="6858000"/>
            <a:ext cx="1218489" cy="1126685"/>
          </a:xfrm>
          <a:prstGeom prst="rect">
            <a:avLst/>
          </a:prstGeom>
        </p:spPr>
      </p:pic>
    </p:spTree>
    <p:extLst>
      <p:ext uri="{BB962C8B-B14F-4D97-AF65-F5344CB8AC3E}">
        <p14:creationId xmlns:p14="http://schemas.microsoft.com/office/powerpoint/2010/main" val="4056274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2000"/>
                                        <p:tgtEl>
                                          <p:spTgt spid="42"/>
                                        </p:tgtEl>
                                      </p:cBhvr>
                                    </p:animEffect>
                                    <p:anim calcmode="lin" valueType="num">
                                      <p:cBhvr>
                                        <p:cTn id="16" dur="2000" fill="hold"/>
                                        <p:tgtEl>
                                          <p:spTgt spid="42"/>
                                        </p:tgtEl>
                                        <p:attrNameLst>
                                          <p:attrName>ppt_w</p:attrName>
                                        </p:attrNameLst>
                                      </p:cBhvr>
                                      <p:tavLst>
                                        <p:tav tm="0" fmla="#ppt_w*sin(2.5*pi*$)">
                                          <p:val>
                                            <p:fltVal val="0"/>
                                          </p:val>
                                        </p:tav>
                                        <p:tav tm="100000">
                                          <p:val>
                                            <p:fltVal val="1"/>
                                          </p:val>
                                        </p:tav>
                                      </p:tavLst>
                                    </p:anim>
                                    <p:anim calcmode="lin" valueType="num">
                                      <p:cBhvr>
                                        <p:cTn id="17"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id="{5EA0FBAF-A9F1-DE78-DF54-EFBF6351471D}"/>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id="{0FF84A27-DBB0-501D-5510-483FAD805CC2}"/>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id="{B2A0AD37-7736-E069-A13A-F5708E9560C1}"/>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BED7BF8B-9A7B-074A-0904-DAC3D6E52B90}"/>
              </a:ext>
            </a:extLst>
          </p:cNvPr>
          <p:cNvPicPr>
            <a:picLocks noChangeAspect="1"/>
          </p:cNvPicPr>
          <p:nvPr/>
        </p:nvPicPr>
        <p:blipFill>
          <a:blip r:embed="rId5"/>
          <a:stretch>
            <a:fillRect/>
          </a:stretch>
        </p:blipFill>
        <p:spPr>
          <a:xfrm>
            <a:off x="11017578" y="5965838"/>
            <a:ext cx="1174422" cy="783333"/>
          </a:xfrm>
          <a:prstGeom prst="rect">
            <a:avLst/>
          </a:prstGeom>
        </p:spPr>
      </p:pic>
      <p:pic>
        <p:nvPicPr>
          <p:cNvPr id="6" name="Hình ảnh 5">
            <a:extLst>
              <a:ext uri="{FF2B5EF4-FFF2-40B4-BE49-F238E27FC236}">
                <a16:creationId xmlns:a16="http://schemas.microsoft.com/office/drawing/2014/main" id="{070F8DFA-0ADC-4E60-0675-DFB2F10EBAE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67793" y="153364"/>
            <a:ext cx="6493337" cy="6004113"/>
          </a:xfrm>
          <a:prstGeom prst="rect">
            <a:avLst/>
          </a:prstGeom>
        </p:spPr>
      </p:pic>
    </p:spTree>
    <p:extLst>
      <p:ext uri="{BB962C8B-B14F-4D97-AF65-F5344CB8AC3E}">
        <p14:creationId xmlns:p14="http://schemas.microsoft.com/office/powerpoint/2010/main" val="2538840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id="{5EA0FBAF-A9F1-DE78-DF54-EFBF6351471D}"/>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id="{0FF84A27-DBB0-501D-5510-483FAD805CC2}"/>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id="{B2A0AD37-7736-E069-A13A-F5708E9560C1}"/>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BED7BF8B-9A7B-074A-0904-DAC3D6E52B90}"/>
              </a:ext>
            </a:extLst>
          </p:cNvPr>
          <p:cNvPicPr>
            <a:picLocks noChangeAspect="1"/>
          </p:cNvPicPr>
          <p:nvPr/>
        </p:nvPicPr>
        <p:blipFill>
          <a:blip r:embed="rId5"/>
          <a:stretch>
            <a:fillRect/>
          </a:stretch>
        </p:blipFill>
        <p:spPr>
          <a:xfrm>
            <a:off x="11017578" y="5965838"/>
            <a:ext cx="1174422" cy="783333"/>
          </a:xfrm>
          <a:prstGeom prst="rect">
            <a:avLst/>
          </a:prstGeom>
        </p:spPr>
      </p:pic>
      <p:pic>
        <p:nvPicPr>
          <p:cNvPr id="12" name="Đồ họa 11">
            <a:extLst>
              <a:ext uri="{FF2B5EF4-FFF2-40B4-BE49-F238E27FC236}">
                <a16:creationId xmlns:a16="http://schemas.microsoft.com/office/drawing/2014/main" id="{37B478B6-AF8E-7DFE-036D-7F321242E7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257460" y="2287007"/>
            <a:ext cx="2083907" cy="3568006"/>
          </a:xfrm>
          <a:prstGeom prst="rect">
            <a:avLst/>
          </a:prstGeom>
        </p:spPr>
      </p:pic>
      <p:grpSp>
        <p:nvGrpSpPr>
          <p:cNvPr id="32" name="Đồ họa 30">
            <a:extLst>
              <a:ext uri="{FF2B5EF4-FFF2-40B4-BE49-F238E27FC236}">
                <a16:creationId xmlns:a16="http://schemas.microsoft.com/office/drawing/2014/main" id="{AA4878B3-5AC3-9355-1E1B-484B31EB5522}"/>
              </a:ext>
            </a:extLst>
          </p:cNvPr>
          <p:cNvGrpSpPr/>
          <p:nvPr/>
        </p:nvGrpSpPr>
        <p:grpSpPr>
          <a:xfrm>
            <a:off x="3918028" y="1434270"/>
            <a:ext cx="6418164" cy="4542250"/>
            <a:chOff x="4114798" y="1157509"/>
            <a:chExt cx="6418164" cy="4542250"/>
          </a:xfrm>
        </p:grpSpPr>
        <p:grpSp>
          <p:nvGrpSpPr>
            <p:cNvPr id="33" name="Đồ họa 30">
              <a:extLst>
                <a:ext uri="{FF2B5EF4-FFF2-40B4-BE49-F238E27FC236}">
                  <a16:creationId xmlns:a16="http://schemas.microsoft.com/office/drawing/2014/main" id="{7E533C81-2BBD-1BB2-9EE4-937AF340E634}"/>
                </a:ext>
              </a:extLst>
            </p:cNvPr>
            <p:cNvGrpSpPr/>
            <p:nvPr/>
          </p:nvGrpSpPr>
          <p:grpSpPr>
            <a:xfrm>
              <a:off x="4114798" y="1344929"/>
              <a:ext cx="6418164" cy="4354830"/>
              <a:chOff x="4114798" y="1344929"/>
              <a:chExt cx="6418164" cy="4354830"/>
            </a:xfrm>
          </p:grpSpPr>
          <p:sp>
            <p:nvSpPr>
              <p:cNvPr id="34" name="Hình tự do: Hình 33">
                <a:extLst>
                  <a:ext uri="{FF2B5EF4-FFF2-40B4-BE49-F238E27FC236}">
                    <a16:creationId xmlns:a16="http://schemas.microsoft.com/office/drawing/2014/main" id="{61F661AA-7C7F-DF1A-51C2-250289523369}"/>
                  </a:ext>
                </a:extLst>
              </p:cNvPr>
              <p:cNvSpPr/>
              <p:nvPr/>
            </p:nvSpPr>
            <p:spPr>
              <a:xfrm>
                <a:off x="4248150" y="1585912"/>
                <a:ext cx="6284812" cy="4113847"/>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id="{48C0B024-BF2B-1953-D8C8-C3A0498A54BA}"/>
                  </a:ext>
                </a:extLst>
              </p:cNvPr>
              <p:cNvSpPr/>
              <p:nvPr/>
            </p:nvSpPr>
            <p:spPr>
              <a:xfrm>
                <a:off x="4137660" y="1367789"/>
                <a:ext cx="6395302" cy="4112894"/>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36" name="Hình tự do: Hình 35">
                <a:extLst>
                  <a:ext uri="{FF2B5EF4-FFF2-40B4-BE49-F238E27FC236}">
                    <a16:creationId xmlns:a16="http://schemas.microsoft.com/office/drawing/2014/main" id="{CB348D52-33AC-5CE7-5120-C5C9083A7A6E}"/>
                  </a:ext>
                </a:extLst>
              </p:cNvPr>
              <p:cNvSpPr/>
              <p:nvPr/>
            </p:nvSpPr>
            <p:spPr>
              <a:xfrm>
                <a:off x="4114798" y="1344929"/>
                <a:ext cx="6418163" cy="4158614"/>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37" name="Đồ họa 30">
              <a:extLst>
                <a:ext uri="{FF2B5EF4-FFF2-40B4-BE49-F238E27FC236}">
                  <a16:creationId xmlns:a16="http://schemas.microsoft.com/office/drawing/2014/main" id="{9FBCF526-F17C-3E99-4A34-038998F7B0D0}"/>
                </a:ext>
              </a:extLst>
            </p:cNvPr>
            <p:cNvGrpSpPr/>
            <p:nvPr/>
          </p:nvGrpSpPr>
          <p:grpSpPr>
            <a:xfrm>
              <a:off x="4424241" y="1157509"/>
              <a:ext cx="2392945" cy="1272317"/>
              <a:chOff x="4424241" y="1157509"/>
              <a:chExt cx="2392945" cy="1272317"/>
            </a:xfrm>
          </p:grpSpPr>
          <p:sp>
            <p:nvSpPr>
              <p:cNvPr id="38" name="Hình tự do: Hình 37">
                <a:extLst>
                  <a:ext uri="{FF2B5EF4-FFF2-40B4-BE49-F238E27FC236}">
                    <a16:creationId xmlns:a16="http://schemas.microsoft.com/office/drawing/2014/main" id="{B133F11B-F069-E7BF-1DE2-66B643D5A927}"/>
                  </a:ext>
                </a:extLst>
              </p:cNvPr>
              <p:cNvSpPr/>
              <p:nvPr/>
            </p:nvSpPr>
            <p:spPr>
              <a:xfrm>
                <a:off x="4447222" y="1181099"/>
                <a:ext cx="1053464" cy="1225867"/>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id="{652959A0-B0B9-30B8-6770-2E3F715DCE2B}"/>
                  </a:ext>
                </a:extLst>
              </p:cNvPr>
              <p:cNvSpPr/>
              <p:nvPr/>
            </p:nvSpPr>
            <p:spPr>
              <a:xfrm>
                <a:off x="5739765" y="1181099"/>
                <a:ext cx="1053465" cy="1225867"/>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a:p>
            </p:txBody>
          </p:sp>
          <p:sp>
            <p:nvSpPr>
              <p:cNvPr id="40" name="Hình tự do: Hình 39">
                <a:extLst>
                  <a:ext uri="{FF2B5EF4-FFF2-40B4-BE49-F238E27FC236}">
                    <a16:creationId xmlns:a16="http://schemas.microsoft.com/office/drawing/2014/main" id="{BCA8CF52-1694-AA41-1EC2-A516C9FF17FA}"/>
                  </a:ext>
                </a:extLst>
              </p:cNvPr>
              <p:cNvSpPr/>
              <p:nvPr/>
            </p:nvSpPr>
            <p:spPr>
              <a:xfrm>
                <a:off x="4424241" y="1157509"/>
                <a:ext cx="1099450" cy="1272317"/>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41" name="Hình tự do: Hình 40">
                <a:extLst>
                  <a:ext uri="{FF2B5EF4-FFF2-40B4-BE49-F238E27FC236}">
                    <a16:creationId xmlns:a16="http://schemas.microsoft.com/office/drawing/2014/main" id="{588DD8CC-E903-7D70-474C-D6AFAD1DAF71}"/>
                  </a:ext>
                </a:extLst>
              </p:cNvPr>
              <p:cNvSpPr/>
              <p:nvPr/>
            </p:nvSpPr>
            <p:spPr>
              <a:xfrm>
                <a:off x="5717736" y="1158461"/>
                <a:ext cx="1099450" cy="1271365"/>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42" name="Hộp Văn bản 41">
            <a:extLst>
              <a:ext uri="{FF2B5EF4-FFF2-40B4-BE49-F238E27FC236}">
                <a16:creationId xmlns:a16="http://schemas.microsoft.com/office/drawing/2014/main" id="{7DB861D5-F01E-822C-8E35-C6AC495107F4}"/>
              </a:ext>
            </a:extLst>
          </p:cNvPr>
          <p:cNvSpPr txBox="1"/>
          <p:nvPr/>
        </p:nvSpPr>
        <p:spPr>
          <a:xfrm>
            <a:off x="4193449" y="2800855"/>
            <a:ext cx="5867319" cy="954107"/>
          </a:xfrm>
          <a:prstGeom prst="rect">
            <a:avLst/>
          </a:prstGeom>
          <a:noFill/>
        </p:spPr>
        <p:txBody>
          <a:bodyPr wrap="square" rtlCol="0">
            <a:spAutoFit/>
          </a:bodyPr>
          <a:lstStyle/>
          <a:p>
            <a:pPr algn="just"/>
            <a:r>
              <a:rPr lang="en-US" sz="2800" b="1" dirty="0">
                <a:effectLst/>
                <a:latin typeface="Cambria" panose="02040503050406030204" pitchFamily="18" charset="0"/>
                <a:ea typeface="Cambria" panose="02040503050406030204" pitchFamily="18" charset="0"/>
              </a:rPr>
              <a:t>Gia </a:t>
            </a:r>
            <a:r>
              <a:rPr lang="en-US" sz="2800" b="1" dirty="0" err="1">
                <a:effectLst/>
                <a:latin typeface="Cambria" panose="02040503050406030204" pitchFamily="18" charset="0"/>
                <a:ea typeface="Cambria" panose="02040503050406030204" pitchFamily="18" charset="0"/>
              </a:rPr>
              <a:t>đình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thỉnh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thoảng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uống</a:t>
            </a:r>
            <a:r>
              <a:rPr lang="en-US" sz="2800" b="1" dirty="0">
                <a:latin typeface="Cambria" panose="02040503050406030204" pitchFamily="18" charset="0"/>
                <a:ea typeface="Cambria" panose="02040503050406030204" pitchFamily="18" charset="0"/>
              </a:rPr>
              <a:t> ở</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hàng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quán</a:t>
            </a:r>
            <a:r>
              <a:rPr lang="en-US" sz="2800" b="1" dirty="0">
                <a:effectLst/>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43" name="Hộp Văn bản 42">
            <a:extLst>
              <a:ext uri="{FF2B5EF4-FFF2-40B4-BE49-F238E27FC236}">
                <a16:creationId xmlns:a16="http://schemas.microsoft.com/office/drawing/2014/main" id="{E60C30FD-81E2-AB80-78D8-2FEC07B8D1AC}"/>
              </a:ext>
            </a:extLst>
          </p:cNvPr>
          <p:cNvSpPr txBox="1"/>
          <p:nvPr/>
        </p:nvSpPr>
        <p:spPr>
          <a:xfrm>
            <a:off x="4193448" y="3802095"/>
            <a:ext cx="5867319" cy="523220"/>
          </a:xfrm>
          <a:prstGeom prst="rect">
            <a:avLst/>
          </a:prstGeom>
          <a:noFill/>
        </p:spPr>
        <p:txBody>
          <a:bodyPr wrap="square" rtlCol="0">
            <a:spAutoFit/>
          </a:bodyPr>
          <a:lstStyle/>
          <a:p>
            <a:pPr algn="just"/>
            <a:r>
              <a:rPr lang="en-US" sz="2800" b="1" dirty="0" err="1">
                <a:effectLst/>
                <a:latin typeface="Cambria" panose="02040503050406030204" pitchFamily="18" charset="0"/>
                <a:ea typeface="Cambria" panose="02040503050406030204" pitchFamily="18" charset="0"/>
              </a:rPr>
              <a:t>Buổi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sáng</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44" name="Hộp Văn bản 43">
            <a:extLst>
              <a:ext uri="{FF2B5EF4-FFF2-40B4-BE49-F238E27FC236}">
                <a16:creationId xmlns:a16="http://schemas.microsoft.com/office/drawing/2014/main" id="{151AEA59-CC74-68C0-563B-284443F52222}"/>
              </a:ext>
            </a:extLst>
          </p:cNvPr>
          <p:cNvSpPr txBox="1"/>
          <p:nvPr/>
        </p:nvSpPr>
        <p:spPr>
          <a:xfrm>
            <a:off x="4227471" y="4511783"/>
            <a:ext cx="5867319" cy="954107"/>
          </a:xfrm>
          <a:prstGeom prst="rect">
            <a:avLst/>
          </a:prstGeom>
          <a:noFill/>
        </p:spPr>
        <p:txBody>
          <a:bodyPr wrap="square" rtlCol="0">
            <a:spAutoFit/>
          </a:bodyPr>
          <a:lstStyle/>
          <a:p>
            <a:pPr algn="just"/>
            <a:r>
              <a:rPr lang="en-US" sz="2800" b="1" dirty="0">
                <a:effectLst/>
                <a:latin typeface="Cambria" panose="02040503050406030204" pitchFamily="18" charset="0"/>
                <a:ea typeface="Cambria" panose="02040503050406030204" pitchFamily="18" charset="0"/>
              </a:rPr>
              <a:t>Gia </a:t>
            </a:r>
            <a:r>
              <a:rPr lang="en-US" sz="2800" b="1" dirty="0" err="1">
                <a:effectLst/>
                <a:latin typeface="Cambria" panose="02040503050406030204" pitchFamily="18" charset="0"/>
                <a:ea typeface="Cambria" panose="02040503050406030204" pitchFamily="18" charset="0"/>
              </a:rPr>
              <a:t>đình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đặt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nhanh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mang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r>
              <a:rPr lang="en-US" sz="2800" b="1" dirty="0">
                <a:effectLst/>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894862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randombar(horizontal)">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680</Words>
  <Application>Microsoft Office PowerPoint</Application>
  <PresentationFormat>Màn hình rộng</PresentationFormat>
  <Paragraphs>33</Paragraphs>
  <Slides>17</Slides>
  <Notes>0</Notes>
  <HiddenSlides>0</HiddenSlides>
  <MMClips>0</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17</vt:i4>
      </vt:variant>
    </vt:vector>
  </HeadingPairs>
  <TitlesOfParts>
    <vt:vector size="25" baseType="lpstr">
      <vt:lpstr>Arial</vt:lpstr>
      <vt:lpstr>Vogue-ExtraBold</vt:lpstr>
      <vt:lpstr>Times New Roman</vt:lpstr>
      <vt:lpstr>Cambria</vt:lpstr>
      <vt:lpstr>SVN-Dancing Script</vt:lpstr>
      <vt:lpstr>Calibri</vt:lpstr>
      <vt:lpstr>Chủ đề Office</vt:lpstr>
      <vt:lpstr>1_Awesome Teachers Meeting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Quyền Vương</cp:lastModifiedBy>
  <cp:revision>4</cp:revision>
  <dcterms:created xsi:type="dcterms:W3CDTF">2023-02-16T13:40:28Z</dcterms:created>
  <dcterms:modified xsi:type="dcterms:W3CDTF">2023-02-25T23:05:51Z</dcterms:modified>
</cp:coreProperties>
</file>