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0" r:id="rId3"/>
    <p:sldId id="280" r:id="rId4"/>
    <p:sldId id="257" r:id="rId5"/>
    <p:sldId id="258" r:id="rId6"/>
    <p:sldId id="281" r:id="rId7"/>
    <p:sldId id="283" r:id="rId8"/>
    <p:sldId id="270" r:id="rId9"/>
    <p:sldId id="267" r:id="rId10"/>
    <p:sldId id="282" r:id="rId11"/>
    <p:sldId id="277" r:id="rId12"/>
    <p:sldId id="265" r:id="rId13"/>
    <p:sldId id="264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3333CC"/>
    <a:srgbClr val="FFCCFF"/>
    <a:srgbClr val="9900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2155585" y="2097741"/>
            <a:ext cx="8037286" cy="3160059"/>
          </a:xfrm>
          <a:prstGeom prst="cloud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65174" y="334358"/>
            <a:ext cx="4353220" cy="687617"/>
          </a:xfrm>
          <a:prstGeom prst="roundRec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7" y="309282"/>
            <a:ext cx="3582456" cy="6913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40993" y="1063989"/>
            <a:ext cx="9213782" cy="572494"/>
            <a:chOff x="676256" y="1379897"/>
            <a:chExt cx="9213782" cy="572494"/>
          </a:xfrm>
        </p:grpSpPr>
        <p:grpSp>
          <p:nvGrpSpPr>
            <p:cNvPr id="13" name="Group 12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100452" y="1459948"/>
              <a:ext cx="87895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tai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nạn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62107" y="2453835"/>
            <a:ext cx="9419624" cy="2150182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804863" indent="-517525"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14" y="2770210"/>
            <a:ext cx="652672" cy="64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15" y="319711"/>
            <a:ext cx="3640665" cy="76754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05216" y="4217156"/>
            <a:ext cx="4394581" cy="191068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63550" indent="-176213"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71" y="4466488"/>
            <a:ext cx="482678" cy="4762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5216" y="1467814"/>
            <a:ext cx="4394581" cy="2481644"/>
          </a:xfrm>
          <a:prstGeom prst="roundRect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dirty="0">
                <a:solidFill>
                  <a:schemeClr val="bg1"/>
                </a:solidFill>
              </a:rPr>
              <a:t>Hùng đến nhà Nam chơi, nhìn thấy Nam đang sử dụng máy tính, bên cạnh bàn phím có cốc nước cam.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06587" y="2104580"/>
            <a:ext cx="5600700" cy="3343275"/>
            <a:chOff x="5506587" y="2104580"/>
            <a:chExt cx="5600700" cy="33432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6587" y="2104580"/>
              <a:ext cx="5600700" cy="33432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704" b="98980" l="30275" r="89450"/>
                      </a14:imgEffect>
                    </a14:imgLayer>
                  </a14:imgProps>
                </a:ext>
              </a:extLst>
            </a:blip>
            <a:srcRect l="23880" t="23607" r="10393"/>
            <a:stretch/>
          </p:blipFill>
          <p:spPr>
            <a:xfrm>
              <a:off x="9662615" y="2347415"/>
              <a:ext cx="955344" cy="1509898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1856096" y="1246376"/>
            <a:ext cx="2238232" cy="52783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651" y="389324"/>
            <a:ext cx="3657995" cy="7612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05216" y="4067028"/>
            <a:ext cx="5854891" cy="2169996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9113" algn="just">
              <a:lnSpc>
                <a:spcPct val="130000"/>
              </a:lnSpc>
              <a:spcBef>
                <a:spcPts val="6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9113" algn="just">
              <a:lnSpc>
                <a:spcPct val="130000"/>
              </a:lnSpc>
              <a:spcBef>
                <a:spcPts val="600"/>
              </a:spcBef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216" y="1790926"/>
            <a:ext cx="5854891" cy="1953813"/>
          </a:xfrm>
          <a:prstGeom prst="round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dirty="0"/>
              <a:t>Mận và em ở nhà, em của Mận đang xem phim hoạt hình trên máy tính. Một lúc sau trời chuyển mưa, có sấm chớp.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13544" y="1554306"/>
            <a:ext cx="2238232" cy="527831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11" y="4157563"/>
            <a:ext cx="482678" cy="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11" y="5238237"/>
            <a:ext cx="482678" cy="47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968" y="3764086"/>
            <a:ext cx="3587542" cy="1998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093" y="3276262"/>
            <a:ext cx="1093015" cy="249832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07597" y="1415677"/>
            <a:ext cx="2193885" cy="152911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15" t="2710" r="18621" b="-1"/>
          <a:stretch/>
        </p:blipFill>
        <p:spPr>
          <a:xfrm>
            <a:off x="701412" y="2127531"/>
            <a:ext cx="2552130" cy="3401331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253542" y="1924334"/>
            <a:ext cx="7808158" cy="2888966"/>
          </a:xfrm>
          <a:prstGeom prst="horizontalScroll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 algn="just"/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2803165" y="2265529"/>
            <a:ext cx="354842" cy="341193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6563" y="2538484"/>
            <a:ext cx="259307" cy="26613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39358" y="370626"/>
            <a:ext cx="4353220" cy="645358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360800" y="2557319"/>
            <a:ext cx="5145960" cy="18651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TẠM BIỆT</a:t>
            </a: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068" y="6537279"/>
            <a:ext cx="1751108" cy="2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58" y="382136"/>
            <a:ext cx="3915196" cy="79412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405719" y="3094380"/>
            <a:ext cx="9184943" cy="2169789"/>
          </a:xfrm>
          <a:prstGeom prst="horizontalScroll">
            <a:avLst/>
          </a:prstGeom>
          <a:solidFill>
            <a:srgbClr val="CC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4584" y="1788059"/>
            <a:ext cx="5674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 ĐIỆN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58" y="382136"/>
            <a:ext cx="3915196" cy="79412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623322" y="2251881"/>
            <a:ext cx="8776272" cy="3060510"/>
          </a:xfrm>
          <a:prstGeom prst="cloud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C80A5A-72BA-45B9-A254-2A8D09624ECF}"/>
              </a:ext>
            </a:extLst>
          </p:cNvPr>
          <p:cNvSpPr txBox="1"/>
          <p:nvPr/>
        </p:nvSpPr>
        <p:spPr>
          <a:xfrm>
            <a:off x="1080402" y="218767"/>
            <a:ext cx="1972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1</a:t>
            </a:r>
            <a:endParaRPr lang="vi-VN" sz="28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893749" y="42644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 TÍNH VÀ </a:t>
            </a:r>
            <a:r>
              <a:rPr lang="en-US" sz="3600" b="1" dirty="0" smtClean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vi-VN" sz="3600" b="1" dirty="0"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38440" y="1763048"/>
            <a:ext cx="6564618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40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TOÀN VỀ ĐIỆN </a:t>
            </a: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MÁY TÍNH</a:t>
            </a:r>
            <a:endParaRPr lang="vi-VN" sz="40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068" y="6537279"/>
            <a:ext cx="1751108" cy="2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7" y="282388"/>
            <a:ext cx="3582456" cy="69135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0993" y="995749"/>
            <a:ext cx="6178143" cy="572494"/>
            <a:chOff x="676256" y="1379897"/>
            <a:chExt cx="6178143" cy="572494"/>
          </a:xfrm>
        </p:grpSpPr>
        <p:grpSp>
          <p:nvGrpSpPr>
            <p:cNvPr id="7" name="Group 6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100452" y="1459948"/>
              <a:ext cx="575394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071" y="1793136"/>
            <a:ext cx="6964979" cy="439712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61316" y="1929178"/>
            <a:ext cx="3255812" cy="3988123"/>
            <a:chOff x="961316" y="2133898"/>
            <a:chExt cx="3255812" cy="3988123"/>
          </a:xfrm>
        </p:grpSpPr>
        <p:sp>
          <p:nvSpPr>
            <p:cNvPr id="16" name="Rounded Rectangle 15"/>
            <p:cNvSpPr/>
            <p:nvPr/>
          </p:nvSpPr>
          <p:spPr>
            <a:xfrm>
              <a:off x="961316" y="2333766"/>
              <a:ext cx="3255812" cy="3788255"/>
            </a:xfrm>
            <a:prstGeom prst="roundRect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586111" y="2133898"/>
              <a:ext cx="2006221" cy="46402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01254" y="532263"/>
            <a:ext cx="8898340" cy="58821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998794" y="259307"/>
            <a:ext cx="3985146" cy="573206"/>
          </a:xfrm>
          <a:prstGeom prst="ellipse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7732" y="967306"/>
            <a:ext cx="8679975" cy="40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 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các câu hỏi để rút ra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 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 an toàn điện khi sử dụng máy tính: 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637617"/>
              </p:ext>
            </p:extLst>
          </p:nvPr>
        </p:nvGraphicFramePr>
        <p:xfrm>
          <a:off x="1705967" y="1446659"/>
          <a:ext cx="8529851" cy="45447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3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271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  <a:endParaRPr lang="en-US" sz="1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TRẢ LỜI</a:t>
                      </a:r>
                    </a:p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(QUY TẮC AN TOÀN ĐIỆN KHI SỬ DỤNG MÁY TÍNH)</a:t>
                      </a:r>
                      <a:endParaRPr lang="en-US" sz="1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6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0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gần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0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sấm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sét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38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3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Hướng dẫn an toàn sử dụng điện cho trẻ em học online_108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7000" end="1680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365124"/>
            <a:ext cx="5243807" cy="2949575"/>
          </a:xfrm>
        </p:spPr>
      </p:pic>
      <p:pic>
        <p:nvPicPr>
          <p:cNvPr id="5" name="y2mate.com - Hướng dẫn an toàn sử dụng điện cho trẻ em học online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000" end="11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8170" y="365124"/>
            <a:ext cx="5243690" cy="2949576"/>
          </a:xfrm>
          <a:prstGeom prst="rect">
            <a:avLst/>
          </a:prstGeom>
        </p:spPr>
      </p:pic>
      <p:pic>
        <p:nvPicPr>
          <p:cNvPr id="7" name="y2mate.com - Hướng dẫn an toàn sử dụng điện cho trẻ em học online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00" end="8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363" y="3428999"/>
            <a:ext cx="5243807" cy="29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7" y="309282"/>
            <a:ext cx="3582456" cy="69135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32924" y="1632935"/>
            <a:ext cx="10317297" cy="349862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630237" indent="-342900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FF0000"/>
                </a:solidFill>
              </a:rPr>
              <a:t>Quy tắc an toàn điện: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7337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/>
              <a:t>	</a:t>
            </a:r>
            <a:r>
              <a:rPr lang="vi-VN" sz="2400" dirty="0" smtClean="0">
                <a:solidFill>
                  <a:srgbClr val="3333CC"/>
                </a:solidFill>
              </a:rPr>
              <a:t>– </a:t>
            </a:r>
            <a:r>
              <a:rPr lang="en-US" sz="2400" dirty="0" smtClean="0">
                <a:solidFill>
                  <a:srgbClr val="3333CC"/>
                </a:solidFill>
              </a:rPr>
              <a:t> </a:t>
            </a:r>
            <a:r>
              <a:rPr lang="vi-VN" sz="2400" dirty="0" smtClean="0">
                <a:solidFill>
                  <a:srgbClr val="3333CC"/>
                </a:solidFill>
              </a:rPr>
              <a:t>Để </a:t>
            </a:r>
            <a:r>
              <a:rPr lang="vi-VN" sz="2400" dirty="0">
                <a:solidFill>
                  <a:srgbClr val="3333CC"/>
                </a:solidFill>
              </a:rPr>
              <a:t>máy tính ở nơi sạch sẽ, khô, thoáng, đủ ánh sáng;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287337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3333CC"/>
                </a:solidFill>
              </a:rPr>
              <a:t>	</a:t>
            </a:r>
            <a:r>
              <a:rPr lang="vi-VN" sz="2400" dirty="0" smtClean="0">
                <a:solidFill>
                  <a:srgbClr val="3333CC"/>
                </a:solidFill>
              </a:rPr>
              <a:t>– </a:t>
            </a:r>
            <a:r>
              <a:rPr lang="en-US" sz="2400" dirty="0" smtClean="0">
                <a:solidFill>
                  <a:srgbClr val="3333CC"/>
                </a:solidFill>
              </a:rPr>
              <a:t> </a:t>
            </a:r>
            <a:r>
              <a:rPr lang="vi-VN" sz="2400" dirty="0" smtClean="0">
                <a:solidFill>
                  <a:srgbClr val="3333CC"/>
                </a:solidFill>
              </a:rPr>
              <a:t>Không </a:t>
            </a:r>
            <a:r>
              <a:rPr lang="vi-VN" sz="2400" dirty="0">
                <a:solidFill>
                  <a:srgbClr val="3333CC"/>
                </a:solidFill>
              </a:rPr>
              <a:t>để máy tính ở tình trạng ẩm ướt;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287337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3333CC"/>
                </a:solidFill>
              </a:rPr>
              <a:t>	</a:t>
            </a:r>
            <a:r>
              <a:rPr lang="vi-VN" sz="2400" dirty="0" smtClean="0">
                <a:solidFill>
                  <a:srgbClr val="3333CC"/>
                </a:solidFill>
              </a:rPr>
              <a:t>– </a:t>
            </a:r>
            <a:r>
              <a:rPr lang="en-US" sz="2400" dirty="0" smtClean="0">
                <a:solidFill>
                  <a:srgbClr val="3333CC"/>
                </a:solidFill>
              </a:rPr>
              <a:t> </a:t>
            </a:r>
            <a:r>
              <a:rPr lang="vi-VN" sz="2400" dirty="0" smtClean="0">
                <a:solidFill>
                  <a:srgbClr val="3333CC"/>
                </a:solidFill>
              </a:rPr>
              <a:t>Không </a:t>
            </a:r>
            <a:r>
              <a:rPr lang="vi-VN" sz="2400" dirty="0">
                <a:solidFill>
                  <a:srgbClr val="3333CC"/>
                </a:solidFill>
              </a:rPr>
              <a:t>sử dụng máy tính khi tay ướt;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287337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3333CC"/>
                </a:solidFill>
              </a:rPr>
              <a:t>	</a:t>
            </a:r>
            <a:r>
              <a:rPr lang="vi-VN" sz="2400" dirty="0" smtClean="0">
                <a:solidFill>
                  <a:srgbClr val="3333CC"/>
                </a:solidFill>
              </a:rPr>
              <a:t>– </a:t>
            </a:r>
            <a:r>
              <a:rPr lang="en-US" sz="2400" dirty="0" smtClean="0">
                <a:solidFill>
                  <a:srgbClr val="3333CC"/>
                </a:solidFill>
              </a:rPr>
              <a:t> </a:t>
            </a:r>
            <a:r>
              <a:rPr lang="vi-VN" sz="2400" dirty="0" smtClean="0">
                <a:solidFill>
                  <a:srgbClr val="3333CC"/>
                </a:solidFill>
              </a:rPr>
              <a:t>Tránh </a:t>
            </a:r>
            <a:r>
              <a:rPr lang="vi-VN" sz="2400" dirty="0">
                <a:solidFill>
                  <a:srgbClr val="3333CC"/>
                </a:solidFill>
              </a:rPr>
              <a:t>để vật dụng chứa nước dễ đổ ở gần máy tính;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287337" algn="just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3333CC"/>
                </a:solidFill>
              </a:rPr>
              <a:t>	</a:t>
            </a:r>
            <a:r>
              <a:rPr lang="vi-VN" sz="2400" dirty="0" smtClean="0">
                <a:solidFill>
                  <a:srgbClr val="3333CC"/>
                </a:solidFill>
              </a:rPr>
              <a:t>– </a:t>
            </a:r>
            <a:r>
              <a:rPr lang="en-US" sz="2400" dirty="0" smtClean="0">
                <a:solidFill>
                  <a:srgbClr val="3333CC"/>
                </a:solidFill>
              </a:rPr>
              <a:t> </a:t>
            </a:r>
            <a:r>
              <a:rPr lang="vi-VN" sz="2400" dirty="0" smtClean="0">
                <a:solidFill>
                  <a:srgbClr val="3333CC"/>
                </a:solidFill>
              </a:rPr>
              <a:t>Tránh </a:t>
            </a:r>
            <a:r>
              <a:rPr lang="vi-VN" sz="2400" dirty="0">
                <a:solidFill>
                  <a:srgbClr val="3333CC"/>
                </a:solidFill>
              </a:rPr>
              <a:t>để máy tính bị rò điện gây nguy hiểm cho người dùng.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40993" y="1050341"/>
            <a:ext cx="6178143" cy="572494"/>
            <a:chOff x="676256" y="1379897"/>
            <a:chExt cx="6178143" cy="572494"/>
          </a:xfrm>
        </p:grpSpPr>
        <p:grpSp>
          <p:nvGrpSpPr>
            <p:cNvPr id="15" name="Group 14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00452" y="1459948"/>
              <a:ext cx="575394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7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7" y="309282"/>
            <a:ext cx="3582456" cy="6913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40993" y="1063989"/>
            <a:ext cx="9213782" cy="572494"/>
            <a:chOff x="676256" y="1379897"/>
            <a:chExt cx="9213782" cy="572494"/>
          </a:xfrm>
        </p:grpSpPr>
        <p:grpSp>
          <p:nvGrpSpPr>
            <p:cNvPr id="13" name="Group 12"/>
            <p:cNvGrpSpPr/>
            <p:nvPr/>
          </p:nvGrpSpPr>
          <p:grpSpPr>
            <a:xfrm>
              <a:off x="676256" y="1379897"/>
              <a:ext cx="429926" cy="553998"/>
              <a:chOff x="1069018" y="1379837"/>
              <a:chExt cx="429926" cy="5539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69018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100452" y="1459948"/>
              <a:ext cx="87895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tai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nạn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926" y="2455760"/>
            <a:ext cx="1708789" cy="352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99" y="2612709"/>
            <a:ext cx="1793553" cy="32119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7225048" y="1716534"/>
            <a:ext cx="4075297" cy="1436099"/>
          </a:xfrm>
          <a:prstGeom prst="wedgeEllipseCallout">
            <a:avLst>
              <a:gd name="adj1" fmla="val -37398"/>
              <a:gd name="adj2" fmla="val 560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545910" y="1781454"/>
            <a:ext cx="3521123" cy="1287556"/>
          </a:xfrm>
          <a:prstGeom prst="wedgeEllipseCallout">
            <a:avLst>
              <a:gd name="adj1" fmla="val 45570"/>
              <a:gd name="adj2" fmla="val 578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hở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452</Words>
  <Application>Microsoft Office PowerPoint</Application>
  <PresentationFormat>Widescreen</PresentationFormat>
  <Paragraphs>50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104</cp:revision>
  <dcterms:created xsi:type="dcterms:W3CDTF">2022-01-27T15:18:21Z</dcterms:created>
  <dcterms:modified xsi:type="dcterms:W3CDTF">2024-11-11T04:05:39Z</dcterms:modified>
</cp:coreProperties>
</file>