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67" r:id="rId3"/>
    <p:sldId id="363" r:id="rId4"/>
    <p:sldId id="257" r:id="rId5"/>
    <p:sldId id="350" r:id="rId6"/>
    <p:sldId id="345" r:id="rId7"/>
    <p:sldId id="301" r:id="rId8"/>
    <p:sldId id="344" r:id="rId9"/>
    <p:sldId id="341" r:id="rId10"/>
    <p:sldId id="357" r:id="rId11"/>
    <p:sldId id="358" r:id="rId12"/>
    <p:sldId id="359" r:id="rId13"/>
    <p:sldId id="364" r:id="rId14"/>
    <p:sldId id="343" r:id="rId15"/>
    <p:sldId id="360" r:id="rId16"/>
    <p:sldId id="361" r:id="rId17"/>
    <p:sldId id="362" r:id="rId18"/>
    <p:sldId id="366" r:id="rId19"/>
    <p:sldId id="365" r:id="rId20"/>
    <p:sldId id="320" r:id="rId21"/>
    <p:sldId id="346" r:id="rId22"/>
    <p:sldId id="348" r:id="rId23"/>
    <p:sldId id="356" r:id="rId24"/>
    <p:sldId id="34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  <a:srgbClr val="3333FF"/>
    <a:srgbClr val="CC0066"/>
    <a:srgbClr val="3333CC"/>
    <a:srgbClr val="FF0066"/>
    <a:srgbClr val="FDF1E9"/>
    <a:srgbClr val="FEF8F4"/>
    <a:srgbClr val="FF00FF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 varScale="1">
        <p:scale>
          <a:sx n="79" d="100"/>
          <a:sy n="79" d="100"/>
        </p:scale>
        <p:origin x="84" y="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E5771-5E50-45C3-A88D-6D4254D2183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D8168-C917-4982-83C8-5A3C64F9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31B4A-BFE4-4FAF-A596-96D36A889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61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2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1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10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7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4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7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4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1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02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83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25BE1-471F-4B7F-B4D5-903C9C2453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0DA13-281B-491D-A840-C70C530D5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ABA25B-77B3-41F1-B14F-0FEBE4E42209}"/>
              </a:ext>
            </a:extLst>
          </p:cNvPr>
          <p:cNvSpPr txBox="1"/>
          <p:nvPr/>
        </p:nvSpPr>
        <p:spPr>
          <a:xfrm>
            <a:off x="993913" y="204932"/>
            <a:ext cx="10508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TIỂU HỌC PHÙ ĐỔNG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--------------------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5F25E-711E-4098-8CE4-E6280909A294}"/>
              </a:ext>
            </a:extLst>
          </p:cNvPr>
          <p:cNvSpPr txBox="1"/>
          <p:nvPr/>
        </p:nvSpPr>
        <p:spPr>
          <a:xfrm>
            <a:off x="1749287" y="293526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0" name="AutoShape 4" descr="blob:file:///e373e549-62e8-4ef1-8088-4216b2b27247">
            <a:extLst>
              <a:ext uri="{FF2B5EF4-FFF2-40B4-BE49-F238E27FC236}">
                <a16:creationId xmlns:a16="http://schemas.microsoft.com/office/drawing/2014/main" id="{4CC933B6-7C25-457E-8BA0-5479119B8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D15EA7C-1CEF-4546-8880-2E9FE50E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334B089-F6E5-48E9-AAC5-70A0DC2A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AC0801D-318F-4505-A3DF-6910F86E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3321800-1A85-440C-ACBF-644DB9C9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60AB94C-4E5E-448B-B3A5-62B253D4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utoShape 13" descr="blob:file:///e373e549-62e8-4ef1-8088-4216b2b27247">
            <a:extLst>
              <a:ext uri="{FF2B5EF4-FFF2-40B4-BE49-F238E27FC236}">
                <a16:creationId xmlns:a16="http://schemas.microsoft.com/office/drawing/2014/main" id="{E5E1B75D-80E6-4ABC-8075-CA2A262BC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0554EAC-5CB9-4631-B822-08851340B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6F9DAF5-E4A8-46D9-A983-7843FF701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1F9E147-16BF-4AF7-8EF0-50B63579A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C65622A6-7C35-458D-BF97-FA1D49FE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68035AE1-A22E-4AA0-9DF6-E674D8C10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AutoShape 21" descr="blob:file:///e373e549-62e8-4ef1-8088-4216b2b27247">
            <a:extLst>
              <a:ext uri="{FF2B5EF4-FFF2-40B4-BE49-F238E27FC236}">
                <a16:creationId xmlns:a16="http://schemas.microsoft.com/office/drawing/2014/main" id="{53A1DCFE-C08D-4548-8A8D-269C3F9970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21F23243-C706-4970-BD37-0D750E395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BFB5AE5E-30FC-4D60-8E13-E8181994D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284F59E3-F463-4C55-BE30-44C60C81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84DB7EC9-17B0-43DD-8AC2-1AD594A1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D733E02-7975-41A1-A323-B4A7A759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4A8C8D-3CD1-47EA-B24F-556A6B44FA52}"/>
              </a:ext>
            </a:extLst>
          </p:cNvPr>
          <p:cNvSpPr txBox="1"/>
          <p:nvPr/>
        </p:nvSpPr>
        <p:spPr>
          <a:xfrm>
            <a:off x="457200" y="5457957"/>
            <a:ext cx="995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Tuyết Mai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037" y="1745455"/>
            <a:ext cx="1168872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NHIỆT LIỆT CHÀO MỪNG CÁC THẦY CÔ GIÁO</a:t>
            </a:r>
            <a:endParaRPr lang="en-US" sz="48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247" y="2753919"/>
            <a:ext cx="1048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VỀ DỰ TIẾT THI GIÁO VIÊN DẠY GIỎI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6233" y="3855390"/>
            <a:ext cx="608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MÔN TIN HỌC LỚP 4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8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79" y="1973036"/>
            <a:ext cx="8527473" cy="38955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bing.com, opera.com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yahoo.com, m.coccoc.com </a:t>
            </a:r>
            <a:endParaRPr lang="en-US" sz="32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cap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jadoo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66" y="426520"/>
            <a:ext cx="11529898" cy="597578"/>
            <a:chOff x="490183" y="1406913"/>
            <a:chExt cx="11529898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11064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Gióng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Đổng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925" y="1345847"/>
            <a:ext cx="11149781" cy="5040205"/>
            <a:chOff x="707925" y="1345847"/>
            <a:chExt cx="11149781" cy="5040205"/>
          </a:xfrm>
        </p:grpSpPr>
        <p:grpSp>
          <p:nvGrpSpPr>
            <p:cNvPr id="13" name="Group 12"/>
            <p:cNvGrpSpPr/>
            <p:nvPr/>
          </p:nvGrpSpPr>
          <p:grpSpPr>
            <a:xfrm>
              <a:off x="707925" y="1345847"/>
              <a:ext cx="11149781" cy="5040205"/>
              <a:chOff x="707925" y="1316351"/>
              <a:chExt cx="11149781" cy="50402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7925" y="1316351"/>
                <a:ext cx="11149781" cy="5040205"/>
                <a:chOff x="-358579" y="906325"/>
                <a:chExt cx="8006966" cy="4050035"/>
              </a:xfrm>
            </p:grpSpPr>
            <p:sp>
              <p:nvSpPr>
                <p:cNvPr id="18" name="矩形 76"/>
                <p:cNvSpPr/>
                <p:nvPr/>
              </p:nvSpPr>
              <p:spPr>
                <a:xfrm>
                  <a:off x="-358579" y="1084592"/>
                  <a:ext cx="8006966" cy="3871768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13349" y="1899757"/>
                  <a:ext cx="7297353" cy="951407"/>
                  <a:chOff x="3107883" y="2353625"/>
                  <a:chExt cx="11200798" cy="1233765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107883" y="2353625"/>
                    <a:ext cx="11103260" cy="1233765"/>
                  </a:xfrm>
                  <a:prstGeom prst="roundRect">
                    <a:avLst/>
                  </a:prstGeom>
                  <a:solidFill>
                    <a:srgbClr val="CC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758144" y="2416663"/>
                    <a:ext cx="10550537" cy="1122484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a.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kiếm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ảnh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Lễ</a:t>
                    </a:r>
                    <a:r>
                      <a:rPr lang="en-US" sz="3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Hội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Gióng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xã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Phù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Đổng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trên</a:t>
                    </a:r>
                    <a:r>
                      <a:rPr lang="en-US" sz="3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Internet. </a:t>
                    </a:r>
                    <a:endParaRPr lang="en-US" sz="3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46009" y="3313559"/>
                  <a:ext cx="7201147" cy="1261294"/>
                  <a:chOff x="2979265" y="3098371"/>
                  <a:chExt cx="13432909" cy="2178380"/>
                </a:xfrm>
              </p:grpSpPr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979265" y="3219861"/>
                    <a:ext cx="13432909" cy="2056890"/>
                  </a:xfrm>
                  <a:prstGeom prst="roundRect">
                    <a:avLst/>
                  </a:prstGeom>
                  <a:solidFill>
                    <a:srgbClr val="333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708606" y="3098371"/>
                    <a:ext cx="12703568" cy="217837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marL="457200" indent="-457200"/>
                    <a:r>
                      <a:rPr lang="vi-VN" sz="3200" dirty="0">
                        <a:solidFill>
                          <a:schemeClr val="bg1"/>
                        </a:solidFill>
                      </a:rPr>
                      <a:t>b. Lưu hình ảnh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Lễ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Hội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Gióng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xã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Phù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Đổng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mà 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em lựa chọn vào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thư</a:t>
                    </a:r>
                    <a:r>
                      <a:rPr lang="en-US" sz="3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mục 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của em với tên 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</a:rPr>
                      <a:t>Hoi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</a:rPr>
                      <a:t>Giong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bg1"/>
                        </a:solidFill>
                      </a:rPr>
                      <a:t>Phu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</a:rPr>
                      <a:t> Dong</a:t>
                    </a:r>
                    <a:endParaRPr lang="en-US" sz="30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767954" y="906325"/>
                  <a:ext cx="3753899" cy="484709"/>
                </a:xfrm>
                <a:prstGeom prst="round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Em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cùng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bạn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thực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hiện</a:t>
                  </a:r>
                  <a:endPara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/>
              <a:srcRect l="4899" t="5872" r="4930" b="7275"/>
              <a:stretch/>
            </p:blipFill>
            <p:spPr>
              <a:xfrm>
                <a:off x="959358" y="2669291"/>
                <a:ext cx="1058763" cy="96907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6038" y="4668354"/>
              <a:ext cx="1012083" cy="1003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76882" y="1208292"/>
            <a:ext cx="4951744" cy="4953432"/>
            <a:chOff x="596712" y="1573212"/>
            <a:chExt cx="3184877" cy="3493018"/>
          </a:xfrm>
        </p:grpSpPr>
        <p:sp>
          <p:nvSpPr>
            <p:cNvPr id="10" name="Rounded Rectangle 9"/>
            <p:cNvSpPr/>
            <p:nvPr/>
          </p:nvSpPr>
          <p:spPr>
            <a:xfrm>
              <a:off x="596712" y="1573212"/>
              <a:ext cx="2401049" cy="606241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3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227" y="2627844"/>
              <a:ext cx="2555362" cy="243838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38813" y="410448"/>
            <a:ext cx="3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2166" y="426520"/>
            <a:ext cx="11529898" cy="597578"/>
            <a:chOff x="490183" y="1406913"/>
            <a:chExt cx="11529898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55834" y="1406913"/>
              <a:ext cx="11064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Gióng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Đổng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7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79" y="337621"/>
            <a:ext cx="118464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US" sz="3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33" t="94" r="27094" b="55161"/>
          <a:stretch/>
        </p:blipFill>
        <p:spPr>
          <a:xfrm>
            <a:off x="128221" y="1584250"/>
            <a:ext cx="11929100" cy="4242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05745" y="3976576"/>
            <a:ext cx="307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63276" y="1540377"/>
            <a:ext cx="3733074" cy="859707"/>
          </a:xfrm>
          <a:prstGeom prst="roundRect">
            <a:avLst/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sz="3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endParaRPr lang="en-US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6" y="2977614"/>
            <a:ext cx="3972994" cy="34578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813" y="410448"/>
            <a:ext cx="3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2166" y="426520"/>
            <a:ext cx="11529898" cy="597578"/>
            <a:chOff x="490183" y="1406913"/>
            <a:chExt cx="11529898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55834" y="1406913"/>
              <a:ext cx="11064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Gióng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Đổng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27166" y="2233872"/>
            <a:ext cx="5975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82" y="1761665"/>
            <a:ext cx="1609691" cy="15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63276" y="1540377"/>
            <a:ext cx="3733074" cy="859707"/>
          </a:xfrm>
          <a:prstGeom prst="roundRect">
            <a:avLst/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sz="3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endParaRPr lang="en-US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6" y="2977614"/>
            <a:ext cx="3972994" cy="34578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813" y="410448"/>
            <a:ext cx="3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2166" y="426520"/>
            <a:ext cx="11529898" cy="597578"/>
            <a:chOff x="490183" y="1406913"/>
            <a:chExt cx="11529898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55834" y="1406913"/>
              <a:ext cx="11064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Gióng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Đổng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27166" y="2233872"/>
            <a:ext cx="5975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0773" y="4383016"/>
            <a:ext cx="59754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endParaRPr lang="en-US" sz="3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82" y="1761665"/>
            <a:ext cx="1609691" cy="1598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52" y="3906175"/>
            <a:ext cx="1850065" cy="16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698" y="2198882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!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jadoo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706870"/>
            <a:ext cx="11480799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92382" y="2632363"/>
            <a:ext cx="9451111" cy="2515830"/>
            <a:chOff x="930564" y="2530763"/>
            <a:chExt cx="9451111" cy="2515830"/>
          </a:xfrm>
        </p:grpSpPr>
        <p:sp>
          <p:nvSpPr>
            <p:cNvPr id="4" name="Rounded Rectangle 3"/>
            <p:cNvSpPr/>
            <p:nvPr/>
          </p:nvSpPr>
          <p:spPr>
            <a:xfrm>
              <a:off x="930565" y="2530763"/>
              <a:ext cx="3983183" cy="92363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dantri.com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98492" y="2530763"/>
              <a:ext cx="3983183" cy="92363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violympic.vn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98491" y="4122957"/>
              <a:ext cx="3983183" cy="92363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google.com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0564" y="4122957"/>
              <a:ext cx="3983183" cy="9236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moet.gov.vn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6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4944" y="1995271"/>
            <a:ext cx="5126181" cy="21151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google.com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448251"/>
            <a:ext cx="10298546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5091" y="1995272"/>
            <a:ext cx="4978400" cy="2115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02032" y="4193309"/>
            <a:ext cx="4978400" cy="23552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4945" y="4193309"/>
            <a:ext cx="5126181" cy="23552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4946" y="1939636"/>
            <a:ext cx="4839854" cy="24058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6" y="439015"/>
            <a:ext cx="10298546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1939636"/>
            <a:ext cx="4978400" cy="23827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google.com.vn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4442693"/>
            <a:ext cx="4978400" cy="20042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4946" y="4442692"/>
            <a:ext cx="4839854" cy="20042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4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4945" y="1796472"/>
            <a:ext cx="4645891" cy="24384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000" dirty="0">
                <a:solidFill>
                  <a:schemeClr val="bg1"/>
                </a:solidFill>
              </a:rPr>
              <a:t>Chọn </a:t>
            </a:r>
            <a:r>
              <a:rPr lang="vi-VN" sz="4000" b="1" dirty="0">
                <a:solidFill>
                  <a:schemeClr val="bg1"/>
                </a:solidFill>
              </a:rPr>
              <a:t>Lưu hình ảnh thành… </a:t>
            </a:r>
            <a:r>
              <a:rPr lang="vi-VN" sz="4000" dirty="0">
                <a:solidFill>
                  <a:schemeClr val="bg1"/>
                </a:solidFill>
              </a:rPr>
              <a:t>hộp thoại </a:t>
            </a:r>
            <a:r>
              <a:rPr lang="vi-VN" sz="4000" b="1" dirty="0">
                <a:solidFill>
                  <a:schemeClr val="bg1"/>
                </a:solidFill>
              </a:rPr>
              <a:t>Save As </a:t>
            </a:r>
            <a:r>
              <a:rPr lang="vi-VN" sz="4000" dirty="0">
                <a:solidFill>
                  <a:schemeClr val="bg1"/>
                </a:solidFill>
              </a:rPr>
              <a:t>xuất hiện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6" y="365126"/>
            <a:ext cx="10298546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97599" y="1777999"/>
            <a:ext cx="4433456" cy="2438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vi-VN" sz="4000" dirty="0">
                <a:solidFill>
                  <a:schemeClr val="bg1"/>
                </a:solidFill>
              </a:rPr>
              <a:t>Nháy chuột phải vào hình ảnh cần lưu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91528" y="4096328"/>
            <a:ext cx="5287817" cy="27616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</a:rPr>
              <a:t>Thực hiện tiếp các thao tác như khi lưu một tệp </a:t>
            </a:r>
            <a:r>
              <a:rPr lang="vi-VN" sz="4000" b="1" dirty="0">
                <a:solidFill>
                  <a:schemeClr val="bg1"/>
                </a:solidFill>
              </a:rPr>
              <a:t>PowerPoint 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vi-VN" sz="4000" dirty="0">
                <a:solidFill>
                  <a:schemeClr val="bg1"/>
                </a:solidFill>
              </a:rPr>
              <a:t>vào thư mục của em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97891" y="2521527"/>
            <a:ext cx="8885682" cy="1616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 smtClean="0">
                <a:solidFill>
                  <a:srgbClr val="FF0000"/>
                </a:solidFill>
                <a:latin typeface="Jokerman" panose="04090605060D06020702" pitchFamily="82" charset="0"/>
                <a:cs typeface="Arial" panose="020B0604020202020204" pitchFamily="34" charset="0"/>
              </a:rPr>
              <a:t>Quizizz</a:t>
            </a:r>
            <a:endParaRPr lang="vi-VN" sz="8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66389" y="1116587"/>
            <a:ext cx="5494483" cy="100777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Curlz MT" panose="04040404050702020202" pitchFamily="82" charset="0"/>
                <a:cs typeface="Arial" panose="020B0604020202020204" pitchFamily="34" charset="0"/>
              </a:rPr>
              <a:t>TRÒ CHƠI</a:t>
            </a:r>
            <a:endParaRPr lang="en-US" sz="7200" b="1" dirty="0">
              <a:latin typeface="Curlz MT" panose="04040404050702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48" y="898444"/>
            <a:ext cx="10043741" cy="4351338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>
                <a:solidFill>
                  <a:srgbClr val="CC0099"/>
                </a:solidFill>
                <a:latin typeface="Times New Roman (Headings)"/>
              </a:rPr>
              <a:t>Hội Gióng là một trong những lễ hội lớn của vùng châu thổ Sông Hồng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để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tưởng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niệm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và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ca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ngợi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chiến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công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của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người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anh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hùng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truyền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thuyết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Thánh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Gióng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,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một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trong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tứ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bất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tử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của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tín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ngưỡng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dân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gian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Times New Roman (Headings)"/>
              </a:rPr>
              <a:t>Việt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 Nam</a:t>
            </a:r>
            <a:endParaRPr lang="en-US" sz="3600" dirty="0" smtClean="0">
              <a:solidFill>
                <a:srgbClr val="CC0099"/>
              </a:solidFill>
              <a:latin typeface="Times New Roman (Headings)"/>
            </a:endParaRP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solidFill>
                  <a:srgbClr val="CC0099"/>
                </a:solidFill>
                <a:latin typeface="Times New Roman (Headings)"/>
              </a:rPr>
              <a:t>Hội </a:t>
            </a:r>
            <a:r>
              <a:rPr lang="vi-VN" sz="3600" dirty="0">
                <a:solidFill>
                  <a:srgbClr val="CC0099"/>
                </a:solidFill>
                <a:latin typeface="Times New Roman (Headings)"/>
              </a:rPr>
              <a:t>Gióng </a:t>
            </a:r>
            <a:r>
              <a:rPr lang="vi-VN" sz="3600" dirty="0" smtClean="0">
                <a:solidFill>
                  <a:srgbClr val="CC0099"/>
                </a:solidFill>
                <a:latin typeface="Times New Roman (Headings)"/>
              </a:rPr>
              <a:t>đã </a:t>
            </a:r>
            <a:r>
              <a:rPr lang="vi-VN" sz="3600" dirty="0">
                <a:solidFill>
                  <a:srgbClr val="CC0099"/>
                </a:solidFill>
                <a:latin typeface="Times New Roman (Headings)"/>
              </a:rPr>
              <a:t>chính thức được công nhận là Di sản văn hóa phi vật thể đại diện của nhân </a:t>
            </a:r>
            <a:r>
              <a:rPr lang="vi-VN" sz="3600" dirty="0" smtClean="0">
                <a:solidFill>
                  <a:srgbClr val="CC0099"/>
                </a:solidFill>
                <a:latin typeface="Times New Roman (Headings)"/>
              </a:rPr>
              <a:t>loại</a:t>
            </a:r>
            <a:r>
              <a:rPr lang="en-US" sz="3600" dirty="0" smtClean="0">
                <a:solidFill>
                  <a:srgbClr val="CC0099"/>
                </a:solidFill>
                <a:latin typeface="Times New Roman (Headings)"/>
              </a:rPr>
              <a:t>.</a:t>
            </a:r>
            <a:endParaRPr lang="en-US" sz="3600" dirty="0">
              <a:solidFill>
                <a:srgbClr val="CC0099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0746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41756" y="2838170"/>
            <a:ext cx="898356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TÌM KIẾM THÔNG TIN TRÊN INTERNET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140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3989" y="426520"/>
            <a:ext cx="11577988" cy="646331"/>
            <a:chOff x="62006" y="1406913"/>
            <a:chExt cx="11577988" cy="646331"/>
          </a:xfrm>
        </p:grpSpPr>
        <p:grpSp>
          <p:nvGrpSpPr>
            <p:cNvPr id="10" name="Group 9"/>
            <p:cNvGrpSpPr/>
            <p:nvPr/>
          </p:nvGrpSpPr>
          <p:grpSpPr>
            <a:xfrm>
              <a:off x="62006" y="1419716"/>
              <a:ext cx="483547" cy="584775"/>
              <a:chOff x="454768" y="1419656"/>
              <a:chExt cx="483547" cy="5847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54768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9592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657" y="1406913"/>
              <a:ext cx="11112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Gióng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62157" y="1702955"/>
            <a:ext cx="9196607" cy="3838863"/>
            <a:chOff x="1434448" y="1257823"/>
            <a:chExt cx="9196607" cy="3838863"/>
          </a:xfrm>
        </p:grpSpPr>
        <p:grpSp>
          <p:nvGrpSpPr>
            <p:cNvPr id="15" name="Group 14"/>
            <p:cNvGrpSpPr/>
            <p:nvPr/>
          </p:nvGrpSpPr>
          <p:grpSpPr>
            <a:xfrm>
              <a:off x="1434448" y="1257823"/>
              <a:ext cx="9196607" cy="3838863"/>
              <a:chOff x="163158" y="859292"/>
              <a:chExt cx="6604338" cy="3084704"/>
            </a:xfrm>
          </p:grpSpPr>
          <p:sp>
            <p:nvSpPr>
              <p:cNvPr id="16" name="矩形 76"/>
              <p:cNvSpPr/>
              <p:nvPr/>
            </p:nvSpPr>
            <p:spPr>
              <a:xfrm>
                <a:off x="163158" y="1084592"/>
                <a:ext cx="6604338" cy="285940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21137" y="2623415"/>
                <a:ext cx="5921866" cy="838993"/>
                <a:chOff x="3733798" y="3292053"/>
                <a:chExt cx="9089547" cy="1087986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33798" y="3292053"/>
                  <a:ext cx="9089547" cy="1087986"/>
                </a:xfrm>
                <a:prstGeom prst="round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6350" y="3581591"/>
                  <a:ext cx="8042621" cy="577277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3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Ghi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lại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kết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kiếm</a:t>
                  </a:r>
                  <a:endPara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650501" y="1540744"/>
                <a:ext cx="5892502" cy="925306"/>
              </a:xfrm>
              <a:prstGeom prst="roundRect">
                <a:avLst/>
              </a:pr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96122" y="1582766"/>
                <a:ext cx="5357298" cy="11870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vi-VN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hiện các bước tìm kiếm </a:t>
                </a:r>
                <a:r>
                  <a:rPr lang="vi-VN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 </a:t>
                </a:r>
                <a:r>
                  <a:rPr lang="vi-VN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từ khoá đã xác định. </a:t>
                </a:r>
                <a:r>
                  <a:rPr lang="vi-VN" sz="30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vi-VN" sz="30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7588D94-5857-2419-4696-28CAC447AA2C}"/>
                  </a:ext>
                </a:extLst>
              </p:cNvPr>
              <p:cNvSpPr/>
              <p:nvPr/>
            </p:nvSpPr>
            <p:spPr>
              <a:xfrm>
                <a:off x="1564415" y="859292"/>
                <a:ext cx="3753899" cy="484709"/>
              </a:xfrm>
              <a:prstGeom prst="round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Em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cùng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bạn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thực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hiện</a:t>
                </a:r>
                <a:endParaRPr lang="en-US" sz="3200" b="1" dirty="0">
                  <a:solidFill>
                    <a:schemeClr val="bg1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48703" y="2183082"/>
              <a:ext cx="1012196" cy="9778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t="27346" r="30208" b="37357"/>
          <a:stretch/>
        </p:blipFill>
        <p:spPr>
          <a:xfrm>
            <a:off x="1713324" y="3856432"/>
            <a:ext cx="1338371" cy="1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65685" y="1206736"/>
            <a:ext cx="5958932" cy="4770552"/>
            <a:chOff x="596712" y="1573212"/>
            <a:chExt cx="3184877" cy="3493018"/>
          </a:xfrm>
        </p:grpSpPr>
        <p:sp>
          <p:nvSpPr>
            <p:cNvPr id="10" name="Rounded Rectangle 9"/>
            <p:cNvSpPr/>
            <p:nvPr/>
          </p:nvSpPr>
          <p:spPr>
            <a:xfrm>
              <a:off x="596712" y="1573212"/>
              <a:ext cx="1663879" cy="606241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3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227" y="2627844"/>
              <a:ext cx="2555362" cy="2438386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233989" y="446091"/>
            <a:ext cx="483547" cy="4878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813" y="410448"/>
            <a:ext cx="3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640" y="397645"/>
            <a:ext cx="1111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6642" y="1208826"/>
            <a:ext cx="11577988" cy="646331"/>
            <a:chOff x="490183" y="1406913"/>
            <a:chExt cx="11577988" cy="646331"/>
          </a:xfrm>
        </p:grpSpPr>
        <p:grpSp>
          <p:nvGrpSpPr>
            <p:cNvPr id="7" name="Group 6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11112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Gióng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6642" y="2320765"/>
            <a:ext cx="116291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20000"/>
              </a:lnSpc>
            </a:pP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76882" y="1208292"/>
            <a:ext cx="4951744" cy="4953432"/>
            <a:chOff x="596712" y="1573212"/>
            <a:chExt cx="3184877" cy="3493018"/>
          </a:xfrm>
        </p:grpSpPr>
        <p:sp>
          <p:nvSpPr>
            <p:cNvPr id="10" name="Rounded Rectangle 9"/>
            <p:cNvSpPr/>
            <p:nvPr/>
          </p:nvSpPr>
          <p:spPr>
            <a:xfrm>
              <a:off x="596712" y="1573212"/>
              <a:ext cx="2401049" cy="606241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3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227" y="2627844"/>
              <a:ext cx="2555362" cy="2438386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233989" y="446091"/>
            <a:ext cx="483547" cy="4878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813" y="410448"/>
            <a:ext cx="3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640" y="397645"/>
            <a:ext cx="1111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ông tin bài giảng"/>
  <p:tag name="ISPRING_SLIDE_INDENT_LEVEL" val="0"/>
  <p:tag name="ISPRING_PLAYER_PLAYLIST_ID" val="f5422ab2481ad23361f3a03cfd956d1f795f81fc"/>
  <p:tag name="GENSWF_ADVANCE_TIME" val="10.000"/>
  <p:tag name="GENSWF_SLIDE_UID" val="{C825A021-A717-4A00-95AD-11FD76772A35}:8743"/>
  <p:tag name="ISPRING_SLIDE_ID_2" val="{C00947AC-2BD3-41DE-B775-919203957CD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725</Words>
  <Application>Microsoft Office PowerPoint</Application>
  <PresentationFormat>Widescreen</PresentationFormat>
  <Paragraphs>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Curlz MT</vt:lpstr>
      <vt:lpstr>Jokerman</vt:lpstr>
      <vt:lpstr>宋体</vt:lpstr>
      <vt:lpstr>Tahoma</vt:lpstr>
      <vt:lpstr>Times New Roman</vt:lpstr>
      <vt:lpstr>Times New Roman (Headings)</vt:lpstr>
      <vt:lpstr>Office Theme</vt:lpstr>
      <vt:lpstr>1_Office Theme</vt:lpstr>
      <vt:lpstr>PowerPoint Presentation</vt:lpstr>
      <vt:lpstr>Video jadoo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cap lại màn hình đt</vt:lpstr>
      <vt:lpstr>Video jadoo</vt:lpstr>
      <vt:lpstr>PowerPoint Presentation</vt:lpstr>
      <vt:lpstr>PowerPoint Presentation</vt:lpstr>
      <vt:lpstr>PowerPoint Presentation</vt:lpstr>
      <vt:lpstr>PowerPoint Presentation</vt:lpstr>
      <vt:lpstr>Bài hát </vt:lpstr>
      <vt:lpstr>PowerPoint Presentation</vt:lpstr>
      <vt:lpstr>PowerPoint Presentation</vt:lpstr>
      <vt:lpstr>Câu 1: Trang web tìm kiếm là trang nào trong số các trang sau đây?</vt:lpstr>
      <vt:lpstr>Câu 2: bạn hãy sắp xếp lại các bước tìm kiếm thông tin trên Internet?</vt:lpstr>
      <vt:lpstr>Câu 3: bạn hãy sắp xếp lại các bước tìm kiếm hình ảnh trên Internet?</vt:lpstr>
      <vt:lpstr>Câu 4: bạn hãy sắp xếp lại các bước lưu hình ảnh về máy tính?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GV Nguyễn Thị Tuyết Mai</cp:lastModifiedBy>
  <cp:revision>473</cp:revision>
  <dcterms:created xsi:type="dcterms:W3CDTF">2022-01-27T15:18:21Z</dcterms:created>
  <dcterms:modified xsi:type="dcterms:W3CDTF">2024-10-17T16:44:50Z</dcterms:modified>
</cp:coreProperties>
</file>