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8" autoAdjust="0"/>
  </p:normalViewPr>
  <p:slideViewPr>
    <p:cSldViewPr snapToGrid="0">
      <p:cViewPr varScale="1">
        <p:scale>
          <a:sx n="69" d="100"/>
          <a:sy n="69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826EC-6E07-4891-B7E2-AE84BC274305}" type="datetimeFigureOut">
              <a:rPr lang="vi-VN" smtClean="0"/>
              <a:t>31/10/2025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0547-F5BE-4FA1-880F-CE170CD9C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696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HỘI NGHỊ</a:t>
            </a:r>
          </a:p>
          <a:p>
            <a:r>
              <a:rPr lang="vi-VN"/>
              <a:t>CÁN BỘ VIÊN CHỨC NĂM HỌC 2025-2026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0547-F5BE-4FA1-880F-CE170CD9C8A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09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68BBB-21B3-FD4B-E6A6-85CFC35FA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A130B-6FFD-FA65-AA5D-9C1C3CCB2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33FFBA-610A-52AD-E57A-9FD323790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HỘI NGHỊ</a:t>
            </a:r>
          </a:p>
          <a:p>
            <a:r>
              <a:rPr lang="vi-VN"/>
              <a:t>CÁN BỘ VIÊN CHỨC NĂM HỌC 2025-2026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61EF-E033-1A2F-E9F2-57FB3942B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0547-F5BE-4FA1-880F-CE170CD9C8A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510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0F17-62EB-F68F-BF35-ECA3BE7A4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B84A4-20A9-AEB3-178D-DDFAAD477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F3D87-2C2F-D519-9A94-A857DFC69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HỘI NGHỊ</a:t>
            </a:r>
          </a:p>
          <a:p>
            <a:r>
              <a:rPr lang="vi-VN"/>
              <a:t>CÁN BỘ VIÊN CHỨC NĂM HỌC 2025-2026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AA785-2987-5158-5563-482B4516F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0547-F5BE-4FA1-880F-CE170CD9C8A6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17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85A11-352A-D565-10FC-A7396AE15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F2B8B-0C38-A934-BC64-BBAD0FE70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88A31-54C9-C66F-8B88-0A55BC681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HỘI NGHỊ</a:t>
            </a:r>
          </a:p>
          <a:p>
            <a:r>
              <a:rPr lang="vi-VN"/>
              <a:t>CÁN BỘ VIÊN CHỨC NĂM HỌC 2025-2026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59B1C-8663-3DC3-3125-09BCE5E6F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0547-F5BE-4FA1-880F-CE170CD9C8A6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26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0B0D-D3FC-4274-B1C0-B6824E5E854D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93B7-BAA5-4D93-B5D0-EE09ADB7D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47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27" y="1854930"/>
            <a:ext cx="11773987" cy="23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</a:t>
            </a:r>
          </a:p>
          <a:p>
            <a:pPr algn="ctr"/>
            <a:r>
              <a:rPr lang="en-US" sz="4400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 BỘ, VIÊN CHỨC, NGƯỜI LAO ĐỘNG</a:t>
            </a:r>
          </a:p>
          <a:p>
            <a:pPr algn="ctr"/>
            <a:r>
              <a:rPr lang="en-US" sz="4267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  <a:endParaRPr lang="vi-VN" sz="4267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7" y="143691"/>
            <a:ext cx="11939451" cy="651836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4" name="TextBox 3"/>
          <p:cNvSpPr txBox="1"/>
          <p:nvPr/>
        </p:nvSpPr>
        <p:spPr>
          <a:xfrm>
            <a:off x="117567" y="481707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PHÙ ĐỔNG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TIỀN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26" y="5796429"/>
            <a:ext cx="1183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Đổng,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41373" y="1435296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E36C7-E182-D9A2-0E36-3B76E9C0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7DB90A-5077-FA9B-71B9-432380382558}"/>
              </a:ext>
            </a:extLst>
          </p:cNvPr>
          <p:cNvSpPr/>
          <p:nvPr/>
        </p:nvSpPr>
        <p:spPr>
          <a:xfrm>
            <a:off x="0" y="11447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B91BC-7551-ADDA-191E-5139DD20CC0F}"/>
              </a:ext>
            </a:extLst>
          </p:cNvPr>
          <p:cNvSpPr txBox="1"/>
          <p:nvPr/>
        </p:nvSpPr>
        <p:spPr>
          <a:xfrm>
            <a:off x="178527" y="1854930"/>
            <a:ext cx="11773987" cy="23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</a:t>
            </a:r>
          </a:p>
          <a:p>
            <a:pPr algn="ctr"/>
            <a:r>
              <a:rPr lang="en-US" sz="4400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 BỘ, VIÊN CHỨC, NGƯỜI LAO ĐỘNG</a:t>
            </a:r>
          </a:p>
          <a:p>
            <a:pPr algn="ctr"/>
            <a:r>
              <a:rPr lang="en-US" sz="4267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  <a:endParaRPr lang="vi-VN" sz="4267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AF835-99C9-A3E7-BDF6-B5105E609700}"/>
              </a:ext>
            </a:extLst>
          </p:cNvPr>
          <p:cNvSpPr/>
          <p:nvPr/>
        </p:nvSpPr>
        <p:spPr>
          <a:xfrm>
            <a:off x="117567" y="143691"/>
            <a:ext cx="11939451" cy="651836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855C-DB1B-F029-A050-FD887DAC1A9F}"/>
              </a:ext>
            </a:extLst>
          </p:cNvPr>
          <p:cNvSpPr txBox="1"/>
          <p:nvPr/>
        </p:nvSpPr>
        <p:spPr>
          <a:xfrm>
            <a:off x="117567" y="481707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PHÙ ĐỔNG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TIỀN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2D0F2-ADE8-9006-42C6-444F1C71C0C4}"/>
              </a:ext>
            </a:extLst>
          </p:cNvPr>
          <p:cNvSpPr txBox="1"/>
          <p:nvPr/>
        </p:nvSpPr>
        <p:spPr>
          <a:xfrm>
            <a:off x="178526" y="5796429"/>
            <a:ext cx="1183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Đổng,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777DBA-6148-A3C2-0E7C-A76FA5BD425E}"/>
              </a:ext>
            </a:extLst>
          </p:cNvPr>
          <p:cNvCxnSpPr/>
          <p:nvPr/>
        </p:nvCxnSpPr>
        <p:spPr>
          <a:xfrm>
            <a:off x="4441373" y="1435296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Quoc ca 3s Quoc te ca (co loi)">
            <a:hlinkClick r:id="" action="ppaction://media"/>
            <a:extLst>
              <a:ext uri="{FF2B5EF4-FFF2-40B4-BE49-F238E27FC236}">
                <a16:creationId xmlns:a16="http://schemas.microsoft.com/office/drawing/2014/main" id="{994639B8-3D98-4850-E976-B02840FA32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4088.96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8800" y="5486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E06A5-8F28-AA94-0A36-DADF5B07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5E7C6-22DF-8738-914F-D3C6448EB6C8}"/>
              </a:ext>
            </a:extLst>
          </p:cNvPr>
          <p:cNvSpPr/>
          <p:nvPr/>
        </p:nvSpPr>
        <p:spPr>
          <a:xfrm>
            <a:off x="0" y="11447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25196-B6D2-F069-A6E0-24023A1552C7}"/>
              </a:ext>
            </a:extLst>
          </p:cNvPr>
          <p:cNvSpPr txBox="1"/>
          <p:nvPr/>
        </p:nvSpPr>
        <p:spPr>
          <a:xfrm>
            <a:off x="178527" y="1854930"/>
            <a:ext cx="11773987" cy="23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</a:t>
            </a:r>
          </a:p>
          <a:p>
            <a:pPr algn="ctr"/>
            <a:r>
              <a:rPr lang="en-US" sz="4400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 BỘ, VIÊN CHỨC, NGƯỜI LAO ĐỘNG</a:t>
            </a:r>
          </a:p>
          <a:p>
            <a:pPr algn="ctr"/>
            <a:r>
              <a:rPr lang="en-US" sz="4267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  <a:endParaRPr lang="vi-VN" sz="4267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6B5B1A-C1CE-1CCE-DBC3-E9259650A77C}"/>
              </a:ext>
            </a:extLst>
          </p:cNvPr>
          <p:cNvSpPr/>
          <p:nvPr/>
        </p:nvSpPr>
        <p:spPr>
          <a:xfrm>
            <a:off x="117567" y="143691"/>
            <a:ext cx="11939451" cy="651836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FF3E1-6FD5-557A-9252-834E8B881E93}"/>
              </a:ext>
            </a:extLst>
          </p:cNvPr>
          <p:cNvSpPr txBox="1"/>
          <p:nvPr/>
        </p:nvSpPr>
        <p:spPr>
          <a:xfrm>
            <a:off x="117567" y="481707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PHÙ ĐỔNG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TIỀN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DE034-9CFA-5B70-5BC1-BF014B233995}"/>
              </a:ext>
            </a:extLst>
          </p:cNvPr>
          <p:cNvSpPr txBox="1"/>
          <p:nvPr/>
        </p:nvSpPr>
        <p:spPr>
          <a:xfrm>
            <a:off x="178526" y="5796429"/>
            <a:ext cx="1183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Đổng,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D3A4F2-9857-FC88-C9A6-10E69D4B5DF2}"/>
              </a:ext>
            </a:extLst>
          </p:cNvPr>
          <p:cNvCxnSpPr/>
          <p:nvPr/>
        </p:nvCxnSpPr>
        <p:spPr>
          <a:xfrm>
            <a:off x="4441373" y="1435296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1D137-C760-4BC4-2759-0F1DCEC35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01DF1-7A99-9551-3B5E-BF0DBB8FA252}"/>
              </a:ext>
            </a:extLst>
          </p:cNvPr>
          <p:cNvSpPr txBox="1"/>
          <p:nvPr/>
        </p:nvSpPr>
        <p:spPr>
          <a:xfrm>
            <a:off x="178527" y="1854930"/>
            <a:ext cx="11773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GẶP MẶT, CHIA TAY</a:t>
            </a:r>
          </a:p>
          <a:p>
            <a:pPr algn="ctr"/>
            <a:r>
              <a:rPr lang="en-US" sz="3200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CÔ NGUYỄN THỊ VÂN ANH – NGUYÊN PHÓ HIỆU TRƯỞNG</a:t>
            </a:r>
          </a:p>
          <a:p>
            <a:pPr algn="ctr"/>
            <a:r>
              <a:rPr lang="en-US" sz="3600" b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CHUYỂN CÔNG TÁC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ED409-F4CA-D286-7670-AC8DC879E9B0}"/>
              </a:ext>
            </a:extLst>
          </p:cNvPr>
          <p:cNvSpPr txBox="1"/>
          <p:nvPr/>
        </p:nvSpPr>
        <p:spPr>
          <a:xfrm>
            <a:off x="117567" y="481707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PHÙ ĐỔNG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TIỀN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F9FEE-3145-756A-2DF2-83DED6817FBC}"/>
              </a:ext>
            </a:extLst>
          </p:cNvPr>
          <p:cNvSpPr txBox="1"/>
          <p:nvPr/>
        </p:nvSpPr>
        <p:spPr>
          <a:xfrm>
            <a:off x="178526" y="5796429"/>
            <a:ext cx="1183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Đổng, 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E1A7B0-85B2-B1CB-52F6-5BAF384BE45B}"/>
              </a:ext>
            </a:extLst>
          </p:cNvPr>
          <p:cNvCxnSpPr/>
          <p:nvPr/>
        </p:nvCxnSpPr>
        <p:spPr>
          <a:xfrm>
            <a:off x="4441373" y="1435296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5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178</Words>
  <Application>Microsoft Office PowerPoint</Application>
  <PresentationFormat>Widescreen</PresentationFormat>
  <Paragraphs>36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Leelawadee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Dao Hai Cuong</cp:lastModifiedBy>
  <cp:revision>8</cp:revision>
  <dcterms:created xsi:type="dcterms:W3CDTF">2025-02-25T04:57:28Z</dcterms:created>
  <dcterms:modified xsi:type="dcterms:W3CDTF">2025-10-31T03:57:38Z</dcterms:modified>
</cp:coreProperties>
</file>