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18288000" cy="10287000"/>
  <p:notesSz cx="6858000" cy="9144000"/>
  <p:embeddedFontLst>
    <p:embeddedFont>
      <p:font typeface="Helvetica World" charset="1" panose="020B0500040000020004"/>
      <p:regular r:id="rId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5255" t="0" r="-5255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6048457" y="7205829"/>
            <a:ext cx="6469112" cy="4127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499"/>
              </a:lnSpc>
            </a:pPr>
            <a:r>
              <a:rPr lang="en-US" sz="2499" spc="234">
                <a:solidFill>
                  <a:srgbClr val="F9C189"/>
                </a:solidFill>
                <a:latin typeface="Helvetica World"/>
                <a:ea typeface="Helvetica World"/>
                <a:cs typeface="Helvetica World"/>
                <a:sym typeface="Helvetica World"/>
              </a:rPr>
              <a:t>Yên Viên, ngày 03  tháng 02 năm 2025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DAGd7Y6Geso</dc:identifier>
  <dcterms:modified xsi:type="dcterms:W3CDTF">2011-08-01T06:04:30Z</dcterms:modified>
  <cp:revision>1</cp:revision>
</cp:coreProperties>
</file>