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F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0"/>
  </p:normalViewPr>
  <p:slideViewPr>
    <p:cSldViewPr snapToGrid="0">
      <p:cViewPr>
        <p:scale>
          <a:sx n="66" d="100"/>
          <a:sy n="66" d="100"/>
        </p:scale>
        <p:origin x="81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0AE1-5DBC-4417-A73B-5F29B67C532C}" type="datetimeFigureOut">
              <a:rPr lang="en-US" smtClean="0"/>
              <a:t>30/06/2025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411-A9A9-4A09-A341-69C657AB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30/06/2025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30/06/2025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30/06/2025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2" y="1730573"/>
            <a:ext cx="11596915" cy="299859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>
                <a:solidFill>
                  <a:srgbClr val="FF0000"/>
                </a:solidFill>
                <a:latin typeface="Georgia" panose="02040502050405020303" pitchFamily="18" charset="0"/>
              </a:rPr>
              <a:t>CHÀO MỪNG CÁC BẬC CMHS THAM DỰ </a:t>
            </a:r>
            <a:br>
              <a:rPr lang="en-US" sz="500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5000">
                <a:solidFill>
                  <a:schemeClr val="tx2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KÌ TUYỂN SINH LỚP 1 </a:t>
            </a:r>
            <a:br>
              <a:rPr lang="en-US" sz="500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5000">
                <a:solidFill>
                  <a:srgbClr val="FFFF00"/>
                </a:solidFill>
                <a:latin typeface="Georgia" panose="02040502050405020303" pitchFamily="18" charset="0"/>
              </a:rPr>
              <a:t>NĂM HỌC 2025-2026</a:t>
            </a:r>
            <a:endParaRPr lang="en-US" sz="50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2170" y="5403573"/>
            <a:ext cx="3888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>
                <a:solidFill>
                  <a:schemeClr val="accent1"/>
                </a:solidFill>
                <a:latin typeface="Arial"/>
                <a:cs typeface="Arial"/>
              </a:rPr>
              <a:t>Tháng 7/2025</a:t>
            </a:r>
            <a:endParaRPr lang="en-US" sz="2500" b="1" i="1" spc="6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209600" y="49570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F3928-D9CC-4482-82B6-481AB8ED9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124285"/>
            <a:ext cx="1244898" cy="1276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80A54-0FCC-4D98-9C12-67A52AE7B36E}"/>
              </a:ext>
            </a:extLst>
          </p:cNvPr>
          <p:cNvSpPr txBox="1"/>
          <p:nvPr/>
        </p:nvSpPr>
        <p:spPr>
          <a:xfrm>
            <a:off x="1843314" y="572426"/>
            <a:ext cx="8505371" cy="646331"/>
          </a:xfrm>
          <a:prstGeom prst="rect">
            <a:avLst/>
          </a:prstGeom>
          <a:solidFill>
            <a:srgbClr val="D1FA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50"/>
                </a:solidFill>
              </a:rPr>
              <a:t>TR</a:t>
            </a:r>
            <a:r>
              <a:rPr lang="vi-VN" sz="3600">
                <a:solidFill>
                  <a:srgbClr val="00B050"/>
                </a:solidFill>
              </a:rPr>
              <a:t>Ư</a:t>
            </a:r>
            <a:r>
              <a:rPr lang="en-US" sz="3600">
                <a:solidFill>
                  <a:srgbClr val="00B050"/>
                </a:solidFill>
              </a:rPr>
              <a:t>ỜNG TIỂU HỌC TIỀN PHONG</a:t>
            </a:r>
            <a:endParaRPr lang="vi-VN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5022061_Professional services marketing plan_SL_V1" id="{B214D568-CC3C-4109-877A-D7A12976D35F}" vid="{D425069E-A49A-4A86-9A62-1864F0635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18CE8-9293-4220-BA3B-5D353B13ABC9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27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</vt:lpstr>
      <vt:lpstr>Calibri</vt:lpstr>
      <vt:lpstr>Georgia</vt:lpstr>
      <vt:lpstr>Gill Sans MT</vt:lpstr>
      <vt:lpstr>Office Theme</vt:lpstr>
      <vt:lpstr>CHÀO MỪNG CÁC BẬC CMHS THAM DỰ  KÌ TUYỂN SINH LỚP 1  NĂM HỌC 2025-2026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2025-06-30T04:22:45Z</dcterms:created>
  <dcterms:modified xsi:type="dcterms:W3CDTF">2025-06-30T04:36:51Z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