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9" r:id="rId2"/>
    <p:sldId id="260" r:id="rId3"/>
    <p:sldId id="262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661EF-398E-453E-AF9B-85C7C4EF0BDC}" type="datetimeFigureOut">
              <a:rPr lang="vi-VN" smtClean="0"/>
              <a:t>05/06/2025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C04F-C033-452C-B8BF-4B6785BD996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91727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661EF-398E-453E-AF9B-85C7C4EF0BDC}" type="datetimeFigureOut">
              <a:rPr lang="vi-VN" smtClean="0"/>
              <a:t>05/06/2025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C04F-C033-452C-B8BF-4B6785BD996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35474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661EF-398E-453E-AF9B-85C7C4EF0BDC}" type="datetimeFigureOut">
              <a:rPr lang="vi-VN" smtClean="0"/>
              <a:t>05/06/2025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C04F-C033-452C-B8BF-4B6785BD996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61210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661EF-398E-453E-AF9B-85C7C4EF0BDC}" type="datetimeFigureOut">
              <a:rPr lang="vi-VN" smtClean="0"/>
              <a:t>05/06/2025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C04F-C033-452C-B8BF-4B6785BD996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89484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661EF-398E-453E-AF9B-85C7C4EF0BDC}" type="datetimeFigureOut">
              <a:rPr lang="vi-VN" smtClean="0"/>
              <a:t>05/06/2025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C04F-C033-452C-B8BF-4B6785BD996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82484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661EF-398E-453E-AF9B-85C7C4EF0BDC}" type="datetimeFigureOut">
              <a:rPr lang="vi-VN" smtClean="0"/>
              <a:t>05/06/2025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C04F-C033-452C-B8BF-4B6785BD996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74286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661EF-398E-453E-AF9B-85C7C4EF0BDC}" type="datetimeFigureOut">
              <a:rPr lang="vi-VN" smtClean="0"/>
              <a:t>05/06/2025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C04F-C033-452C-B8BF-4B6785BD996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95805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661EF-398E-453E-AF9B-85C7C4EF0BDC}" type="datetimeFigureOut">
              <a:rPr lang="vi-VN" smtClean="0"/>
              <a:t>05/06/2025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C04F-C033-452C-B8BF-4B6785BD996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3856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661EF-398E-453E-AF9B-85C7C4EF0BDC}" type="datetimeFigureOut">
              <a:rPr lang="vi-VN" smtClean="0"/>
              <a:t>05/06/2025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C04F-C033-452C-B8BF-4B6785BD996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75842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661EF-398E-453E-AF9B-85C7C4EF0BDC}" type="datetimeFigureOut">
              <a:rPr lang="vi-VN" smtClean="0"/>
              <a:t>05/06/2025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C04F-C033-452C-B8BF-4B6785BD996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65518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661EF-398E-453E-AF9B-85C7C4EF0BDC}" type="datetimeFigureOut">
              <a:rPr lang="vi-VN" smtClean="0"/>
              <a:t>05/06/2025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C04F-C033-452C-B8BF-4B6785BD996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74064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C661EF-398E-453E-AF9B-85C7C4EF0BDC}" type="datetimeFigureOut">
              <a:rPr lang="vi-VN" smtClean="0"/>
              <a:t>05/06/2025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57C04F-C033-452C-B8BF-4B6785BD996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10976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511810"/>
            <a:ext cx="12192000" cy="4346190"/>
          </a:xfrm>
          <a:solidFill>
            <a:srgbClr val="FF0000"/>
          </a:solidFill>
        </p:spPr>
        <p:txBody>
          <a:bodyPr anchor="ctr">
            <a:normAutofit/>
          </a:bodyPr>
          <a:lstStyle/>
          <a:p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 BỘ TRƯỜNG TIỂU HỌC TIỀN PHONG</a:t>
            </a:r>
            <a:b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dirty="0">
                <a:solidFill>
                  <a:srgbClr val="FFFF00"/>
                </a:solidFill>
              </a:rPr>
            </a:br>
            <a:r>
              <a:rPr lang="en-US" sz="7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 </a:t>
            </a:r>
            <a:br>
              <a:rPr lang="en-US" sz="7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NẠP ĐẢNG VIÊN</a:t>
            </a:r>
            <a:br>
              <a:rPr lang="en-US" sz="4800" b="1" dirty="0">
                <a:solidFill>
                  <a:srgbClr val="FFFF00"/>
                </a:solidFill>
              </a:rPr>
            </a:br>
            <a:br>
              <a:rPr lang="en-US" sz="3100" dirty="0">
                <a:solidFill>
                  <a:srgbClr val="FFFF00"/>
                </a:solidFill>
              </a:rPr>
            </a:b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Yên Viên, </a:t>
            </a:r>
            <a:r>
              <a:rPr lang="en-US" sz="30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 06 tháng 6 năm 2025</a:t>
            </a:r>
            <a:endParaRPr lang="vi-VN" sz="3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F738B5-83A6-5AFF-EDB7-936BC65474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229" y="120068"/>
            <a:ext cx="3811541" cy="2391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133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511810"/>
            <a:ext cx="12192000" cy="4346190"/>
          </a:xfrm>
          <a:solidFill>
            <a:srgbClr val="FF0000"/>
          </a:solidFill>
        </p:spPr>
        <p:txBody>
          <a:bodyPr anchor="ctr">
            <a:normAutofit/>
          </a:bodyPr>
          <a:lstStyle/>
          <a:p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 BỘ TRƯỜNG TIỂU HỌC TIỀN PHONG</a:t>
            </a:r>
            <a:b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dirty="0">
                <a:solidFill>
                  <a:srgbClr val="FFFF00"/>
                </a:solidFill>
              </a:rPr>
            </a:br>
            <a:r>
              <a:rPr lang="en-US" sz="7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 </a:t>
            </a:r>
            <a:br>
              <a:rPr lang="en-US" sz="7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NẠP ĐẢNG VIÊN</a:t>
            </a:r>
            <a:br>
              <a:rPr lang="en-US" sz="4800" b="1" dirty="0">
                <a:solidFill>
                  <a:srgbClr val="FFFF00"/>
                </a:solidFill>
              </a:rPr>
            </a:br>
            <a:br>
              <a:rPr lang="en-US" sz="3100" dirty="0">
                <a:solidFill>
                  <a:srgbClr val="FFFF00"/>
                </a:solidFill>
              </a:rPr>
            </a:b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Yên Viên, </a:t>
            </a:r>
            <a:r>
              <a:rPr lang="en-US" sz="30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 06 tháng 6 năm 2025</a:t>
            </a:r>
            <a:endParaRPr lang="vi-VN" sz="3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F738B5-83A6-5AFF-EDB7-936BC65474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229" y="120068"/>
            <a:ext cx="3811541" cy="2391742"/>
          </a:xfrm>
          <a:prstGeom prst="rect">
            <a:avLst/>
          </a:prstGeom>
        </p:spPr>
      </p:pic>
      <p:pic>
        <p:nvPicPr>
          <p:cNvPr id="3" name="Quoc ca 3s Quoc te ca (co loi)">
            <a:hlinkClick r:id="" action="ppaction://media"/>
            <a:extLst>
              <a:ext uri="{FF2B5EF4-FFF2-40B4-BE49-F238E27FC236}">
                <a16:creationId xmlns:a16="http://schemas.microsoft.com/office/drawing/2014/main" id="{1A334A60-4A35-042C-1184-1F729A6AEF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18800" y="5486400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177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0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511810"/>
            <a:ext cx="12192000" cy="4346190"/>
          </a:xfrm>
          <a:solidFill>
            <a:srgbClr val="FF0000"/>
          </a:solidFill>
        </p:spPr>
        <p:txBody>
          <a:bodyPr anchor="ctr">
            <a:normAutofit/>
          </a:bodyPr>
          <a:lstStyle/>
          <a:p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 BỘ TRƯỜNG TIỂU HỌC TIỀN PHONG</a:t>
            </a:r>
            <a:b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dirty="0">
                <a:solidFill>
                  <a:srgbClr val="FFFF00"/>
                </a:solidFill>
              </a:rPr>
            </a:br>
            <a:r>
              <a:rPr lang="en-US" sz="7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 </a:t>
            </a:r>
            <a:br>
              <a:rPr lang="en-US" sz="7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NẠP ĐẢNG VIÊN</a:t>
            </a:r>
            <a:br>
              <a:rPr lang="en-US" sz="4800" b="1" dirty="0">
                <a:solidFill>
                  <a:srgbClr val="FFFF00"/>
                </a:solidFill>
              </a:rPr>
            </a:br>
            <a:br>
              <a:rPr lang="en-US" sz="3100" dirty="0">
                <a:solidFill>
                  <a:srgbClr val="FFFF00"/>
                </a:solidFill>
              </a:rPr>
            </a:b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Yên Viên, </a:t>
            </a:r>
            <a:r>
              <a:rPr lang="en-US" sz="30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 06 tháng 6 năm 2025</a:t>
            </a:r>
            <a:endParaRPr lang="vi-VN" sz="3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F738B5-83A6-5AFF-EDB7-936BC65474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229" y="120068"/>
            <a:ext cx="3811541" cy="2391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6730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</TotalTime>
  <Words>78</Words>
  <Application>Microsoft Office PowerPoint</Application>
  <PresentationFormat>Widescreen</PresentationFormat>
  <Paragraphs>3</Paragraphs>
  <Slides>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Office Theme</vt:lpstr>
      <vt:lpstr>CHI BỘ TRƯỜNG TIỂU HỌC TIỀN PHONG  LỄ  KẾT NẠP ĐẢNG VIÊN  Yên Viên, ngày 06 tháng 6 năm 2025</vt:lpstr>
      <vt:lpstr>CHI BỘ TRƯỜNG TIỂU HỌC TIỀN PHONG  LỄ  KẾT NẠP ĐẢNG VIÊN  Yên Viên, ngày 06 tháng 6 năm 2025</vt:lpstr>
      <vt:lpstr>CHI BỘ TRƯỜNG TIỂU HỌC TIỀN PHONG  LỄ  KẾT NẠP ĐẢNG VIÊN  Yên Viên, ngày 06 tháng 6 năm 2025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 BỘ TRƯỜNG TIỂU HỌC TIỀN PHONG  LỄ KẾT NẠP ĐẢNG VIÊN  Yên Viên, ngày 19 tháng 5 năm 2020</dc:title>
  <dc:creator>haicuong@gmail.com</dc:creator>
  <cp:lastModifiedBy>GVTH Đào Hải Cương</cp:lastModifiedBy>
  <cp:revision>7</cp:revision>
  <dcterms:created xsi:type="dcterms:W3CDTF">2020-05-19T02:17:22Z</dcterms:created>
  <dcterms:modified xsi:type="dcterms:W3CDTF">2025-06-05T15:16:47Z</dcterms:modified>
</cp:coreProperties>
</file>