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324" r:id="rId4"/>
    <p:sldId id="325" r:id="rId5"/>
    <p:sldId id="334" r:id="rId6"/>
    <p:sldId id="335" r:id="rId7"/>
    <p:sldId id="336" r:id="rId8"/>
    <p:sldId id="268" r:id="rId9"/>
    <p:sldId id="33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588B-3F04-48B6-A95C-48EFEFA5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12E96-0EFD-4E0D-BE31-E47E7D39F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710F6-A303-4E15-8AB7-636AD004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D885-CE29-4B1F-8395-D65E06AD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A867-6D53-4060-ABA3-F38BC020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B6E8-3F91-4221-A464-E1C056D4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00BFB-1EC6-4953-A7DA-8F91524FC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C881-4120-4E69-9AF7-46AD3A84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ADAA5-BC91-450D-8DE5-2E39C2B4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1AE0-2B1D-4B86-B9DE-9339FA0E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BE6D7-12CA-4869-9ECC-597DE4CDF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2E4FB-65DE-44A3-9DFF-8F61320D7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CAEF7-3259-4D74-9867-125C946A7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126BC-D774-4433-921B-5E75DA3E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D1CB-EFA3-4736-9377-9E728918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E3AE-BAC2-44D6-9BE6-ED0A4155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FB88-0232-477C-A255-84965419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4259-4D86-4148-A15D-FF6A2453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6DC2A-06E0-48A5-B7F1-81EDC063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FBE3A-C23C-40BF-9A52-05C59AE8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2C4E-3055-4450-A3DA-734A1433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A7209-EFFD-4AA7-A4B3-D9271926C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6308-6B2E-46CD-B0B0-5B28EC5E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DA626-CD6B-4D7C-9B74-195EFB40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DB73-CF1F-42F1-B15B-3D31479D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1776-99A4-479A-AA2F-8DC10A66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400D-FD06-4D25-9020-2B09557AC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6B564-A67E-48E3-B28A-9155C9FC4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319C7-9B39-4968-AB0A-7A92FEBD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9A74F-8870-4476-AB95-2D962207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4CA03-5F0C-4740-AE88-93859AB3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8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9AA6-4E4C-444C-BF7F-D7C2D628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2E6A-4259-46F5-847A-9838A05E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20F81-3CCD-4BF8-8291-929F18FB3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3F94-89E1-48BE-9434-AD2259E90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6A56-CE5F-4C9F-861C-C3222C5C6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471C4-DD86-445C-BB34-D259F1F6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80B40-BD4E-482F-8F8D-449B4DDA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BCCB4-75A3-470F-8C91-F57369D7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E642-B47F-4EDC-A72A-DF2CB112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F23B2-D84F-4828-B5AC-DA7A8163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9B6FC-119F-4DB4-8963-ECCBF712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09738-8850-4EA7-8EB3-A96BD71D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89C8B-7999-49B6-96E3-BCBBA0C2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26F9A-FB23-4881-9D3F-BE3B782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A5968-9F7E-4CF5-97AD-2743492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3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235B-A3A0-47C2-AD96-DF5ED8B4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F6F76-6402-4A7D-9AC2-C74FC59C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4D048-8235-4E0D-8CF9-7A48FD94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342C-DC3D-4C18-84A3-5A3AE8ED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9B998-5A1D-4A41-ADA6-772B0E81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DBDA6-A518-47D7-97C1-B7A13027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68FF-C971-4466-8A4F-CCC9811B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211DD-B151-4BBC-8349-5B9986E2B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D944-02F9-4AAF-A4D8-C873A76D5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A3FF4-89DC-4949-9C7D-47C99234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9F6F8-7D4D-4055-92E1-1746FCE8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74D72-0E90-4ED4-B150-3B65AC05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5AA17-FABC-41A4-B35C-1A056F27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B3F5A-1E73-40CA-A263-042190323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AB57-25D1-433F-A816-3F7899958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79BC-0A7E-40B6-849E-17658770EC7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13D7-9B7D-44C3-BCBD-85D33E143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20D4C-61C9-47D3-B583-4A3BEEAD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51B6-C8EF-4EEA-BE71-788D0E0E0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2F15E-E19E-479D-81CB-501F0E6A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3DC40-BDAE-493B-8B58-128ED9F64BB3}"/>
              </a:ext>
            </a:extLst>
          </p:cNvPr>
          <p:cNvSpPr txBox="1"/>
          <p:nvPr/>
        </p:nvSpPr>
        <p:spPr>
          <a:xfrm>
            <a:off x="2390775" y="2285821"/>
            <a:ext cx="741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</a:rPr>
              <a:t>Chµo c¸c con häc sinh 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</a:rPr>
              <a:t>líp 1A4</a:t>
            </a:r>
          </a:p>
        </p:txBody>
      </p:sp>
    </p:spTree>
    <p:extLst>
      <p:ext uri="{BB962C8B-B14F-4D97-AF65-F5344CB8AC3E}">
        <p14:creationId xmlns:p14="http://schemas.microsoft.com/office/powerpoint/2010/main" val="251674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5EFBE-32A6-4DE9-A37A-35A67058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18F24-952A-4369-BC37-3CAB3DA6BC4B}"/>
              </a:ext>
            </a:extLst>
          </p:cNvPr>
          <p:cNvSpPr txBox="1"/>
          <p:nvPr/>
        </p:nvSpPr>
        <p:spPr>
          <a:xfrm>
            <a:off x="1552575" y="2373313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 gÆp l¹i c¸c con häc sinh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líp 1A4</a:t>
            </a:r>
          </a:p>
        </p:txBody>
      </p:sp>
    </p:spTree>
    <p:extLst>
      <p:ext uri="{BB962C8B-B14F-4D97-AF65-F5344CB8AC3E}">
        <p14:creationId xmlns:p14="http://schemas.microsoft.com/office/powerpoint/2010/main" val="564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71BFA-9B45-43AB-B310-3B7136861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6" t="9861" r="17109" b="5833"/>
          <a:stretch/>
        </p:blipFill>
        <p:spPr>
          <a:xfrm>
            <a:off x="928687" y="0"/>
            <a:ext cx="10334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80C4B-5368-4395-B72F-BBAE7C4F8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9" t="10000" r="58593" b="69444"/>
          <a:stretch/>
        </p:blipFill>
        <p:spPr>
          <a:xfrm>
            <a:off x="0" y="-1"/>
            <a:ext cx="5140218" cy="225742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F9D8BE-0259-4FDF-9DEA-8B393F8C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38500"/>
              </p:ext>
            </p:extLst>
          </p:nvPr>
        </p:nvGraphicFramePr>
        <p:xfrm>
          <a:off x="1276350" y="3429000"/>
          <a:ext cx="10277472" cy="1299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84">
                  <a:extLst>
                    <a:ext uri="{9D8B030D-6E8A-4147-A177-3AD203B41FA5}">
                      <a16:colId xmlns:a16="http://schemas.microsoft.com/office/drawing/2014/main" val="3181012294"/>
                    </a:ext>
                  </a:extLst>
                </a:gridCol>
                <a:gridCol w="1284684">
                  <a:extLst>
                    <a:ext uri="{9D8B030D-6E8A-4147-A177-3AD203B41FA5}">
                      <a16:colId xmlns:a16="http://schemas.microsoft.com/office/drawing/2014/main" val="2693289230"/>
                    </a:ext>
                  </a:extLst>
                </a:gridCol>
                <a:gridCol w="1284684">
                  <a:extLst>
                    <a:ext uri="{9D8B030D-6E8A-4147-A177-3AD203B41FA5}">
                      <a16:colId xmlns:a16="http://schemas.microsoft.com/office/drawing/2014/main" val="1062817779"/>
                    </a:ext>
                  </a:extLst>
                </a:gridCol>
                <a:gridCol w="1284684">
                  <a:extLst>
                    <a:ext uri="{9D8B030D-6E8A-4147-A177-3AD203B41FA5}">
                      <a16:colId xmlns:a16="http://schemas.microsoft.com/office/drawing/2014/main" val="2047007546"/>
                    </a:ext>
                  </a:extLst>
                </a:gridCol>
                <a:gridCol w="1284684">
                  <a:extLst>
                    <a:ext uri="{9D8B030D-6E8A-4147-A177-3AD203B41FA5}">
                      <a16:colId xmlns:a16="http://schemas.microsoft.com/office/drawing/2014/main" val="647093682"/>
                    </a:ext>
                  </a:extLst>
                </a:gridCol>
                <a:gridCol w="1284684">
                  <a:extLst>
                    <a:ext uri="{9D8B030D-6E8A-4147-A177-3AD203B41FA5}">
                      <a16:colId xmlns:a16="http://schemas.microsoft.com/office/drawing/2014/main" val="4159661039"/>
                    </a:ext>
                  </a:extLst>
                </a:gridCol>
                <a:gridCol w="1284684">
                  <a:extLst>
                    <a:ext uri="{9D8B030D-6E8A-4147-A177-3AD203B41FA5}">
                      <a16:colId xmlns:a16="http://schemas.microsoft.com/office/drawing/2014/main" val="2475202274"/>
                    </a:ext>
                  </a:extLst>
                </a:gridCol>
                <a:gridCol w="1284684">
                  <a:extLst>
                    <a:ext uri="{9D8B030D-6E8A-4147-A177-3AD203B41FA5}">
                      <a16:colId xmlns:a16="http://schemas.microsoft.com/office/drawing/2014/main" val="2402880586"/>
                    </a:ext>
                  </a:extLst>
                </a:gridCol>
              </a:tblGrid>
              <a:tr h="12996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157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84839E-DDD5-4658-BF81-A275C1C9A509}"/>
              </a:ext>
            </a:extLst>
          </p:cNvPr>
          <p:cNvSpPr txBox="1"/>
          <p:nvPr/>
        </p:nvSpPr>
        <p:spPr>
          <a:xfrm>
            <a:off x="983172" y="3694096"/>
            <a:ext cx="183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íc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D3B39-D942-46CB-BC8F-42BF9DACAD8D}"/>
              </a:ext>
            </a:extLst>
          </p:cNvPr>
          <p:cNvSpPr txBox="1"/>
          <p:nvPr/>
        </p:nvSpPr>
        <p:spPr>
          <a:xfrm>
            <a:off x="2288097" y="3694096"/>
            <a:ext cx="183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­l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ít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F9DE4-4CB9-457C-8F5B-064AE360976F}"/>
              </a:ext>
            </a:extLst>
          </p:cNvPr>
          <p:cNvSpPr txBox="1"/>
          <p:nvPr/>
        </p:nvSpPr>
        <p:spPr>
          <a:xfrm>
            <a:off x="3573972" y="3694096"/>
            <a:ext cx="183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­g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E6091-C81F-4419-B22E-E7A8A75AA137}"/>
              </a:ext>
            </a:extLst>
          </p:cNvPr>
          <p:cNvSpPr txBox="1"/>
          <p:nvPr/>
        </p:nvSpPr>
        <p:spPr>
          <a:xfrm>
            <a:off x="4831272" y="3694096"/>
            <a:ext cx="183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íp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4CECC-F74A-4205-9969-556A48DD7604}"/>
              </a:ext>
            </a:extLst>
          </p:cNvPr>
          <p:cNvSpPr txBox="1"/>
          <p:nvPr/>
        </p:nvSpPr>
        <p:spPr>
          <a:xfrm>
            <a:off x="6164772" y="3694095"/>
            <a:ext cx="183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­l</a:t>
            </a:r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în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E2263-0701-4C49-8545-10292CA736AF}"/>
              </a:ext>
            </a:extLst>
          </p:cNvPr>
          <p:cNvSpPr txBox="1"/>
          <p:nvPr/>
        </p:nvSpPr>
        <p:spPr>
          <a:xfrm>
            <a:off x="7422072" y="3751245"/>
            <a:ext cx="183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hư¬ng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25F04-C2A6-4AD3-AA78-CD6EFA4274D8}"/>
              </a:ext>
            </a:extLst>
          </p:cNvPr>
          <p:cNvSpPr txBox="1"/>
          <p:nvPr/>
        </p:nvSpPr>
        <p:spPr>
          <a:xfrm>
            <a:off x="8707947" y="3694094"/>
            <a:ext cx="183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99A2D-B1FE-489D-9C41-D3A89C98763B}"/>
              </a:ext>
            </a:extLst>
          </p:cNvPr>
          <p:cNvSpPr txBox="1"/>
          <p:nvPr/>
        </p:nvSpPr>
        <p:spPr>
          <a:xfrm>
            <a:off x="10021884" y="3688914"/>
            <a:ext cx="183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loe</a:t>
            </a:r>
          </a:p>
        </p:txBody>
      </p:sp>
    </p:spTree>
    <p:extLst>
      <p:ext uri="{BB962C8B-B14F-4D97-AF65-F5344CB8AC3E}">
        <p14:creationId xmlns:p14="http://schemas.microsoft.com/office/powerpoint/2010/main" val="21103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7488AA-C145-49EC-BA48-2FFA72769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1" t="38333" r="50781" b="15694"/>
          <a:stretch/>
        </p:blipFill>
        <p:spPr>
          <a:xfrm>
            <a:off x="2439090" y="0"/>
            <a:ext cx="731381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72E824-EEE0-410C-AF8F-B07727F103FB}"/>
              </a:ext>
            </a:extLst>
          </p:cNvPr>
          <p:cNvSpPr/>
          <p:nvPr/>
        </p:nvSpPr>
        <p:spPr>
          <a:xfrm>
            <a:off x="3105150" y="2400300"/>
            <a:ext cx="2590800" cy="3324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4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5DD9205-22D0-4426-8A07-D24678EF0187}"/>
              </a:ext>
            </a:extLst>
          </p:cNvPr>
          <p:cNvSpPr/>
          <p:nvPr/>
        </p:nvSpPr>
        <p:spPr>
          <a:xfrm>
            <a:off x="581025" y="209550"/>
            <a:ext cx="3019425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ít sãng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02AD5C-8A8E-43E3-81D2-03EBA0B22434}"/>
              </a:ext>
            </a:extLst>
          </p:cNvPr>
          <p:cNvSpPr/>
          <p:nvPr/>
        </p:nvSpPr>
        <p:spPr>
          <a:xfrm>
            <a:off x="4224339" y="209550"/>
            <a:ext cx="3538538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íc m¬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6E877A-C794-48BF-B0BF-992773705B7F}"/>
              </a:ext>
            </a:extLst>
          </p:cNvPr>
          <p:cNvSpPr/>
          <p:nvPr/>
        </p:nvSpPr>
        <p:spPr>
          <a:xfrm>
            <a:off x="8386766" y="433387"/>
            <a:ext cx="3457575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mÌo m</a:t>
            </a:r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íp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039C84-7C1F-4FD0-9373-AD0E82659C68}"/>
              </a:ext>
            </a:extLst>
          </p:cNvPr>
          <p:cNvSpPr/>
          <p:nvPr/>
        </p:nvSpPr>
        <p:spPr>
          <a:xfrm>
            <a:off x="1166812" y="2524125"/>
            <a:ext cx="2981324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h¹t c</a:t>
            </a:r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êm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26DCC6-AA0C-4456-8434-3AA48CF5D05A}"/>
              </a:ext>
            </a:extLst>
          </p:cNvPr>
          <p:cNvSpPr/>
          <p:nvPr/>
        </p:nvSpPr>
        <p:spPr>
          <a:xfrm>
            <a:off x="4824412" y="2533650"/>
            <a:ext cx="2747963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bay l</a:t>
            </a:r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în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46C57E-CBAD-4423-89EB-25F477D7376B}"/>
              </a:ext>
            </a:extLst>
          </p:cNvPr>
          <p:cNvSpPr/>
          <p:nvPr/>
        </p:nvSpPr>
        <p:spPr>
          <a:xfrm>
            <a:off x="2682475" y="4786313"/>
            <a:ext cx="2747963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vµng hoe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17E379-EB1E-425B-BC55-B00D7CE98699}"/>
              </a:ext>
            </a:extLst>
          </p:cNvPr>
          <p:cNvSpPr/>
          <p:nvPr/>
        </p:nvSpPr>
        <p:spPr>
          <a:xfrm>
            <a:off x="8629647" y="2533650"/>
            <a:ext cx="2747963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nô hoa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CB2D09-BDF2-4A1C-8209-1B1003FED4A1}"/>
              </a:ext>
            </a:extLst>
          </p:cNvPr>
          <p:cNvSpPr/>
          <p:nvPr/>
        </p:nvSpPr>
        <p:spPr>
          <a:xfrm>
            <a:off x="6872287" y="4786313"/>
            <a:ext cx="2747963" cy="1657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táa h</a:t>
            </a:r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.VnAvant" panose="020B7200000000000000" pitchFamily="34" charset="0"/>
              </a:rPr>
              <a:t>¬ng</a:t>
            </a:r>
          </a:p>
        </p:txBody>
      </p:sp>
    </p:spTree>
    <p:extLst>
      <p:ext uri="{BB962C8B-B14F-4D97-AF65-F5344CB8AC3E}">
        <p14:creationId xmlns:p14="http://schemas.microsoft.com/office/powerpoint/2010/main" val="67652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53779F0-4D2D-4642-B66A-D10EAAE6CC39}"/>
              </a:ext>
            </a:extLst>
          </p:cNvPr>
          <p:cNvSpPr/>
          <p:nvPr/>
        </p:nvSpPr>
        <p:spPr>
          <a:xfrm>
            <a:off x="0" y="119269"/>
            <a:ext cx="755374" cy="7023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810636-1CF2-4EA7-B3C3-4C887E7DDF70}"/>
              </a:ext>
            </a:extLst>
          </p:cNvPr>
          <p:cNvSpPr/>
          <p:nvPr/>
        </p:nvSpPr>
        <p:spPr>
          <a:xfrm>
            <a:off x="755375" y="0"/>
            <a:ext cx="1762954" cy="9143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§äc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1DA30-D721-4323-B23C-AE3DD10746AC}"/>
              </a:ext>
            </a:extLst>
          </p:cNvPr>
          <p:cNvSpPr txBox="1"/>
          <p:nvPr/>
        </p:nvSpPr>
        <p:spPr>
          <a:xfrm>
            <a:off x="3619500" y="333851"/>
            <a:ext cx="4953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          Buæi sím</a:t>
            </a:r>
          </a:p>
          <a:p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MÆt trêi tØnh giÊc</a:t>
            </a:r>
          </a:p>
          <a:p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Hai m¸ öng hång,</a:t>
            </a:r>
          </a:p>
          <a:p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Tung ®¸m m©y b«ng</a:t>
            </a:r>
          </a:p>
          <a:p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V­ư¬n vai thøc dËy.</a:t>
            </a:r>
          </a:p>
          <a:p>
            <a:endParaRPr lang="en-US" sz="360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C« giã thi ch¹y</a:t>
            </a:r>
          </a:p>
          <a:p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Trong c¸nh rõng xa,</a:t>
            </a:r>
          </a:p>
          <a:p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Mang c¶ h­</a:t>
            </a:r>
            <a:r>
              <a:rPr lang="en-US" sz="4000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¬ng hoa</a:t>
            </a:r>
          </a:p>
          <a:p>
            <a:r>
              <a:rPr lang="en-US" sz="4000">
                <a:solidFill>
                  <a:schemeClr val="tx1"/>
                </a:solidFill>
                <a:latin typeface=".VnAvant" panose="020B7200000000000000" pitchFamily="34" charset="0"/>
              </a:rPr>
              <a:t>Ù</a:t>
            </a:r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a vµo líp häc.</a:t>
            </a:r>
          </a:p>
          <a:p>
            <a:pPr algn="ctr"/>
            <a:endParaRPr lang="en-US" sz="44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8A2B5-CC59-4BBE-91EA-DF57A615B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94" t="31389" r="17109" b="11389"/>
          <a:stretch/>
        </p:blipFill>
        <p:spPr>
          <a:xfrm>
            <a:off x="2708614" y="0"/>
            <a:ext cx="6774772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05BEDA-14F8-44CC-9763-16907ED209BB}"/>
              </a:ext>
            </a:extLst>
          </p:cNvPr>
          <p:cNvSpPr/>
          <p:nvPr/>
        </p:nvSpPr>
        <p:spPr>
          <a:xfrm>
            <a:off x="234397" y="281195"/>
            <a:ext cx="755374" cy="7023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45AAF0-E7E8-4E7C-92F2-32E0DFE3D9BB}"/>
              </a:ext>
            </a:extLst>
          </p:cNvPr>
          <p:cNvSpPr/>
          <p:nvPr/>
        </p:nvSpPr>
        <p:spPr>
          <a:xfrm>
            <a:off x="989772" y="161926"/>
            <a:ext cx="1762954" cy="9143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.VnAvant" panose="020BE200000000000000" pitchFamily="34" charset="0"/>
              </a:rPr>
              <a:t>§äc</a:t>
            </a:r>
            <a:endParaRPr lang="en-US" sz="4000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6295-ED2C-4D08-9993-EF160C7D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D0F9-677C-4838-81EA-3303EC6B4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49E99-653B-4077-B251-255B13F5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4E1D7-54FA-4283-86F8-2CC3AFED39C3}"/>
              </a:ext>
            </a:extLst>
          </p:cNvPr>
          <p:cNvSpPr txBox="1"/>
          <p:nvPr/>
        </p:nvSpPr>
        <p:spPr>
          <a:xfrm>
            <a:off x="3313043" y="2345635"/>
            <a:ext cx="5989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.VnAvant" panose="020BE200000000000000" pitchFamily="34" charset="0"/>
              </a:rPr>
              <a:t>ViÕt</a:t>
            </a:r>
            <a:r>
              <a:rPr lang="en-US" sz="6000" dirty="0">
                <a:solidFill>
                  <a:schemeClr val="bg1"/>
                </a:solidFill>
                <a:latin typeface=".VnAvant" panose="020BE200000000000000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.VnAvant" panose="020BE200000000000000" pitchFamily="34" charset="0"/>
              </a:rPr>
              <a:t>b¶ng</a:t>
            </a:r>
            <a:endParaRPr lang="en-US" sz="6000" dirty="0">
              <a:solidFill>
                <a:schemeClr val="bg1"/>
              </a:solidFill>
              <a:latin typeface=".VnAvant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4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E46AB-8347-4F0E-9C7A-0DA2771D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4" t="9584" r="16719" b="6666"/>
          <a:stretch/>
        </p:blipFill>
        <p:spPr>
          <a:xfrm>
            <a:off x="1004888" y="0"/>
            <a:ext cx="1018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123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Ngân</dc:creator>
  <cp:lastModifiedBy>Windows 11</cp:lastModifiedBy>
  <cp:revision>5</cp:revision>
  <dcterms:created xsi:type="dcterms:W3CDTF">2021-12-30T15:45:05Z</dcterms:created>
  <dcterms:modified xsi:type="dcterms:W3CDTF">2025-12-20T03:50:16Z</dcterms:modified>
</cp:coreProperties>
</file>