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3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4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5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6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7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8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theme/theme11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0" r:id="rId2"/>
    <p:sldMasterId id="2147483680" r:id="rId3"/>
    <p:sldMasterId id="2147483693" r:id="rId4"/>
    <p:sldMasterId id="2147483706" r:id="rId5"/>
    <p:sldMasterId id="2147483716" r:id="rId6"/>
    <p:sldMasterId id="2147483726" r:id="rId7"/>
    <p:sldMasterId id="2147483736" r:id="rId8"/>
    <p:sldMasterId id="2147483771" r:id="rId9"/>
  </p:sldMasterIdLst>
  <p:notesMasterIdLst>
    <p:notesMasterId r:id="rId42"/>
  </p:notesMasterIdLst>
  <p:handoutMasterIdLst>
    <p:handoutMasterId r:id="rId43"/>
  </p:handoutMasterIdLst>
  <p:sldIdLst>
    <p:sldId id="407" r:id="rId10"/>
    <p:sldId id="290" r:id="rId11"/>
    <p:sldId id="267" r:id="rId12"/>
    <p:sldId id="266" r:id="rId13"/>
    <p:sldId id="291" r:id="rId14"/>
    <p:sldId id="288" r:id="rId15"/>
    <p:sldId id="282" r:id="rId16"/>
    <p:sldId id="283" r:id="rId17"/>
    <p:sldId id="380" r:id="rId18"/>
    <p:sldId id="452" r:id="rId19"/>
    <p:sldId id="383" r:id="rId20"/>
    <p:sldId id="386" r:id="rId21"/>
    <p:sldId id="387" r:id="rId22"/>
    <p:sldId id="388" r:id="rId23"/>
    <p:sldId id="389" r:id="rId24"/>
    <p:sldId id="390" r:id="rId25"/>
    <p:sldId id="268" r:id="rId26"/>
    <p:sldId id="391" r:id="rId27"/>
    <p:sldId id="392" r:id="rId28"/>
    <p:sldId id="393" r:id="rId29"/>
    <p:sldId id="397" r:id="rId30"/>
    <p:sldId id="394" r:id="rId31"/>
    <p:sldId id="395" r:id="rId32"/>
    <p:sldId id="396" r:id="rId33"/>
    <p:sldId id="453" r:id="rId34"/>
    <p:sldId id="402" r:id="rId35"/>
    <p:sldId id="401" r:id="rId36"/>
    <p:sldId id="403" r:id="rId37"/>
    <p:sldId id="404" r:id="rId38"/>
    <p:sldId id="406" r:id="rId39"/>
    <p:sldId id="451" r:id="rId40"/>
    <p:sldId id="449" r:id="rId4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DA37D80-6434-44D0-A028-1B22A696006F}" styleName="Light Style 3 - Accent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3792" autoAdjust="0"/>
  </p:normalViewPr>
  <p:slideViewPr>
    <p:cSldViewPr snapToGrid="0">
      <p:cViewPr varScale="1">
        <p:scale>
          <a:sx n="67" d="100"/>
          <a:sy n="67" d="100"/>
        </p:scale>
        <p:origin x="644" y="52"/>
      </p:cViewPr>
      <p:guideLst/>
    </p:cSldViewPr>
  </p:slideViewPr>
  <p:outlineViewPr>
    <p:cViewPr>
      <p:scale>
        <a:sx n="33" d="100"/>
        <a:sy n="33" d="100"/>
      </p:scale>
      <p:origin x="0" y="-844"/>
    </p:cViewPr>
  </p:outlin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51" d="100"/>
          <a:sy n="51" d="100"/>
        </p:scale>
        <p:origin x="2692" y="2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39" Type="http://schemas.openxmlformats.org/officeDocument/2006/relationships/slide" Target="slides/slide30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2.xml"/><Relationship Id="rId34" Type="http://schemas.openxmlformats.org/officeDocument/2006/relationships/slide" Target="slides/slide25.xml"/><Relationship Id="rId42" Type="http://schemas.openxmlformats.org/officeDocument/2006/relationships/notesMaster" Target="notesMasters/notesMaster1.xml"/><Relationship Id="rId47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slide" Target="slides/slide24.xml"/><Relationship Id="rId38" Type="http://schemas.openxmlformats.org/officeDocument/2006/relationships/slide" Target="slides/slide29.xml"/><Relationship Id="rId46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0" Type="http://schemas.openxmlformats.org/officeDocument/2006/relationships/slide" Target="slides/slide11.xml"/><Relationship Id="rId29" Type="http://schemas.openxmlformats.org/officeDocument/2006/relationships/slide" Target="slides/slide20.xml"/><Relationship Id="rId41" Type="http://schemas.openxmlformats.org/officeDocument/2006/relationships/slide" Target="slides/slide32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slide" Target="slides/slide23.xml"/><Relationship Id="rId37" Type="http://schemas.openxmlformats.org/officeDocument/2006/relationships/slide" Target="slides/slide28.xml"/><Relationship Id="rId40" Type="http://schemas.openxmlformats.org/officeDocument/2006/relationships/slide" Target="slides/slide31.xml"/><Relationship Id="rId45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slide" Target="slides/slide27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31" Type="http://schemas.openxmlformats.org/officeDocument/2006/relationships/slide" Target="slides/slide22.xml"/><Relationship Id="rId44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slide" Target="slides/slide21.xml"/><Relationship Id="rId35" Type="http://schemas.openxmlformats.org/officeDocument/2006/relationships/slide" Target="slides/slide26.xml"/><Relationship Id="rId43" Type="http://schemas.openxmlformats.org/officeDocument/2006/relationships/handoutMaster" Target="handoutMasters/handout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45F7B0CC-CE26-4151-A4E0-4542C8D72629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0A73299-375D-46D7-8269-F712B4CE8E0B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DD71DF6-A67B-4613-B528-00CCE00B434D}" type="datetimeFigureOut">
              <a:rPr lang="en-US" smtClean="0"/>
              <a:t>11/14/2023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A821EED-4B5E-4591-BDCF-611B23DDC2F0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1965FFD-71FD-440F-B5FD-E9A30D3A5B83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FDC1241-4309-4785-9EA9-D9B11685CDB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030114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4A6B027-1326-49BC-869A-5B61899C5315}" type="datetimeFigureOut">
              <a:rPr lang="en-US" smtClean="0"/>
              <a:t>11/14/2023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3D37FC6-36FC-443E-BF48-B9AB844BE60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698637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r>
              <a:rPr lang="en-US" dirty="0"/>
              <a:t>.</a:t>
            </a:r>
          </a:p>
          <a:p>
            <a:r>
              <a:rPr lang="en-US" dirty="0"/>
              <a:t>Facebook: https://www.facebook.com/huongthaoGADT</a:t>
            </a: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r>
              <a:rPr lang="en-US" dirty="0"/>
              <a:t>.</a:t>
            </a:r>
          </a:p>
          <a:p>
            <a:r>
              <a:rPr lang="en-US" dirty="0"/>
              <a:t>Facebook: https://www.facebook.com/huongthaoGADT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056B7-353F-4605-A0A2-46AB4DCF189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5314772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g7792749926_0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" name="Google Shape;52;g7792749926_0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dirty="0" err="1"/>
              <a:t>Thiết</a:t>
            </a:r>
            <a:r>
              <a:rPr lang="en-US" altLang="zh-CN" dirty="0"/>
              <a:t> </a:t>
            </a:r>
            <a:r>
              <a:rPr lang="en-US" altLang="zh-CN" dirty="0" err="1"/>
              <a:t>kế</a:t>
            </a:r>
            <a:r>
              <a:rPr lang="en-US" altLang="zh-CN" dirty="0"/>
              <a:t>: </a:t>
            </a:r>
            <a:r>
              <a:rPr lang="en-US" altLang="zh-CN" dirty="0" err="1"/>
              <a:t>Hương</a:t>
            </a:r>
            <a:r>
              <a:rPr lang="en-US" altLang="zh-CN" dirty="0"/>
              <a:t> </a:t>
            </a:r>
            <a:r>
              <a:rPr lang="en-US" altLang="zh-CN" dirty="0" err="1"/>
              <a:t>Thảo</a:t>
            </a:r>
            <a:r>
              <a:rPr lang="en-US" altLang="zh-CN" dirty="0"/>
              <a:t>: tranthao121004@gmail.com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01593341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dirty="0" err="1"/>
              <a:t>Thiết</a:t>
            </a:r>
            <a:r>
              <a:rPr lang="en-US" altLang="zh-CN" dirty="0"/>
              <a:t> </a:t>
            </a:r>
            <a:r>
              <a:rPr lang="en-US" altLang="zh-CN" dirty="0" err="1"/>
              <a:t>kế</a:t>
            </a:r>
            <a:r>
              <a:rPr lang="en-US" altLang="zh-CN" dirty="0"/>
              <a:t>: </a:t>
            </a:r>
            <a:r>
              <a:rPr lang="en-US" altLang="zh-CN" dirty="0" err="1"/>
              <a:t>Hương</a:t>
            </a:r>
            <a:r>
              <a:rPr lang="en-US" altLang="zh-CN" dirty="0"/>
              <a:t> </a:t>
            </a:r>
            <a:r>
              <a:rPr lang="en-US" altLang="zh-CN" dirty="0" err="1"/>
              <a:t>Thảo</a:t>
            </a:r>
            <a:r>
              <a:rPr lang="en-US" altLang="zh-CN" dirty="0"/>
              <a:t> – </a:t>
            </a:r>
            <a:r>
              <a:rPr lang="en-US" altLang="zh-CN" dirty="0" err="1"/>
              <a:t>Zalo</a:t>
            </a:r>
            <a:r>
              <a:rPr lang="en-US" altLang="zh-CN" dirty="0"/>
              <a:t>: 0972115126</a:t>
            </a:r>
            <a:endParaRPr lang="zh-CN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3D37FC6-36FC-443E-BF48-B9AB844BE60F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635876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g7792749926_0_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" name="Google Shape;52;g7792749926_0_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dirty="0" err="1"/>
              <a:t>Thiết</a:t>
            </a:r>
            <a:r>
              <a:rPr lang="en-US" altLang="zh-CN" dirty="0"/>
              <a:t> </a:t>
            </a:r>
            <a:r>
              <a:rPr lang="en-US" altLang="zh-CN" dirty="0" err="1"/>
              <a:t>kế</a:t>
            </a:r>
            <a:r>
              <a:rPr lang="en-US" altLang="zh-CN" dirty="0"/>
              <a:t>: </a:t>
            </a:r>
            <a:r>
              <a:rPr lang="en-US" altLang="zh-CN" dirty="0" err="1"/>
              <a:t>Hương</a:t>
            </a:r>
            <a:r>
              <a:rPr lang="en-US" altLang="zh-CN" dirty="0"/>
              <a:t> </a:t>
            </a:r>
            <a:r>
              <a:rPr lang="en-US" altLang="zh-CN" dirty="0" err="1"/>
              <a:t>Thảo</a:t>
            </a:r>
            <a:r>
              <a:rPr lang="en-US" altLang="zh-CN" dirty="0"/>
              <a:t> – </a:t>
            </a:r>
            <a:r>
              <a:rPr lang="en-US" altLang="zh-CN" dirty="0" err="1"/>
              <a:t>Zalo</a:t>
            </a:r>
            <a:r>
              <a:rPr lang="en-US" altLang="zh-CN" dirty="0"/>
              <a:t>: 0972115126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73961859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r>
              <a:rPr lang="en-US" dirty="0"/>
              <a:t>.</a:t>
            </a:r>
          </a:p>
          <a:p>
            <a:r>
              <a:rPr lang="en-US" dirty="0"/>
              <a:t>Facebook: https://www.facebook.com/huongthaoGADT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2444815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6.png"/><Relationship Id="rId4" Type="http://schemas.openxmlformats.org/officeDocument/2006/relationships/image" Target="../media/image3.png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4.png"/><Relationship Id="rId5" Type="http://schemas.openxmlformats.org/officeDocument/2006/relationships/image" Target="../media/image2.png"/><Relationship Id="rId4" Type="http://schemas.openxmlformats.org/officeDocument/2006/relationships/image" Target="../media/image5.png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9.xml"/><Relationship Id="rId4" Type="http://schemas.openxmlformats.org/officeDocument/2006/relationships/hyperlink" Target="http://bit.ly/2TtBDfr" TargetMode="Externa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7.png"/><Relationship Id="rId4" Type="http://schemas.openxmlformats.org/officeDocument/2006/relationships/image" Target="../media/image3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.png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.png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png"/><Relationship Id="rId4" Type="http://schemas.openxmlformats.org/officeDocument/2006/relationships/image" Target="../media/image3.png"/></Relationships>
</file>

<file path=ppt/slideLayouts/_rels/slideLayout2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image" Target="../media/image2.png"/><Relationship Id="rId4" Type="http://schemas.openxmlformats.org/officeDocument/2006/relationships/image" Target="../media/image5.png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6.png"/><Relationship Id="rId4" Type="http://schemas.openxmlformats.org/officeDocument/2006/relationships/image" Target="../media/image3.png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4.png"/><Relationship Id="rId5" Type="http://schemas.openxmlformats.org/officeDocument/2006/relationships/image" Target="../media/image2.png"/><Relationship Id="rId4" Type="http://schemas.openxmlformats.org/officeDocument/2006/relationships/image" Target="../media/image5.pn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7.png"/><Relationship Id="rId4" Type="http://schemas.openxmlformats.org/officeDocument/2006/relationships/image" Target="../media/image3.pn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2.png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7.png"/><Relationship Id="rId4" Type="http://schemas.openxmlformats.org/officeDocument/2006/relationships/image" Target="../media/image3.png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2.png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.png"/><Relationship Id="rId4" Type="http://schemas.openxmlformats.org/officeDocument/2006/relationships/image" Target="../media/image3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4.png"/><Relationship Id="rId5" Type="http://schemas.openxmlformats.org/officeDocument/2006/relationships/image" Target="../media/image2.png"/><Relationship Id="rId4" Type="http://schemas.openxmlformats.org/officeDocument/2006/relationships/image" Target="../media/image5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7.png"/><Relationship Id="rId4" Type="http://schemas.openxmlformats.org/officeDocument/2006/relationships/image" Target="../media/image3.pn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2.png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2.png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6.png"/><Relationship Id="rId4" Type="http://schemas.openxmlformats.org/officeDocument/2006/relationships/image" Target="../media/image3.png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4.png"/><Relationship Id="rId5" Type="http://schemas.openxmlformats.org/officeDocument/2006/relationships/image" Target="../media/image2.png"/><Relationship Id="rId4" Type="http://schemas.openxmlformats.org/officeDocument/2006/relationships/image" Target="../media/image5.png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4.png"/><Relationship Id="rId4" Type="http://schemas.openxmlformats.org/officeDocument/2006/relationships/image" Target="../media/image5.png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7.png"/><Relationship Id="rId4" Type="http://schemas.openxmlformats.org/officeDocument/2006/relationships/image" Target="../media/image3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2.png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2.png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.png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.png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8.xml"/><Relationship Id="rId4" Type="http://schemas.openxmlformats.org/officeDocument/2006/relationships/hyperlink" Target="http://bit.ly/2TtBDfr" TargetMode="Externa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628AD241-67EF-4D37-A32B-73292551D7E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23" name="图片 22" descr="图片包含 风筝, 放飞, 户外, 男士&#10;&#10;描述已自动生成">
            <a:extLst>
              <a:ext uri="{FF2B5EF4-FFF2-40B4-BE49-F238E27FC236}">
                <a16:creationId xmlns:a16="http://schemas.microsoft.com/office/drawing/2014/main" id="{A4C5D621-C2D4-49C5-A66A-C0ABFAF542E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146" y="0"/>
            <a:ext cx="5409508" cy="4559968"/>
          </a:xfrm>
          <a:prstGeom prst="rect">
            <a:avLst/>
          </a:prstGeom>
        </p:spPr>
      </p:pic>
      <p:grpSp>
        <p:nvGrpSpPr>
          <p:cNvPr id="17" name="组合 16">
            <a:extLst>
              <a:ext uri="{FF2B5EF4-FFF2-40B4-BE49-F238E27FC236}">
                <a16:creationId xmlns:a16="http://schemas.microsoft.com/office/drawing/2014/main" id="{97F56CAF-4FE7-41DF-8AFD-722DD4BC9915}"/>
              </a:ext>
            </a:extLst>
          </p:cNvPr>
          <p:cNvGrpSpPr/>
          <p:nvPr userDrawn="1"/>
        </p:nvGrpSpPr>
        <p:grpSpPr>
          <a:xfrm>
            <a:off x="2019300" y="1162049"/>
            <a:ext cx="7931966" cy="4295775"/>
            <a:chOff x="3100251" y="1601912"/>
            <a:chExt cx="7565360" cy="3101180"/>
          </a:xfrm>
        </p:grpSpPr>
        <p:sp>
          <p:nvSpPr>
            <p:cNvPr id="18" name="矩形: 圆角 17">
              <a:extLst>
                <a:ext uri="{FF2B5EF4-FFF2-40B4-BE49-F238E27FC236}">
                  <a16:creationId xmlns:a16="http://schemas.microsoft.com/office/drawing/2014/main" id="{57025E8F-A0F4-4DD3-A0B9-6D9C2167A0C4}"/>
                </a:ext>
              </a:extLst>
            </p:cNvPr>
            <p:cNvSpPr/>
            <p:nvPr userDrawn="1"/>
          </p:nvSpPr>
          <p:spPr>
            <a:xfrm>
              <a:off x="3100251" y="1601912"/>
              <a:ext cx="7565360" cy="3101180"/>
            </a:xfrm>
            <a:prstGeom prst="roundRect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256F5323-E4AC-4AFF-88F9-DCBB7D460B6C}"/>
                </a:ext>
              </a:extLst>
            </p:cNvPr>
            <p:cNvSpPr/>
            <p:nvPr userDrawn="1"/>
          </p:nvSpPr>
          <p:spPr>
            <a:xfrm>
              <a:off x="3230674" y="1730457"/>
              <a:ext cx="7304513" cy="2843043"/>
            </a:xfrm>
            <a:prstGeom prst="roundRect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1" name="图片 10">
            <a:extLst>
              <a:ext uri="{FF2B5EF4-FFF2-40B4-BE49-F238E27FC236}">
                <a16:creationId xmlns:a16="http://schemas.microsoft.com/office/drawing/2014/main" id="{54649A41-B549-4E7A-991C-20A3627FF2D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24425"/>
            <a:ext cx="12192000" cy="1933252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D828FE59-8728-4E67-8700-168ED251E4E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92F924D0-FF27-481B-A046-7126506960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719"/>
          <a:stretch/>
        </p:blipFill>
        <p:spPr>
          <a:xfrm>
            <a:off x="0" y="4467225"/>
            <a:ext cx="12192000" cy="2390452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8D57F25C-7EC5-4167-AB34-270DE7430ACE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6409CAC2-DBBA-49AF-BCA4-24D461A72B20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9272554" y="554760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10339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628AD241-67EF-4D37-A32B-73292551D7E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23" name="图片 22" descr="图片包含 风筝, 放飞, 户外, 男士&#10;&#10;描述已自动生成">
            <a:extLst>
              <a:ext uri="{FF2B5EF4-FFF2-40B4-BE49-F238E27FC236}">
                <a16:creationId xmlns:a16="http://schemas.microsoft.com/office/drawing/2014/main" id="{A4C5D621-C2D4-49C5-A66A-C0ABFAF542E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146" y="0"/>
            <a:ext cx="5409508" cy="4559968"/>
          </a:xfrm>
          <a:prstGeom prst="rect">
            <a:avLst/>
          </a:prstGeom>
        </p:spPr>
      </p:pic>
      <p:grpSp>
        <p:nvGrpSpPr>
          <p:cNvPr id="17" name="组合 16">
            <a:extLst>
              <a:ext uri="{FF2B5EF4-FFF2-40B4-BE49-F238E27FC236}">
                <a16:creationId xmlns:a16="http://schemas.microsoft.com/office/drawing/2014/main" id="{97F56CAF-4FE7-41DF-8AFD-722DD4BC9915}"/>
              </a:ext>
            </a:extLst>
          </p:cNvPr>
          <p:cNvGrpSpPr/>
          <p:nvPr userDrawn="1"/>
        </p:nvGrpSpPr>
        <p:grpSpPr>
          <a:xfrm>
            <a:off x="2019300" y="1162049"/>
            <a:ext cx="7931966" cy="4295775"/>
            <a:chOff x="3100251" y="1601912"/>
            <a:chExt cx="7565360" cy="3101180"/>
          </a:xfrm>
        </p:grpSpPr>
        <p:sp>
          <p:nvSpPr>
            <p:cNvPr id="18" name="矩形: 圆角 17">
              <a:extLst>
                <a:ext uri="{FF2B5EF4-FFF2-40B4-BE49-F238E27FC236}">
                  <a16:creationId xmlns:a16="http://schemas.microsoft.com/office/drawing/2014/main" id="{57025E8F-A0F4-4DD3-A0B9-6D9C2167A0C4}"/>
                </a:ext>
              </a:extLst>
            </p:cNvPr>
            <p:cNvSpPr/>
            <p:nvPr userDrawn="1"/>
          </p:nvSpPr>
          <p:spPr>
            <a:xfrm>
              <a:off x="3100251" y="1601912"/>
              <a:ext cx="7565360" cy="3101180"/>
            </a:xfrm>
            <a:prstGeom prst="roundRect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256F5323-E4AC-4AFF-88F9-DCBB7D460B6C}"/>
                </a:ext>
              </a:extLst>
            </p:cNvPr>
            <p:cNvSpPr/>
            <p:nvPr userDrawn="1"/>
          </p:nvSpPr>
          <p:spPr>
            <a:xfrm>
              <a:off x="3230674" y="1730457"/>
              <a:ext cx="7304513" cy="2843043"/>
            </a:xfrm>
            <a:prstGeom prst="roundRect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1" name="图片 10">
            <a:extLst>
              <a:ext uri="{FF2B5EF4-FFF2-40B4-BE49-F238E27FC236}">
                <a16:creationId xmlns:a16="http://schemas.microsoft.com/office/drawing/2014/main" id="{54649A41-B549-4E7A-991C-20A3627FF2D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24425"/>
            <a:ext cx="12192000" cy="1933252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D828FE59-8728-4E67-8700-168ED251E4E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92F924D0-FF27-481B-A046-7126506960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719"/>
          <a:stretch/>
        </p:blipFill>
        <p:spPr>
          <a:xfrm>
            <a:off x="0" y="4467225"/>
            <a:ext cx="12192000" cy="2390452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8D57F25C-7EC5-4167-AB34-270DE7430ACE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6409CAC2-DBBA-49AF-BCA4-24D461A72B20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9272554" y="554760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737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76881030"/>
      </p:ext>
    </p:extLst>
  </p:cSld>
  <p:clrMapOvr>
    <a:masterClrMapping/>
  </p:clrMapOvr>
  <p:transition>
    <p:fade/>
  </p:transition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902281287"/>
      </p:ext>
    </p:extLst>
  </p:cSld>
  <p:clrMapOvr>
    <a:masterClrMapping/>
  </p:clrMapOvr>
  <p:transition>
    <p:fade/>
  </p:transition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41571021"/>
      </p:ext>
    </p:extLst>
  </p:cSld>
  <p:clrMapOvr>
    <a:masterClrMapping/>
  </p:clrMapOvr>
  <p:transition>
    <p:fade/>
  </p:transition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53624339"/>
      </p:ext>
    </p:extLst>
  </p:cSld>
  <p:clrMapOvr>
    <a:masterClrMapping/>
  </p:clrMapOvr>
  <p:transition>
    <p:fade/>
  </p:transition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1127833"/>
      </p:ext>
    </p:extLst>
  </p:cSld>
  <p:clrMapOvr>
    <a:masterClrMapping/>
  </p:clrMapOvr>
  <p:transition>
    <p:fade/>
  </p:transition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23767818"/>
      </p:ext>
    </p:extLst>
  </p:cSld>
  <p:clrMapOvr>
    <a:masterClrMapping/>
  </p:clrMapOvr>
  <p:transition>
    <p:fade/>
  </p:transition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38644683"/>
      </p:ext>
    </p:extLst>
  </p:cSld>
  <p:clrMapOvr>
    <a:masterClrMapping/>
  </p:clrMapOvr>
  <p:transition>
    <p:fade/>
  </p:transition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908185909"/>
      </p:ext>
    </p:extLst>
  </p:cSld>
  <p:clrMapOvr>
    <a:masterClrMapping/>
  </p:clrMapOvr>
  <p:transition>
    <p:fade/>
  </p:transition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87303711"/>
      </p:ext>
    </p:extLst>
  </p:cSld>
  <p:clrMapOvr>
    <a:masterClrMapping/>
  </p:clrMapOvr>
  <p:transition>
    <p:fade/>
  </p:transition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10545607"/>
      </p:ext>
    </p:extLst>
  </p:cSld>
  <p:clrMapOvr>
    <a:masterClrMapping/>
  </p:clrMapOvr>
  <p:transition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>
            <a:extLst>
              <a:ext uri="{FF2B5EF4-FFF2-40B4-BE49-F238E27FC236}">
                <a16:creationId xmlns:a16="http://schemas.microsoft.com/office/drawing/2014/main" id="{B2F4CC2F-6402-47A3-BD4B-093C8739A56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3" name="图片 2" descr="图片包含 物体, 人员&#10;&#10;描述已自动生成">
            <a:extLst>
              <a:ext uri="{FF2B5EF4-FFF2-40B4-BE49-F238E27FC236}">
                <a16:creationId xmlns:a16="http://schemas.microsoft.com/office/drawing/2014/main" id="{F17BD030-ABCB-4D74-B6C2-8A8AC77D9D3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29010" y="961645"/>
            <a:ext cx="2257648" cy="4151775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66B6594F-2160-437A-B18B-3EE5918E2EF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E6B8D98D-8735-479A-B76E-857C2863590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092C4F7-1D80-4C1C-B83D-0582CCB17108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4640397" y="813959"/>
            <a:ext cx="939583" cy="788449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D4F4B819-65F3-4E67-B96F-427045AF1271}"/>
              </a:ext>
            </a:extLst>
          </p:cNvPr>
          <p:cNvGrpSpPr/>
          <p:nvPr userDrawn="1"/>
        </p:nvGrpSpPr>
        <p:grpSpPr>
          <a:xfrm>
            <a:off x="2303943" y="1821440"/>
            <a:ext cx="1573994" cy="2997215"/>
            <a:chOff x="4241493" y="1810742"/>
            <a:chExt cx="1177388" cy="2241994"/>
          </a:xfrm>
        </p:grpSpPr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1AC95CAF-19F8-46F0-8F60-4093F942A126}"/>
                </a:ext>
              </a:extLst>
            </p:cNvPr>
            <p:cNvGrpSpPr/>
            <p:nvPr userDrawn="1"/>
          </p:nvGrpSpPr>
          <p:grpSpPr>
            <a:xfrm>
              <a:off x="4241494" y="1810742"/>
              <a:ext cx="1177387" cy="1177387"/>
              <a:chOff x="4123562" y="1456562"/>
              <a:chExt cx="3944875" cy="3944875"/>
            </a:xfrm>
          </p:grpSpPr>
          <p:sp>
            <p:nvSpPr>
              <p:cNvPr id="27" name="椭圆 26">
                <a:extLst>
                  <a:ext uri="{FF2B5EF4-FFF2-40B4-BE49-F238E27FC236}">
                    <a16:creationId xmlns:a16="http://schemas.microsoft.com/office/drawing/2014/main" id="{9C3B90C4-26AC-4011-A273-BC9E3BDA9C74}"/>
                  </a:ext>
                </a:extLst>
              </p:cNvPr>
              <p:cNvSpPr/>
              <p:nvPr userDrawn="1"/>
            </p:nvSpPr>
            <p:spPr>
              <a:xfrm>
                <a:off x="4123562" y="1456562"/>
                <a:ext cx="3944875" cy="3944875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rgbClr val="69A4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  <p:sp>
            <p:nvSpPr>
              <p:cNvPr id="28" name="椭圆 27">
                <a:extLst>
                  <a:ext uri="{FF2B5EF4-FFF2-40B4-BE49-F238E27FC236}">
                    <a16:creationId xmlns:a16="http://schemas.microsoft.com/office/drawing/2014/main" id="{8731A9ED-0B6B-463A-BE08-0F21A969739B}"/>
                  </a:ext>
                </a:extLst>
              </p:cNvPr>
              <p:cNvSpPr/>
              <p:nvPr userDrawn="1"/>
            </p:nvSpPr>
            <p:spPr>
              <a:xfrm>
                <a:off x="4493206" y="1863116"/>
                <a:ext cx="3205586" cy="320558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69A42C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</p:grpSp>
        <p:grpSp>
          <p:nvGrpSpPr>
            <p:cNvPr id="24" name="组合 23">
              <a:extLst>
                <a:ext uri="{FF2B5EF4-FFF2-40B4-BE49-F238E27FC236}">
                  <a16:creationId xmlns:a16="http://schemas.microsoft.com/office/drawing/2014/main" id="{D02D5186-888E-4405-9B2A-69A06E9620FC}"/>
                </a:ext>
              </a:extLst>
            </p:cNvPr>
            <p:cNvGrpSpPr/>
            <p:nvPr userDrawn="1"/>
          </p:nvGrpSpPr>
          <p:grpSpPr>
            <a:xfrm>
              <a:off x="4241493" y="2875349"/>
              <a:ext cx="1177387" cy="1177387"/>
              <a:chOff x="4123562" y="1456562"/>
              <a:chExt cx="3944875" cy="3944875"/>
            </a:xfrm>
          </p:grpSpPr>
          <p:sp>
            <p:nvSpPr>
              <p:cNvPr id="25" name="椭圆 24">
                <a:extLst>
                  <a:ext uri="{FF2B5EF4-FFF2-40B4-BE49-F238E27FC236}">
                    <a16:creationId xmlns:a16="http://schemas.microsoft.com/office/drawing/2014/main" id="{A26E9C64-3C43-487D-9444-76CE57719D1F}"/>
                  </a:ext>
                </a:extLst>
              </p:cNvPr>
              <p:cNvSpPr/>
              <p:nvPr userDrawn="1"/>
            </p:nvSpPr>
            <p:spPr>
              <a:xfrm>
                <a:off x="4123562" y="1456562"/>
                <a:ext cx="3944875" cy="3944875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rgbClr val="69A4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  <p:sp>
            <p:nvSpPr>
              <p:cNvPr id="26" name="椭圆 25">
                <a:extLst>
                  <a:ext uri="{FF2B5EF4-FFF2-40B4-BE49-F238E27FC236}">
                    <a16:creationId xmlns:a16="http://schemas.microsoft.com/office/drawing/2014/main" id="{28DBEAAC-EB46-457A-A4EF-909FB66041A1}"/>
                  </a:ext>
                </a:extLst>
              </p:cNvPr>
              <p:cNvSpPr/>
              <p:nvPr userDrawn="1"/>
            </p:nvSpPr>
            <p:spPr>
              <a:xfrm>
                <a:off x="4493206" y="1863116"/>
                <a:ext cx="3205586" cy="320558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69A42C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61608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47946313"/>
      </p:ext>
    </p:extLst>
  </p:cSld>
  <p:clrMapOvr>
    <a:masterClrMapping/>
  </p:clrMapOvr>
  <p:transition>
    <p:fade/>
  </p:transition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92894777"/>
      </p:ext>
    </p:extLst>
  </p:cSld>
  <p:clrMapOvr>
    <a:masterClrMapping/>
  </p:clrMapOvr>
  <p:transition>
    <p:fade/>
  </p:transition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11018890"/>
      </p:ext>
    </p:extLst>
  </p:cSld>
  <p:clrMapOvr>
    <a:masterClrMapping/>
  </p:clrMapOvr>
  <p:transition>
    <p:fade/>
  </p:transition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91267169"/>
      </p:ext>
    </p:extLst>
  </p:cSld>
  <p:clrMapOvr>
    <a:masterClrMapping/>
  </p:clrMapOvr>
  <p:transition>
    <p:fade/>
  </p:transition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93589841"/>
      </p:ext>
    </p:extLst>
  </p:cSld>
  <p:clrMapOvr>
    <a:masterClrMapping/>
  </p:clrMapOvr>
  <p:transition>
    <p:fade/>
  </p:transition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6035939"/>
      </p:ext>
    </p:extLst>
  </p:cSld>
  <p:clrMapOvr>
    <a:masterClrMapping/>
  </p:clrMapOvr>
  <p:transition>
    <p:fade/>
  </p:transition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7079304"/>
      </p:ext>
    </p:extLst>
  </p:cSld>
  <p:clrMapOvr>
    <a:masterClrMapping/>
  </p:clrMapOvr>
  <p:transition>
    <p:fade/>
  </p:transition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66247607"/>
      </p:ext>
    </p:extLst>
  </p:cSld>
  <p:clrMapOvr>
    <a:masterClrMapping/>
  </p:clrMapOvr>
  <p:transition>
    <p:fade/>
  </p:transition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12732602"/>
      </p:ext>
    </p:extLst>
  </p:cSld>
  <p:clrMapOvr>
    <a:masterClrMapping/>
  </p:clrMapOvr>
  <p:transition>
    <p:fade/>
  </p:transition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54839685"/>
      </p:ext>
    </p:extLst>
  </p:cSld>
  <p:clrMapOvr>
    <a:masterClrMapping/>
  </p:clrMapOvr>
  <p:transition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6D5BF57F-0332-4F3B-9BE4-CC98481A99F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12" name="组合 11">
            <a:extLst>
              <a:ext uri="{FF2B5EF4-FFF2-40B4-BE49-F238E27FC236}">
                <a16:creationId xmlns:a16="http://schemas.microsoft.com/office/drawing/2014/main" id="{BD94E91E-61FA-4034-A715-880ED9049C33}"/>
              </a:ext>
            </a:extLst>
          </p:cNvPr>
          <p:cNvGrpSpPr/>
          <p:nvPr userDrawn="1"/>
        </p:nvGrpSpPr>
        <p:grpSpPr>
          <a:xfrm>
            <a:off x="4123562" y="645474"/>
            <a:ext cx="3944875" cy="3944875"/>
            <a:chOff x="4123562" y="1456562"/>
            <a:chExt cx="3944875" cy="3944875"/>
          </a:xfrm>
        </p:grpSpPr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85094751-2DD4-4846-8B0F-163BD84E9911}"/>
                </a:ext>
              </a:extLst>
            </p:cNvPr>
            <p:cNvSpPr/>
            <p:nvPr userDrawn="1"/>
          </p:nvSpPr>
          <p:spPr>
            <a:xfrm>
              <a:off x="4123562" y="1456562"/>
              <a:ext cx="3944875" cy="3944875"/>
            </a:xfrm>
            <a:prstGeom prst="ellipse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F1EEAC64-50F3-4E2E-BAAE-FFB0825138B7}"/>
                </a:ext>
              </a:extLst>
            </p:cNvPr>
            <p:cNvSpPr/>
            <p:nvPr userDrawn="1"/>
          </p:nvSpPr>
          <p:spPr>
            <a:xfrm>
              <a:off x="4251842" y="1584842"/>
              <a:ext cx="3688316" cy="3688316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:a16="http://schemas.microsoft.com/office/drawing/2014/main" id="{9A17473D-56BE-4352-8692-15F20858B57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8316A421-FEC6-4892-9085-219A52D4EB1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3212432"/>
            <a:ext cx="12192000" cy="3645245"/>
          </a:xfrm>
          <a:prstGeom prst="rect">
            <a:avLst/>
          </a:prstGeom>
        </p:spPr>
      </p:pic>
      <p:pic>
        <p:nvPicPr>
          <p:cNvPr id="20" name="图片 19" descr="图片包含 风筝, 放飞, 户外, 男士&#10;&#10;描述已自动生成">
            <a:extLst>
              <a:ext uri="{FF2B5EF4-FFF2-40B4-BE49-F238E27FC236}">
                <a16:creationId xmlns:a16="http://schemas.microsoft.com/office/drawing/2014/main" id="{42184D4F-2217-4B19-AE83-F7B96867663E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710" y="-104227"/>
            <a:ext cx="5409508" cy="4559968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0B456752-0E6B-4E23-B476-F10E7B2217D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300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26093040"/>
      </p:ext>
    </p:extLst>
  </p:cSld>
  <p:clrMapOvr>
    <a:masterClrMapping/>
  </p:clrMapOvr>
  <p:transition>
    <p:fade/>
  </p:transition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8377076"/>
      </p:ext>
    </p:extLst>
  </p:cSld>
  <p:clrMapOvr>
    <a:masterClrMapping/>
  </p:clrMapOvr>
  <p:transition>
    <p:fade/>
  </p:transition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22653178"/>
      </p:ext>
    </p:extLst>
  </p:cSld>
  <p:clrMapOvr>
    <a:masterClrMapping/>
  </p:clrMapOvr>
  <p:transition>
    <p:fade/>
  </p:transition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32990570"/>
      </p:ext>
    </p:extLst>
  </p:cSld>
  <p:clrMapOvr>
    <a:masterClrMapping/>
  </p:clrMapOvr>
  <p:transition>
    <p:fade/>
  </p:transition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6954345"/>
      </p:ext>
    </p:extLst>
  </p:cSld>
  <p:clrMapOvr>
    <a:masterClrMapping/>
  </p:clrMapOvr>
  <p:transition>
    <p:fade/>
  </p:transition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1700888"/>
      </p:ext>
    </p:extLst>
  </p:cSld>
  <p:clrMapOvr>
    <a:masterClrMapping/>
  </p:clrMapOvr>
  <p:transition>
    <p:fade/>
  </p:transition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83002964"/>
      </p:ext>
    </p:extLst>
  </p:cSld>
  <p:clrMapOvr>
    <a:masterClrMapping/>
  </p:clrMapOvr>
  <p:transition>
    <p:fade/>
  </p:transition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8896487"/>
      </p:ext>
    </p:extLst>
  </p:cSld>
  <p:clrMapOvr>
    <a:masterClrMapping/>
  </p:clrMapOvr>
  <p:transition>
    <p:fade/>
  </p:transition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223553"/>
      </p:ext>
    </p:extLst>
  </p:cSld>
  <p:clrMapOvr>
    <a:masterClrMapping/>
  </p:clrMapOvr>
  <p:transition>
    <p:fade/>
  </p:transition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961292"/>
      </p:ext>
    </p:extLst>
  </p:cSld>
  <p:clrMapOvr>
    <a:masterClrMapping/>
  </p:clrMapOvr>
  <p:transition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图片 14">
            <a:extLst>
              <a:ext uri="{FF2B5EF4-FFF2-40B4-BE49-F238E27FC236}">
                <a16:creationId xmlns:a16="http://schemas.microsoft.com/office/drawing/2014/main" id="{D0768494-01CA-4DEB-9B0E-9CF706A2385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E3BF1060-9D38-442B-B650-C56FFAABC40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45394101-C3C9-4C52-B8BA-914808A0EFA1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528365A8-FCD2-4C1B-B934-227FBB06A56E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20" name="矩形: 圆角 19">
              <a:extLst>
                <a:ext uri="{FF2B5EF4-FFF2-40B4-BE49-F238E27FC236}">
                  <a16:creationId xmlns:a16="http://schemas.microsoft.com/office/drawing/2014/main" id="{B6B88804-F260-4FCE-82A3-7A9EEA2FC9EA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7" name="图片 16">
            <a:extLst>
              <a:ext uri="{FF2B5EF4-FFF2-40B4-BE49-F238E27FC236}">
                <a16:creationId xmlns:a16="http://schemas.microsoft.com/office/drawing/2014/main" id="{F8F23204-87C2-4289-B849-D176F748B34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 b="6433"/>
          <a:stretch/>
        </p:blipFill>
        <p:spPr>
          <a:xfrm>
            <a:off x="0" y="3653905"/>
            <a:ext cx="12192000" cy="3204095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B0D6CFB-624C-479D-90BF-D6FDC0AB05B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636F0092-7B80-47C5-802A-A46531C29CD0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AD15E950-7373-4D7F-AC22-B7CD801C9017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4620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88616048"/>
      </p:ext>
    </p:extLst>
  </p:cSld>
  <p:clrMapOvr>
    <a:masterClrMapping/>
  </p:clrMapOvr>
  <p:transition>
    <p:fade/>
  </p:transition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02395828"/>
      </p:ext>
    </p:extLst>
  </p:cSld>
  <p:clrMapOvr>
    <a:masterClrMapping/>
  </p:clrMapOvr>
  <p:transition>
    <p:fade/>
  </p:transition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6116713"/>
      </p:ext>
    </p:extLst>
  </p:cSld>
  <p:clrMapOvr>
    <a:masterClrMapping/>
  </p:clrMapOvr>
  <p:transition>
    <p:fade/>
  </p:transition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14224545"/>
      </p:ext>
    </p:extLst>
  </p:cSld>
  <p:clrMapOvr>
    <a:masterClrMapping/>
  </p:clrMapOvr>
  <p:transition>
    <p:fade/>
  </p:transition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22743214"/>
      </p:ext>
    </p:extLst>
  </p:cSld>
  <p:clrMapOvr>
    <a:masterClrMapping/>
  </p:clrMapOvr>
  <p:transition>
    <p:fade/>
  </p:transition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908814691"/>
      </p:ext>
    </p:extLst>
  </p:cSld>
  <p:clrMapOvr>
    <a:masterClrMapping/>
  </p:clrMapOvr>
  <p:transition>
    <p:fade/>
  </p:transition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86855449"/>
      </p:ext>
    </p:extLst>
  </p:cSld>
  <p:clrMapOvr>
    <a:masterClrMapping/>
  </p:clrMapOvr>
  <p:transition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 12">
            <a:extLst>
              <a:ext uri="{FF2B5EF4-FFF2-40B4-BE49-F238E27FC236}">
                <a16:creationId xmlns:a16="http://schemas.microsoft.com/office/drawing/2014/main" id="{B4E622B2-6B78-426D-A826-1C82183B49E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9" name="图片 18" descr="图片包含 风筝, 放飞, 户外, 男士&#10;&#10;描述已自动生成">
            <a:extLst>
              <a:ext uri="{FF2B5EF4-FFF2-40B4-BE49-F238E27FC236}">
                <a16:creationId xmlns:a16="http://schemas.microsoft.com/office/drawing/2014/main" id="{B8826A2F-DD57-4745-9916-D4C8463B7AC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66" y="2107025"/>
            <a:ext cx="5409508" cy="4559968"/>
          </a:xfrm>
          <a:prstGeom prst="rect">
            <a:avLst/>
          </a:prstGeom>
        </p:spPr>
      </p:pic>
      <p:grpSp>
        <p:nvGrpSpPr>
          <p:cNvPr id="15" name="组合 14">
            <a:extLst>
              <a:ext uri="{FF2B5EF4-FFF2-40B4-BE49-F238E27FC236}">
                <a16:creationId xmlns:a16="http://schemas.microsoft.com/office/drawing/2014/main" id="{643E409D-6F89-4CCF-98C4-93F9066620D0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6" name="矩形: 圆角 15">
              <a:extLst>
                <a:ext uri="{FF2B5EF4-FFF2-40B4-BE49-F238E27FC236}">
                  <a16:creationId xmlns:a16="http://schemas.microsoft.com/office/drawing/2014/main" id="{3D03D3D2-B735-4B43-BC13-9518A6AEAC0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7" name="矩形: 圆角 16">
              <a:extLst>
                <a:ext uri="{FF2B5EF4-FFF2-40B4-BE49-F238E27FC236}">
                  <a16:creationId xmlns:a16="http://schemas.microsoft.com/office/drawing/2014/main" id="{C5031E59-BD5E-4D70-B056-CA89A7238916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4" name="图片 13">
            <a:extLst>
              <a:ext uri="{FF2B5EF4-FFF2-40B4-BE49-F238E27FC236}">
                <a16:creationId xmlns:a16="http://schemas.microsoft.com/office/drawing/2014/main" id="{17A5146E-D406-4EDD-BB7E-0CF95841F61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8906" y="5137210"/>
            <a:ext cx="7110663" cy="1720467"/>
          </a:xfrm>
          <a:prstGeom prst="rect">
            <a:avLst/>
          </a:prstGeom>
        </p:spPr>
      </p:pic>
      <p:pic>
        <p:nvPicPr>
          <p:cNvPr id="18" name="图片 17" descr="图片包含 物体, 人员&#10;&#10;描述已自动生成">
            <a:extLst>
              <a:ext uri="{FF2B5EF4-FFF2-40B4-BE49-F238E27FC236}">
                <a16:creationId xmlns:a16="http://schemas.microsoft.com/office/drawing/2014/main" id="{9C7D8451-2A5D-4CAF-BFF3-FBCEF9B3F63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5848" y="2515218"/>
            <a:ext cx="2257648" cy="4151775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698D8EC6-97DA-4DA7-9EBB-DB0E20A2362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83DF20B4-4098-4DC7-B088-19ABD6801E9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4606178" y="5790774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4318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:a16="http://schemas.microsoft.com/office/drawing/2014/main" id="{7210A084-F38B-4919-A93A-BD16E79CF82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974CD0BF-702C-46D0-909C-3677FB5BB92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7987" y="0"/>
            <a:ext cx="1448196" cy="1215250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80DC7E05-01CC-4530-8F57-C46DFFF143E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11233438" y="1385833"/>
            <a:ext cx="939583" cy="788449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C50936C7-5C3B-4F80-BD5F-FB0A3A48A11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0236"/>
          <a:stretch/>
        </p:blipFill>
        <p:spPr>
          <a:xfrm>
            <a:off x="2943226" y="5695949"/>
            <a:ext cx="9305858" cy="1161727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3AA6C654-D837-4AE7-B40A-0BF43EC0038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8374" y="5419725"/>
            <a:ext cx="5341874" cy="1438275"/>
          </a:xfrm>
          <a:prstGeom prst="rect">
            <a:avLst/>
          </a:prstGeom>
        </p:spPr>
      </p:pic>
      <p:grpSp>
        <p:nvGrpSpPr>
          <p:cNvPr id="2" name="组合 17">
            <a:extLst>
              <a:ext uri="{FF2B5EF4-FFF2-40B4-BE49-F238E27FC236}">
                <a16:creationId xmlns:a16="http://schemas.microsoft.com/office/drawing/2014/main" id="{6E129DDF-F751-7722-3CEE-446D4615EA5A}"/>
              </a:ext>
            </a:extLst>
          </p:cNvPr>
          <p:cNvGrpSpPr/>
          <p:nvPr userDrawn="1"/>
        </p:nvGrpSpPr>
        <p:grpSpPr>
          <a:xfrm>
            <a:off x="390525" y="352426"/>
            <a:ext cx="11353799" cy="6105524"/>
            <a:chOff x="895120" y="560948"/>
            <a:chExt cx="10401759" cy="5545419"/>
          </a:xfrm>
        </p:grpSpPr>
        <p:sp>
          <p:nvSpPr>
            <p:cNvPr id="3" name="矩形: 圆角 18">
              <a:extLst>
                <a:ext uri="{FF2B5EF4-FFF2-40B4-BE49-F238E27FC236}">
                  <a16:creationId xmlns:a16="http://schemas.microsoft.com/office/drawing/2014/main" id="{919C8A13-13E9-EE15-A3F4-9EEBEE54DEFD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4" name="矩形: 圆角 19">
              <a:extLst>
                <a:ext uri="{FF2B5EF4-FFF2-40B4-BE49-F238E27FC236}">
                  <a16:creationId xmlns:a16="http://schemas.microsoft.com/office/drawing/2014/main" id="{AE839779-7FEA-10F0-5E34-D99E582504DF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6109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>
            <a:extLst>
              <a:ext uri="{FF2B5EF4-FFF2-40B4-BE49-F238E27FC236}">
                <a16:creationId xmlns:a16="http://schemas.microsoft.com/office/drawing/2014/main" id="{F74DFC1B-353D-4840-BD89-C9F51B6496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14" name="组合 13">
            <a:extLst>
              <a:ext uri="{FF2B5EF4-FFF2-40B4-BE49-F238E27FC236}">
                <a16:creationId xmlns:a16="http://schemas.microsoft.com/office/drawing/2014/main" id="{E89C60B6-FFB4-4B81-BC2C-244161BA54DC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2033343E-9142-4505-BD60-35219B9E971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6" name="矩形: 圆角 15">
              <a:extLst>
                <a:ext uri="{FF2B5EF4-FFF2-40B4-BE49-F238E27FC236}">
                  <a16:creationId xmlns:a16="http://schemas.microsoft.com/office/drawing/2014/main" id="{2730350E-86BE-4E42-B347-D1D1282C7933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9" name="图片 18">
            <a:extLst>
              <a:ext uri="{FF2B5EF4-FFF2-40B4-BE49-F238E27FC236}">
                <a16:creationId xmlns:a16="http://schemas.microsoft.com/office/drawing/2014/main" id="{18BF4325-345D-4E32-96D9-33AED0ED6B3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74D6B39F-1635-46ED-AD44-D3367F5E6ED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7DA7133A-6A20-4941-AFBE-E6B07D333A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4185878"/>
            <a:ext cx="8936182" cy="2671799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0BC1DC05-7B7D-4F15-98AE-6A24E80E606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4825" y="4842163"/>
            <a:ext cx="12192000" cy="2015513"/>
          </a:xfrm>
          <a:prstGeom prst="rect">
            <a:avLst/>
          </a:prstGeom>
        </p:spPr>
      </p:pic>
      <p:pic>
        <p:nvPicPr>
          <p:cNvPr id="21" name="图片 20" descr="图片包含 风筝, 放飞, 户外, 男士&#10;&#10;描述已自动生成">
            <a:extLst>
              <a:ext uri="{FF2B5EF4-FFF2-40B4-BE49-F238E27FC236}">
                <a16:creationId xmlns:a16="http://schemas.microsoft.com/office/drawing/2014/main" id="{C4F8B62B-A729-44A4-93C3-EFA95BFA04A7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512" y="3038191"/>
            <a:ext cx="3733067" cy="3146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641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>
            <a:extLst>
              <a:ext uri="{FF2B5EF4-FFF2-40B4-BE49-F238E27FC236}">
                <a16:creationId xmlns:a16="http://schemas.microsoft.com/office/drawing/2014/main" id="{4BC1095C-834A-4BA8-BCFB-3D5B199A29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7" name="图片 16" descr="图片包含 风筝, 放飞, 户外, 男士&#10;&#10;描述已自动生成">
            <a:extLst>
              <a:ext uri="{FF2B5EF4-FFF2-40B4-BE49-F238E27FC236}">
                <a16:creationId xmlns:a16="http://schemas.microsoft.com/office/drawing/2014/main" id="{FE2D20D6-ACF9-4C2E-B4E9-6EEB0D6BA7B1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321" y="113331"/>
            <a:ext cx="5409508" cy="4559968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D159644-7CF6-4D94-97C9-09C432B66E70}"/>
              </a:ext>
            </a:extLst>
          </p:cNvPr>
          <p:cNvGrpSpPr/>
          <p:nvPr userDrawn="1"/>
        </p:nvGrpSpPr>
        <p:grpSpPr>
          <a:xfrm>
            <a:off x="2319231" y="1399660"/>
            <a:ext cx="7565360" cy="3101180"/>
            <a:chOff x="3100251" y="1601912"/>
            <a:chExt cx="7565360" cy="3101180"/>
          </a:xfrm>
        </p:grpSpPr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FFEB1E8C-4480-4D5B-8EDC-03B16B2CC36F}"/>
                </a:ext>
              </a:extLst>
            </p:cNvPr>
            <p:cNvSpPr/>
            <p:nvPr userDrawn="1"/>
          </p:nvSpPr>
          <p:spPr>
            <a:xfrm>
              <a:off x="3100251" y="1601912"/>
              <a:ext cx="7565360" cy="3101180"/>
            </a:xfrm>
            <a:prstGeom prst="roundRect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20" name="矩形: 圆角 19">
              <a:extLst>
                <a:ext uri="{FF2B5EF4-FFF2-40B4-BE49-F238E27FC236}">
                  <a16:creationId xmlns:a16="http://schemas.microsoft.com/office/drawing/2014/main" id="{FD24B32E-9940-4204-A683-FAE6629D30D7}"/>
                </a:ext>
              </a:extLst>
            </p:cNvPr>
            <p:cNvSpPr/>
            <p:nvPr userDrawn="1"/>
          </p:nvSpPr>
          <p:spPr>
            <a:xfrm>
              <a:off x="3230674" y="1730457"/>
              <a:ext cx="7304513" cy="2843043"/>
            </a:xfrm>
            <a:prstGeom prst="roundRect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21" name="图片 20">
            <a:extLst>
              <a:ext uri="{FF2B5EF4-FFF2-40B4-BE49-F238E27FC236}">
                <a16:creationId xmlns:a16="http://schemas.microsoft.com/office/drawing/2014/main" id="{B64D2B6A-E316-4370-B4E0-5684C1C935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924AD35A-9A13-464F-99D2-71D3736BE189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74197FF8-7464-4E17-9E6E-909DBCE7CA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719"/>
          <a:stretch/>
        </p:blipFill>
        <p:spPr>
          <a:xfrm>
            <a:off x="0" y="3272589"/>
            <a:ext cx="12192000" cy="3585088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A3AB5E3A-7DA0-490F-BDF1-C7BC0F6D3FB3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B6B9E760-96E2-4D76-B081-FC8936590491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9272554" y="554760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5987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91C9685D-5276-4D4C-BC32-3102DB43702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5" name="组合 4">
            <a:extLst>
              <a:ext uri="{FF2B5EF4-FFF2-40B4-BE49-F238E27FC236}">
                <a16:creationId xmlns:a16="http://schemas.microsoft.com/office/drawing/2014/main" id="{E88CC7F5-0E4E-44D1-BFF4-6134E737A247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6" name="矩形: 圆角 5">
              <a:extLst>
                <a:ext uri="{FF2B5EF4-FFF2-40B4-BE49-F238E27FC236}">
                  <a16:creationId xmlns:a16="http://schemas.microsoft.com/office/drawing/2014/main" id="{A3D1BA0B-F826-4C67-BB7A-D4F920EF891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7" name="矩形: 圆角 6">
              <a:extLst>
                <a:ext uri="{FF2B5EF4-FFF2-40B4-BE49-F238E27FC236}">
                  <a16:creationId xmlns:a16="http://schemas.microsoft.com/office/drawing/2014/main" id="{3F344303-5F3E-4BE8-BB67-DDA33FACDD59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0" name="图片 9">
            <a:extLst>
              <a:ext uri="{FF2B5EF4-FFF2-40B4-BE49-F238E27FC236}">
                <a16:creationId xmlns:a16="http://schemas.microsoft.com/office/drawing/2014/main" id="{1D2074ED-745E-47F2-A28D-7556C36D23D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4B80EC09-CA68-41B4-B9BC-8919380041F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9F71DEF7-D83E-4C6D-933C-2D2AC3B4D1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4185878"/>
            <a:ext cx="8936182" cy="267179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F40A0BCD-6572-4563-811D-AEC7824035C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4825" y="4842163"/>
            <a:ext cx="12192000" cy="2015513"/>
          </a:xfrm>
          <a:prstGeom prst="rect">
            <a:avLst/>
          </a:prstGeom>
        </p:spPr>
      </p:pic>
      <p:pic>
        <p:nvPicPr>
          <p:cNvPr id="13" name="图片 12" descr="图片包含 风筝, 放飞, 户外, 男士&#10;&#10;描述已自动生成">
            <a:extLst>
              <a:ext uri="{FF2B5EF4-FFF2-40B4-BE49-F238E27FC236}">
                <a16:creationId xmlns:a16="http://schemas.microsoft.com/office/drawing/2014/main" id="{84B28A0B-3225-419B-A96F-A51BEEAC0A0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512" y="3038191"/>
            <a:ext cx="3733067" cy="3146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8280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C4BAEE1-B06B-45E9-BC8E-52C51658A77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671F831E-052F-46BF-85E8-A6FAF4A93A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406419E0-6DEC-453E-B6E9-E26FA1A6E93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E6E710A-3F4A-4344-8296-3F05CA767226}" type="datetimeFigureOut">
              <a:rPr lang="zh-CN" altLang="en-US" smtClean="0"/>
              <a:t>2023/11/14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5165C97-8A3D-45FF-A039-E784DEA5C4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B21C6705-96CC-4B04-805F-B3B3837BE3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AE7014B-781F-425A-B752-884238A14C5B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22" descr="20190703005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5400000">
            <a:off x="2624455" y="-2668905"/>
            <a:ext cx="6934835" cy="12197715"/>
          </a:xfrm>
          <a:prstGeom prst="rect">
            <a:avLst/>
          </a:prstGeom>
        </p:spPr>
      </p:pic>
      <p:sp>
        <p:nvSpPr>
          <p:cNvPr id="8" name="矩形 26"/>
          <p:cNvSpPr/>
          <p:nvPr userDrawn="1"/>
        </p:nvSpPr>
        <p:spPr>
          <a:xfrm>
            <a:off x="292651" y="205013"/>
            <a:ext cx="11598442" cy="64498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36003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>
            <a:extLst>
              <a:ext uri="{FF2B5EF4-FFF2-40B4-BE49-F238E27FC236}">
                <a16:creationId xmlns:a16="http://schemas.microsoft.com/office/drawing/2014/main" id="{B2F4CC2F-6402-47A3-BD4B-093C8739A56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3" name="图片 2" descr="图片包含 物体, 人员&#10;&#10;描述已自动生成">
            <a:extLst>
              <a:ext uri="{FF2B5EF4-FFF2-40B4-BE49-F238E27FC236}">
                <a16:creationId xmlns:a16="http://schemas.microsoft.com/office/drawing/2014/main" id="{F17BD030-ABCB-4D74-B6C2-8A8AC77D9D3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29010" y="961645"/>
            <a:ext cx="2257648" cy="4151775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66B6594F-2160-437A-B18B-3EE5918E2EF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E6B8D98D-8735-479A-B76E-857C2863590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092C4F7-1D80-4C1C-B83D-0582CCB17108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4640397" y="813959"/>
            <a:ext cx="939583" cy="788449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D4F4B819-65F3-4E67-B96F-427045AF1271}"/>
              </a:ext>
            </a:extLst>
          </p:cNvPr>
          <p:cNvGrpSpPr/>
          <p:nvPr userDrawn="1"/>
        </p:nvGrpSpPr>
        <p:grpSpPr>
          <a:xfrm>
            <a:off x="2303943" y="1821440"/>
            <a:ext cx="1573994" cy="2997215"/>
            <a:chOff x="4241493" y="1810742"/>
            <a:chExt cx="1177388" cy="2241994"/>
          </a:xfrm>
        </p:grpSpPr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1AC95CAF-19F8-46F0-8F60-4093F942A126}"/>
                </a:ext>
              </a:extLst>
            </p:cNvPr>
            <p:cNvGrpSpPr/>
            <p:nvPr userDrawn="1"/>
          </p:nvGrpSpPr>
          <p:grpSpPr>
            <a:xfrm>
              <a:off x="4241494" y="1810742"/>
              <a:ext cx="1177387" cy="1177387"/>
              <a:chOff x="4123562" y="1456562"/>
              <a:chExt cx="3944875" cy="3944875"/>
            </a:xfrm>
          </p:grpSpPr>
          <p:sp>
            <p:nvSpPr>
              <p:cNvPr id="27" name="椭圆 26">
                <a:extLst>
                  <a:ext uri="{FF2B5EF4-FFF2-40B4-BE49-F238E27FC236}">
                    <a16:creationId xmlns:a16="http://schemas.microsoft.com/office/drawing/2014/main" id="{9C3B90C4-26AC-4011-A273-BC9E3BDA9C74}"/>
                  </a:ext>
                </a:extLst>
              </p:cNvPr>
              <p:cNvSpPr/>
              <p:nvPr userDrawn="1"/>
            </p:nvSpPr>
            <p:spPr>
              <a:xfrm>
                <a:off x="4123562" y="1456562"/>
                <a:ext cx="3944875" cy="3944875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rgbClr val="69A4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  <p:sp>
            <p:nvSpPr>
              <p:cNvPr id="28" name="椭圆 27">
                <a:extLst>
                  <a:ext uri="{FF2B5EF4-FFF2-40B4-BE49-F238E27FC236}">
                    <a16:creationId xmlns:a16="http://schemas.microsoft.com/office/drawing/2014/main" id="{8731A9ED-0B6B-463A-BE08-0F21A969739B}"/>
                  </a:ext>
                </a:extLst>
              </p:cNvPr>
              <p:cNvSpPr/>
              <p:nvPr userDrawn="1"/>
            </p:nvSpPr>
            <p:spPr>
              <a:xfrm>
                <a:off x="4493206" y="1863116"/>
                <a:ext cx="3205586" cy="320558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69A42C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</p:grpSp>
        <p:grpSp>
          <p:nvGrpSpPr>
            <p:cNvPr id="24" name="组合 23">
              <a:extLst>
                <a:ext uri="{FF2B5EF4-FFF2-40B4-BE49-F238E27FC236}">
                  <a16:creationId xmlns:a16="http://schemas.microsoft.com/office/drawing/2014/main" id="{D02D5186-888E-4405-9B2A-69A06E9620FC}"/>
                </a:ext>
              </a:extLst>
            </p:cNvPr>
            <p:cNvGrpSpPr/>
            <p:nvPr userDrawn="1"/>
          </p:nvGrpSpPr>
          <p:grpSpPr>
            <a:xfrm>
              <a:off x="4241493" y="2875349"/>
              <a:ext cx="1177387" cy="1177387"/>
              <a:chOff x="4123562" y="1456562"/>
              <a:chExt cx="3944875" cy="3944875"/>
            </a:xfrm>
          </p:grpSpPr>
          <p:sp>
            <p:nvSpPr>
              <p:cNvPr id="25" name="椭圆 24">
                <a:extLst>
                  <a:ext uri="{FF2B5EF4-FFF2-40B4-BE49-F238E27FC236}">
                    <a16:creationId xmlns:a16="http://schemas.microsoft.com/office/drawing/2014/main" id="{A26E9C64-3C43-487D-9444-76CE57719D1F}"/>
                  </a:ext>
                </a:extLst>
              </p:cNvPr>
              <p:cNvSpPr/>
              <p:nvPr userDrawn="1"/>
            </p:nvSpPr>
            <p:spPr>
              <a:xfrm>
                <a:off x="4123562" y="1456562"/>
                <a:ext cx="3944875" cy="3944875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rgbClr val="69A4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  <p:sp>
            <p:nvSpPr>
              <p:cNvPr id="26" name="椭圆 25">
                <a:extLst>
                  <a:ext uri="{FF2B5EF4-FFF2-40B4-BE49-F238E27FC236}">
                    <a16:creationId xmlns:a16="http://schemas.microsoft.com/office/drawing/2014/main" id="{28DBEAAC-EB46-457A-A4EF-909FB66041A1}"/>
                  </a:ext>
                </a:extLst>
              </p:cNvPr>
              <p:cNvSpPr/>
              <p:nvPr userDrawn="1"/>
            </p:nvSpPr>
            <p:spPr>
              <a:xfrm>
                <a:off x="4493206" y="1863116"/>
                <a:ext cx="3205586" cy="320558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69A42C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2375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E0FB115-9D65-4924-A969-FA8E8729262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FA9E4A5D-07F3-4297-B8BE-307EB827F9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49798605-AE04-4656-9A0E-F9DBBEBB43C1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E6E710A-3F4A-4344-8296-3F05CA767226}" type="datetimeFigureOut">
              <a:rPr lang="zh-CN" altLang="en-US" smtClean="0"/>
              <a:t>2023/11/14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1E79A17-4396-4D5B-A19B-0710AAA29D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DD7FDEE4-0D1B-402C-8A1F-023558146B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AE7014B-781F-425A-B752-884238A14C5B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8" name="图片 17" descr="20190703005"/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88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6200000" flipH="1">
            <a:off x="2658427" y="-2664142"/>
            <a:ext cx="6869430" cy="12197715"/>
          </a:xfrm>
          <a:prstGeom prst="rect">
            <a:avLst/>
          </a:prstGeom>
        </p:spPr>
      </p:pic>
      <p:sp>
        <p:nvSpPr>
          <p:cNvPr id="9" name="矩形 18"/>
          <p:cNvSpPr/>
          <p:nvPr userDrawn="1"/>
        </p:nvSpPr>
        <p:spPr>
          <a:xfrm>
            <a:off x="1191410" y="5327332"/>
            <a:ext cx="557530" cy="54737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字魂59号-创粗黑" panose="00000500000000000000" charset="-122"/>
              <a:ea typeface="字魂59号-创粗黑" panose="00000500000000000000" charset="-122"/>
              <a:cs typeface="字魂59号-创粗黑" panose="00000500000000000000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623908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09E1160-AB3D-4C62-B6E0-C75E08F298C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7CD925B0-CD51-4ED6-A7DF-C175A6D5121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7D050218-5877-4A1F-91CC-6000200CE5D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E6E710A-3F4A-4344-8296-3F05CA767226}" type="datetimeFigureOut">
              <a:rPr lang="zh-CN" altLang="en-US" smtClean="0"/>
              <a:t>2023/11/14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7C56D961-912E-4540-8FAD-AB87C0DFF1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E2BC42D8-DFD0-4270-886C-64D8AFAD08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AE7014B-781F-425A-B752-884238A14C5B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3" descr="20190703005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5400000">
            <a:off x="2624455" y="-2668905"/>
            <a:ext cx="6934835" cy="12197715"/>
          </a:xfrm>
          <a:prstGeom prst="rect">
            <a:avLst/>
          </a:prstGeom>
        </p:spPr>
      </p:pic>
      <p:grpSp>
        <p:nvGrpSpPr>
          <p:cNvPr id="8" name="组合 2"/>
          <p:cNvGrpSpPr/>
          <p:nvPr userDrawn="1"/>
        </p:nvGrpSpPr>
        <p:grpSpPr>
          <a:xfrm>
            <a:off x="5232768" y="392330"/>
            <a:ext cx="7613015" cy="6073340"/>
            <a:chOff x="5232768" y="392330"/>
            <a:chExt cx="7613015" cy="6073340"/>
          </a:xfrm>
        </p:grpSpPr>
        <p:pic>
          <p:nvPicPr>
            <p:cNvPr id="9" name="图片 8" descr="201907030051"/>
            <p:cNvPicPr>
              <a:picLocks noChangeAspect="1"/>
            </p:cNvPicPr>
            <p:nvPr/>
          </p:nvPicPr>
          <p:blipFill>
            <a:blip r:embed="rId3"/>
            <a:srcRect l="49150" t="19861" r="2925" b="32973"/>
            <a:stretch>
              <a:fillRect/>
            </a:stretch>
          </p:blipFill>
          <p:spPr>
            <a:xfrm>
              <a:off x="5232768" y="392330"/>
              <a:ext cx="7613015" cy="6073340"/>
            </a:xfrm>
            <a:prstGeom prst="rect">
              <a:avLst/>
            </a:prstGeom>
          </p:spPr>
        </p:pic>
        <p:sp>
          <p:nvSpPr>
            <p:cNvPr id="10" name="矩形 9"/>
            <p:cNvSpPr/>
            <p:nvPr/>
          </p:nvSpPr>
          <p:spPr>
            <a:xfrm flipH="1">
              <a:off x="5857625" y="1040683"/>
              <a:ext cx="5965825" cy="45354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字魂59号-创粗黑" panose="00000500000000000000" charset="-122"/>
                <a:cs typeface="字魂59号-创粗黑" panose="00000500000000000000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7352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A248178-C038-4A33-A978-5A125A90A8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BCFC757F-B6AE-4A4B-9462-80D18C6C89A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6AF20230-243F-46B4-A3C3-8043E0B0F62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0AD1D3AB-3D94-480F-9EA7-4A99DDDF189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E6E710A-3F4A-4344-8296-3F05CA767226}" type="datetimeFigureOut">
              <a:rPr lang="zh-CN" altLang="en-US" smtClean="0"/>
              <a:t>2023/11/14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9E75C0DC-952D-4C94-B877-A02C5A811D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DD21F496-C1DC-4F61-B233-EFCE89313E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AE7014B-781F-425A-B752-884238A14C5B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8" name="图片 3" descr="20190703005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5400000">
            <a:off x="2624455" y="-2668905"/>
            <a:ext cx="6934835" cy="12197715"/>
          </a:xfrm>
          <a:prstGeom prst="rect">
            <a:avLst/>
          </a:prstGeom>
        </p:spPr>
      </p:pic>
      <p:grpSp>
        <p:nvGrpSpPr>
          <p:cNvPr id="9" name="组合 2"/>
          <p:cNvGrpSpPr/>
          <p:nvPr userDrawn="1"/>
        </p:nvGrpSpPr>
        <p:grpSpPr>
          <a:xfrm flipH="1">
            <a:off x="-737992" y="418588"/>
            <a:ext cx="7613015" cy="6073340"/>
            <a:chOff x="5232768" y="392330"/>
            <a:chExt cx="7613015" cy="6073340"/>
          </a:xfrm>
        </p:grpSpPr>
        <p:pic>
          <p:nvPicPr>
            <p:cNvPr id="10" name="图片 8" descr="201907030051"/>
            <p:cNvPicPr>
              <a:picLocks noChangeAspect="1"/>
            </p:cNvPicPr>
            <p:nvPr/>
          </p:nvPicPr>
          <p:blipFill>
            <a:blip r:embed="rId3"/>
            <a:srcRect l="49150" t="19861" r="2925" b="32973"/>
            <a:stretch>
              <a:fillRect/>
            </a:stretch>
          </p:blipFill>
          <p:spPr>
            <a:xfrm>
              <a:off x="5232768" y="392330"/>
              <a:ext cx="7613015" cy="6073340"/>
            </a:xfrm>
            <a:prstGeom prst="rect">
              <a:avLst/>
            </a:prstGeom>
          </p:spPr>
        </p:pic>
        <p:sp>
          <p:nvSpPr>
            <p:cNvPr id="11" name="矩形 9"/>
            <p:cNvSpPr/>
            <p:nvPr/>
          </p:nvSpPr>
          <p:spPr>
            <a:xfrm flipH="1">
              <a:off x="5857625" y="1040683"/>
              <a:ext cx="5965825" cy="45354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字魂59号-创粗黑" panose="00000500000000000000" charset="-122"/>
                <a:cs typeface="字魂59号-创粗黑" panose="00000500000000000000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46971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74BE938-EB80-4B09-BD24-973CCCD8C4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70D86C8E-C4AE-45F3-960B-E1294DBB6BA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BE812F43-05B4-49E3-9A93-2103489774C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49C0017A-0B07-4D9C-87AE-976A95DC11C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19EFA4F9-6CAF-4579-9CBC-7EB5E124D30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A76A1EE2-768F-4616-A9A5-D4ACAFF5BAB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E6E710A-3F4A-4344-8296-3F05CA767226}" type="datetimeFigureOut">
              <a:rPr lang="zh-CN" altLang="en-US" smtClean="0"/>
              <a:t>2023/11/14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A79A563C-4FCC-4649-92D7-1BC4F3AE92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59EBE343-29A4-40C1-87DB-B2A30BCD43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AE7014B-781F-425A-B752-884238A14C5B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10" name="图片 3" descr="20190703005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5400000">
            <a:off x="2624455" y="-2668905"/>
            <a:ext cx="6934835" cy="121977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9478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B68B817-99AB-447C-8211-0EDE7DED9D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54257803-EA22-4637-AA4E-F3C0CC20CD8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E6E710A-3F4A-4344-8296-3F05CA767226}" type="datetimeFigureOut">
              <a:rPr lang="zh-CN" altLang="en-US" smtClean="0"/>
              <a:t>2023/11/14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31F053E4-AEB1-4C46-8607-4052739E27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658DCABC-8860-414D-A5CE-8D58C1B4C1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AE7014B-781F-425A-B752-884238A14C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0894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3CAFFED3-BD0D-4400-853A-1CD05387203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E6E710A-3F4A-4344-8296-3F05CA767226}" type="datetimeFigureOut">
              <a:rPr lang="zh-CN" altLang="en-US" smtClean="0"/>
              <a:t>2023/11/14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F9BCDAED-9934-45A5-864A-9ED15754E8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EC819413-8A29-4AE4-84EB-B8CBB1038B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AE7014B-781F-425A-B752-884238A14C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78674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D3304E4-4B76-4527-A88F-4163DF6FE05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7A218044-50AF-4EAF-9179-093D51F3E1C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1842300E-EA70-488A-8CBB-E90BDA9E142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EE20105E-9066-402F-BA3D-550E7C35491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E6E710A-3F4A-4344-8296-3F05CA767226}" type="datetimeFigureOut">
              <a:rPr lang="zh-CN" altLang="en-US" smtClean="0"/>
              <a:t>2023/11/14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0608CFE9-A67E-4643-B5DA-DFF2DCC81E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14517345-E26D-4251-8BAA-02DC71F403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AE7014B-781F-425A-B752-884238A14C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72241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FF0B8BD-F12E-4217-A47A-F461FF3D45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8179EC62-F3C6-4302-8975-CEAF068171E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B70B4FD7-4F61-4983-AE02-7719792B289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D6F74E1B-EA49-4523-A3FC-2C578990022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E6E710A-3F4A-4344-8296-3F05CA767226}" type="datetimeFigureOut">
              <a:rPr lang="zh-CN" altLang="en-US" smtClean="0"/>
              <a:t>2023/11/14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538A6955-D0C3-45A6-9390-CFA421BE9E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2A97E4E6-D39B-40D7-88DB-15A785A2EE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AE7014B-781F-425A-B752-884238A14C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9531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1F43D8C-ED02-4FBB-AB43-3A02DA5394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9E24914B-20B7-4A59-9312-65427C53120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B370DD9-7729-44B0-9A09-DCBFA3F2123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E6E710A-3F4A-4344-8296-3F05CA767226}" type="datetimeFigureOut">
              <a:rPr lang="zh-CN" altLang="en-US" smtClean="0"/>
              <a:t>2023/11/14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9021B049-E910-4585-B8D8-32A939ED14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3EC9CCDD-8802-4245-881A-23DF78846F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AE7014B-781F-425A-B752-884238A14C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9261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E5CB900C-E37C-4390-AE76-3A1596E8B07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C3D475D0-43CB-4671-8CD6-678FC1BE665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3CB61FB9-E6C2-42A0-954D-BB5B9337335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E6E710A-3F4A-4344-8296-3F05CA767226}" type="datetimeFigureOut">
              <a:rPr lang="zh-CN" altLang="en-US" smtClean="0"/>
              <a:t>2023/11/14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015F2A1-F53E-4EDE-860B-1ACA7078C9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CDEA8FEE-9E7D-4C60-90F7-E7DBFECDBC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CAE7014B-781F-425A-B752-884238A14C5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92775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6D5BF57F-0332-4F3B-9BE4-CC98481A99F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12" name="组合 11">
            <a:extLst>
              <a:ext uri="{FF2B5EF4-FFF2-40B4-BE49-F238E27FC236}">
                <a16:creationId xmlns:a16="http://schemas.microsoft.com/office/drawing/2014/main" id="{BD94E91E-61FA-4034-A715-880ED9049C33}"/>
              </a:ext>
            </a:extLst>
          </p:cNvPr>
          <p:cNvGrpSpPr/>
          <p:nvPr userDrawn="1"/>
        </p:nvGrpSpPr>
        <p:grpSpPr>
          <a:xfrm>
            <a:off x="4123562" y="645474"/>
            <a:ext cx="3944875" cy="3944875"/>
            <a:chOff x="4123562" y="1456562"/>
            <a:chExt cx="3944875" cy="3944875"/>
          </a:xfrm>
        </p:grpSpPr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85094751-2DD4-4846-8B0F-163BD84E9911}"/>
                </a:ext>
              </a:extLst>
            </p:cNvPr>
            <p:cNvSpPr/>
            <p:nvPr userDrawn="1"/>
          </p:nvSpPr>
          <p:spPr>
            <a:xfrm>
              <a:off x="4123562" y="1456562"/>
              <a:ext cx="3944875" cy="3944875"/>
            </a:xfrm>
            <a:prstGeom prst="ellipse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F1EEAC64-50F3-4E2E-BAAE-FFB0825138B7}"/>
                </a:ext>
              </a:extLst>
            </p:cNvPr>
            <p:cNvSpPr/>
            <p:nvPr userDrawn="1"/>
          </p:nvSpPr>
          <p:spPr>
            <a:xfrm>
              <a:off x="4251842" y="1584842"/>
              <a:ext cx="3688316" cy="3688316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:a16="http://schemas.microsoft.com/office/drawing/2014/main" id="{9A17473D-56BE-4352-8692-15F20858B57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8316A421-FEC6-4892-9085-219A52D4EB1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3212432"/>
            <a:ext cx="12192000" cy="3645245"/>
          </a:xfrm>
          <a:prstGeom prst="rect">
            <a:avLst/>
          </a:prstGeom>
        </p:spPr>
      </p:pic>
      <p:pic>
        <p:nvPicPr>
          <p:cNvPr id="20" name="图片 19" descr="图片包含 风筝, 放飞, 户外, 男士&#10;&#10;描述已自动生成">
            <a:extLst>
              <a:ext uri="{FF2B5EF4-FFF2-40B4-BE49-F238E27FC236}">
                <a16:creationId xmlns:a16="http://schemas.microsoft.com/office/drawing/2014/main" id="{42184D4F-2217-4B19-AE83-F7B96867663E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710" y="-104227"/>
            <a:ext cx="5409508" cy="4559968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0B456752-0E6B-4E23-B476-F10E7B2217D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9659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 rot="3808118">
            <a:off x="2174769" y="1035517"/>
            <a:ext cx="7842467" cy="7394371"/>
          </a:xfrm>
          <a:custGeom>
            <a:avLst/>
            <a:gdLst/>
            <a:ahLst/>
            <a:cxnLst/>
            <a:rect l="l" t="t" r="r" b="b"/>
            <a:pathLst>
              <a:path w="11988" h="10924" extrusionOk="0">
                <a:moveTo>
                  <a:pt x="6905" y="1"/>
                </a:moveTo>
                <a:cubicBezTo>
                  <a:pt x="4889" y="1"/>
                  <a:pt x="3101" y="1782"/>
                  <a:pt x="4571" y="4403"/>
                </a:cubicBezTo>
                <a:cubicBezTo>
                  <a:pt x="4571" y="4403"/>
                  <a:pt x="4441" y="4391"/>
                  <a:pt x="4230" y="4391"/>
                </a:cubicBezTo>
                <a:cubicBezTo>
                  <a:pt x="3394" y="4391"/>
                  <a:pt x="1269" y="4581"/>
                  <a:pt x="721" y="6458"/>
                </a:cubicBezTo>
                <a:cubicBezTo>
                  <a:pt x="1" y="8928"/>
                  <a:pt x="2363" y="10923"/>
                  <a:pt x="6152" y="10923"/>
                </a:cubicBezTo>
                <a:cubicBezTo>
                  <a:pt x="7813" y="10923"/>
                  <a:pt x="9747" y="10540"/>
                  <a:pt x="11815" y="9646"/>
                </a:cubicBezTo>
                <a:cubicBezTo>
                  <a:pt x="11988" y="9573"/>
                  <a:pt x="11404" y="2483"/>
                  <a:pt x="8941" y="670"/>
                </a:cubicBezTo>
                <a:cubicBezTo>
                  <a:pt x="8317" y="211"/>
                  <a:pt x="7598" y="1"/>
                  <a:pt x="6905" y="1"/>
                </a:cubicBezTo>
                <a:close/>
              </a:path>
            </a:pathLst>
          </a:custGeom>
          <a:solidFill>
            <a:srgbClr val="FBB486">
              <a:alpha val="214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3631600" y="1529907"/>
            <a:ext cx="49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4576400" y="1086247"/>
            <a:ext cx="3039200" cy="102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3631600" y="2652300"/>
            <a:ext cx="4928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29205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415611" y="992767"/>
            <a:ext cx="113608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415600" y="3778833"/>
            <a:ext cx="1136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-GB" sz="1333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333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6371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-GB" sz="1333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333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3918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-GB" sz="1333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333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741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533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body" idx="2"/>
          </p:nvPr>
        </p:nvSpPr>
        <p:spPr>
          <a:xfrm>
            <a:off x="6443200" y="1536633"/>
            <a:ext cx="533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-GB" sz="1333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333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29575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-GB" sz="1333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333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7318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7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" name="Google Shape;30;p7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1" name="Google Shape;31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-GB" sz="1333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333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60484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8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4" name="Google Shape;34;p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-GB" sz="1333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333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7519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9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" name="Google Shape;37;p9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8" name="Google Shape;38;p9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9" name="Google Shape;39;p9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-GB" sz="1333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333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784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0"/>
          <p:cNvSpPr txBox="1">
            <a:spLocks noGrp="1"/>
          </p:cNvSpPr>
          <p:nvPr>
            <p:ph type="body" idx="1"/>
          </p:nvPr>
        </p:nvSpPr>
        <p:spPr>
          <a:xfrm>
            <a:off x="415600" y="5640767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43" name="Google Shape;43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-GB" sz="1333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333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3732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图片 14">
            <a:extLst>
              <a:ext uri="{FF2B5EF4-FFF2-40B4-BE49-F238E27FC236}">
                <a16:creationId xmlns:a16="http://schemas.microsoft.com/office/drawing/2014/main" id="{D0768494-01CA-4DEB-9B0E-9CF706A2385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E3BF1060-9D38-442B-B650-C56FFAABC40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45394101-C3C9-4C52-B8BA-914808A0EFA1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528365A8-FCD2-4C1B-B934-227FBB06A56E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20" name="矩形: 圆角 19">
              <a:extLst>
                <a:ext uri="{FF2B5EF4-FFF2-40B4-BE49-F238E27FC236}">
                  <a16:creationId xmlns:a16="http://schemas.microsoft.com/office/drawing/2014/main" id="{B6B88804-F260-4FCE-82A3-7A9EEA2FC9EA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7" name="图片 16">
            <a:extLst>
              <a:ext uri="{FF2B5EF4-FFF2-40B4-BE49-F238E27FC236}">
                <a16:creationId xmlns:a16="http://schemas.microsoft.com/office/drawing/2014/main" id="{F8F23204-87C2-4289-B849-D176F748B34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 b="6433"/>
          <a:stretch/>
        </p:blipFill>
        <p:spPr>
          <a:xfrm>
            <a:off x="0" y="3653905"/>
            <a:ext cx="12192000" cy="3204095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B0D6CFB-624C-479D-90BF-D6FDC0AB05B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636F0092-7B80-47C5-802A-A46531C29CD0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AD15E950-7373-4D7F-AC22-B7CD801C9017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0123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1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6" name="Google Shape;46;p1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7" name="Google Shape;47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-GB" sz="1333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333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7736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-GB" sz="1333" b="0" i="0" u="none" strike="noStrike" kern="1200" cap="none" spc="0" normalizeH="0" baseline="0" noProof="0" smtClean="0">
                <a:ln>
                  <a:noFill/>
                </a:ln>
                <a:solidFill>
                  <a:srgbClr val="595959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GB" sz="1333" b="0" i="0" u="none" strike="noStrike" kern="1200" cap="none" spc="0" normalizeH="0" baseline="0" noProof="0">
              <a:ln>
                <a:noFill/>
              </a:ln>
              <a:solidFill>
                <a:srgbClr val="59595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1668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628AD241-67EF-4D37-A32B-73292551D7E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23" name="图片 22" descr="图片包含 风筝, 放飞, 户外, 男士&#10;&#10;描述已自动生成">
            <a:extLst>
              <a:ext uri="{FF2B5EF4-FFF2-40B4-BE49-F238E27FC236}">
                <a16:creationId xmlns:a16="http://schemas.microsoft.com/office/drawing/2014/main" id="{A4C5D621-C2D4-49C5-A66A-C0ABFAF542E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146" y="0"/>
            <a:ext cx="5409508" cy="4559968"/>
          </a:xfrm>
          <a:prstGeom prst="rect">
            <a:avLst/>
          </a:prstGeom>
        </p:spPr>
      </p:pic>
      <p:grpSp>
        <p:nvGrpSpPr>
          <p:cNvPr id="17" name="组合 16">
            <a:extLst>
              <a:ext uri="{FF2B5EF4-FFF2-40B4-BE49-F238E27FC236}">
                <a16:creationId xmlns:a16="http://schemas.microsoft.com/office/drawing/2014/main" id="{97F56CAF-4FE7-41DF-8AFD-722DD4BC9915}"/>
              </a:ext>
            </a:extLst>
          </p:cNvPr>
          <p:cNvGrpSpPr/>
          <p:nvPr userDrawn="1"/>
        </p:nvGrpSpPr>
        <p:grpSpPr>
          <a:xfrm>
            <a:off x="2019300" y="1162049"/>
            <a:ext cx="7931966" cy="4295775"/>
            <a:chOff x="3100251" y="1601912"/>
            <a:chExt cx="7565360" cy="3101180"/>
          </a:xfrm>
        </p:grpSpPr>
        <p:sp>
          <p:nvSpPr>
            <p:cNvPr id="18" name="矩形: 圆角 17">
              <a:extLst>
                <a:ext uri="{FF2B5EF4-FFF2-40B4-BE49-F238E27FC236}">
                  <a16:creationId xmlns:a16="http://schemas.microsoft.com/office/drawing/2014/main" id="{57025E8F-A0F4-4DD3-A0B9-6D9C2167A0C4}"/>
                </a:ext>
              </a:extLst>
            </p:cNvPr>
            <p:cNvSpPr/>
            <p:nvPr userDrawn="1"/>
          </p:nvSpPr>
          <p:spPr>
            <a:xfrm>
              <a:off x="3100251" y="1601912"/>
              <a:ext cx="7565360" cy="3101180"/>
            </a:xfrm>
            <a:prstGeom prst="roundRect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256F5323-E4AC-4AFF-88F9-DCBB7D460B6C}"/>
                </a:ext>
              </a:extLst>
            </p:cNvPr>
            <p:cNvSpPr/>
            <p:nvPr userDrawn="1"/>
          </p:nvSpPr>
          <p:spPr>
            <a:xfrm>
              <a:off x="3230674" y="1730457"/>
              <a:ext cx="7304513" cy="2843043"/>
            </a:xfrm>
            <a:prstGeom prst="roundRect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1" name="图片 10">
            <a:extLst>
              <a:ext uri="{FF2B5EF4-FFF2-40B4-BE49-F238E27FC236}">
                <a16:creationId xmlns:a16="http://schemas.microsoft.com/office/drawing/2014/main" id="{54649A41-B549-4E7A-991C-20A3627FF2D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24425"/>
            <a:ext cx="12192000" cy="1933252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D828FE59-8728-4E67-8700-168ED251E4E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92F924D0-FF27-481B-A046-7126506960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719"/>
          <a:stretch/>
        </p:blipFill>
        <p:spPr>
          <a:xfrm>
            <a:off x="0" y="4467225"/>
            <a:ext cx="12192000" cy="2390452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8D57F25C-7EC5-4167-AB34-270DE7430ACE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6409CAC2-DBBA-49AF-BCA4-24D461A72B20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9272554" y="554760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77264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>
            <a:extLst>
              <a:ext uri="{FF2B5EF4-FFF2-40B4-BE49-F238E27FC236}">
                <a16:creationId xmlns:a16="http://schemas.microsoft.com/office/drawing/2014/main" id="{B2F4CC2F-6402-47A3-BD4B-093C8739A56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3" name="图片 2" descr="图片包含 物体, 人员&#10;&#10;描述已自动生成">
            <a:extLst>
              <a:ext uri="{FF2B5EF4-FFF2-40B4-BE49-F238E27FC236}">
                <a16:creationId xmlns:a16="http://schemas.microsoft.com/office/drawing/2014/main" id="{F17BD030-ABCB-4D74-B6C2-8A8AC77D9D3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29010" y="961645"/>
            <a:ext cx="2257648" cy="4151775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66B6594F-2160-437A-B18B-3EE5918E2EF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E6B8D98D-8735-479A-B76E-857C2863590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092C4F7-1D80-4C1C-B83D-0582CCB17108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4640397" y="813959"/>
            <a:ext cx="939583" cy="788449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D4F4B819-65F3-4E67-B96F-427045AF1271}"/>
              </a:ext>
            </a:extLst>
          </p:cNvPr>
          <p:cNvGrpSpPr/>
          <p:nvPr userDrawn="1"/>
        </p:nvGrpSpPr>
        <p:grpSpPr>
          <a:xfrm>
            <a:off x="2303943" y="1821440"/>
            <a:ext cx="1573994" cy="2997215"/>
            <a:chOff x="4241493" y="1810742"/>
            <a:chExt cx="1177388" cy="2241994"/>
          </a:xfrm>
        </p:grpSpPr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1AC95CAF-19F8-46F0-8F60-4093F942A126}"/>
                </a:ext>
              </a:extLst>
            </p:cNvPr>
            <p:cNvGrpSpPr/>
            <p:nvPr userDrawn="1"/>
          </p:nvGrpSpPr>
          <p:grpSpPr>
            <a:xfrm>
              <a:off x="4241494" y="1810742"/>
              <a:ext cx="1177387" cy="1177387"/>
              <a:chOff x="4123562" y="1456562"/>
              <a:chExt cx="3944875" cy="3944875"/>
            </a:xfrm>
          </p:grpSpPr>
          <p:sp>
            <p:nvSpPr>
              <p:cNvPr id="27" name="椭圆 26">
                <a:extLst>
                  <a:ext uri="{FF2B5EF4-FFF2-40B4-BE49-F238E27FC236}">
                    <a16:creationId xmlns:a16="http://schemas.microsoft.com/office/drawing/2014/main" id="{9C3B90C4-26AC-4011-A273-BC9E3BDA9C74}"/>
                  </a:ext>
                </a:extLst>
              </p:cNvPr>
              <p:cNvSpPr/>
              <p:nvPr userDrawn="1"/>
            </p:nvSpPr>
            <p:spPr>
              <a:xfrm>
                <a:off x="4123562" y="1456562"/>
                <a:ext cx="3944875" cy="3944875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rgbClr val="69A4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  <p:sp>
            <p:nvSpPr>
              <p:cNvPr id="28" name="椭圆 27">
                <a:extLst>
                  <a:ext uri="{FF2B5EF4-FFF2-40B4-BE49-F238E27FC236}">
                    <a16:creationId xmlns:a16="http://schemas.microsoft.com/office/drawing/2014/main" id="{8731A9ED-0B6B-463A-BE08-0F21A969739B}"/>
                  </a:ext>
                </a:extLst>
              </p:cNvPr>
              <p:cNvSpPr/>
              <p:nvPr userDrawn="1"/>
            </p:nvSpPr>
            <p:spPr>
              <a:xfrm>
                <a:off x="4493206" y="1863116"/>
                <a:ext cx="3205586" cy="320558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69A42C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</p:grpSp>
        <p:grpSp>
          <p:nvGrpSpPr>
            <p:cNvPr id="24" name="组合 23">
              <a:extLst>
                <a:ext uri="{FF2B5EF4-FFF2-40B4-BE49-F238E27FC236}">
                  <a16:creationId xmlns:a16="http://schemas.microsoft.com/office/drawing/2014/main" id="{D02D5186-888E-4405-9B2A-69A06E9620FC}"/>
                </a:ext>
              </a:extLst>
            </p:cNvPr>
            <p:cNvGrpSpPr/>
            <p:nvPr userDrawn="1"/>
          </p:nvGrpSpPr>
          <p:grpSpPr>
            <a:xfrm>
              <a:off x="4241493" y="2875349"/>
              <a:ext cx="1177387" cy="1177387"/>
              <a:chOff x="4123562" y="1456562"/>
              <a:chExt cx="3944875" cy="3944875"/>
            </a:xfrm>
          </p:grpSpPr>
          <p:sp>
            <p:nvSpPr>
              <p:cNvPr id="25" name="椭圆 24">
                <a:extLst>
                  <a:ext uri="{FF2B5EF4-FFF2-40B4-BE49-F238E27FC236}">
                    <a16:creationId xmlns:a16="http://schemas.microsoft.com/office/drawing/2014/main" id="{A26E9C64-3C43-487D-9444-76CE57719D1F}"/>
                  </a:ext>
                </a:extLst>
              </p:cNvPr>
              <p:cNvSpPr/>
              <p:nvPr userDrawn="1"/>
            </p:nvSpPr>
            <p:spPr>
              <a:xfrm>
                <a:off x="4123562" y="1456562"/>
                <a:ext cx="3944875" cy="3944875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rgbClr val="69A4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  <p:sp>
            <p:nvSpPr>
              <p:cNvPr id="26" name="椭圆 25">
                <a:extLst>
                  <a:ext uri="{FF2B5EF4-FFF2-40B4-BE49-F238E27FC236}">
                    <a16:creationId xmlns:a16="http://schemas.microsoft.com/office/drawing/2014/main" id="{28DBEAAC-EB46-457A-A4EF-909FB66041A1}"/>
                  </a:ext>
                </a:extLst>
              </p:cNvPr>
              <p:cNvSpPr/>
              <p:nvPr userDrawn="1"/>
            </p:nvSpPr>
            <p:spPr>
              <a:xfrm>
                <a:off x="4493206" y="1863116"/>
                <a:ext cx="3205586" cy="320558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69A42C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78755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6D5BF57F-0332-4F3B-9BE4-CC98481A99F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12" name="组合 11">
            <a:extLst>
              <a:ext uri="{FF2B5EF4-FFF2-40B4-BE49-F238E27FC236}">
                <a16:creationId xmlns:a16="http://schemas.microsoft.com/office/drawing/2014/main" id="{BD94E91E-61FA-4034-A715-880ED9049C33}"/>
              </a:ext>
            </a:extLst>
          </p:cNvPr>
          <p:cNvGrpSpPr/>
          <p:nvPr userDrawn="1"/>
        </p:nvGrpSpPr>
        <p:grpSpPr>
          <a:xfrm>
            <a:off x="4123562" y="645474"/>
            <a:ext cx="3944875" cy="3944875"/>
            <a:chOff x="4123562" y="1456562"/>
            <a:chExt cx="3944875" cy="3944875"/>
          </a:xfrm>
        </p:grpSpPr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85094751-2DD4-4846-8B0F-163BD84E9911}"/>
                </a:ext>
              </a:extLst>
            </p:cNvPr>
            <p:cNvSpPr/>
            <p:nvPr userDrawn="1"/>
          </p:nvSpPr>
          <p:spPr>
            <a:xfrm>
              <a:off x="4123562" y="1456562"/>
              <a:ext cx="3944875" cy="3944875"/>
            </a:xfrm>
            <a:prstGeom prst="ellipse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F1EEAC64-50F3-4E2E-BAAE-FFB0825138B7}"/>
                </a:ext>
              </a:extLst>
            </p:cNvPr>
            <p:cNvSpPr/>
            <p:nvPr userDrawn="1"/>
          </p:nvSpPr>
          <p:spPr>
            <a:xfrm>
              <a:off x="4251842" y="1584842"/>
              <a:ext cx="3688316" cy="3688316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:a16="http://schemas.microsoft.com/office/drawing/2014/main" id="{9A17473D-56BE-4352-8692-15F20858B57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8316A421-FEC6-4892-9085-219A52D4EB1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3212432"/>
            <a:ext cx="12192000" cy="3645245"/>
          </a:xfrm>
          <a:prstGeom prst="rect">
            <a:avLst/>
          </a:prstGeom>
        </p:spPr>
      </p:pic>
      <p:pic>
        <p:nvPicPr>
          <p:cNvPr id="20" name="图片 19" descr="图片包含 风筝, 放飞, 户外, 男士&#10;&#10;描述已自动生成">
            <a:extLst>
              <a:ext uri="{FF2B5EF4-FFF2-40B4-BE49-F238E27FC236}">
                <a16:creationId xmlns:a16="http://schemas.microsoft.com/office/drawing/2014/main" id="{42184D4F-2217-4B19-AE83-F7B96867663E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710" y="-104227"/>
            <a:ext cx="5409508" cy="4559968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0B456752-0E6B-4E23-B476-F10E7B2217D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1851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图片 14">
            <a:extLst>
              <a:ext uri="{FF2B5EF4-FFF2-40B4-BE49-F238E27FC236}">
                <a16:creationId xmlns:a16="http://schemas.microsoft.com/office/drawing/2014/main" id="{D0768494-01CA-4DEB-9B0E-9CF706A2385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E3BF1060-9D38-442B-B650-C56FFAABC40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F8F23204-87C2-4289-B849-D176F748B34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 b="6433"/>
          <a:stretch/>
        </p:blipFill>
        <p:spPr>
          <a:xfrm>
            <a:off x="0" y="3653905"/>
            <a:ext cx="12192000" cy="3204095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636F0092-7B80-47C5-802A-A46531C29CD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AD15E950-7373-4D7F-AC22-B7CD801C9017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  <p:grpSp>
        <p:nvGrpSpPr>
          <p:cNvPr id="2" name="组合 17">
            <a:extLst>
              <a:ext uri="{FF2B5EF4-FFF2-40B4-BE49-F238E27FC236}">
                <a16:creationId xmlns:a16="http://schemas.microsoft.com/office/drawing/2014/main" id="{4A702CA5-F98B-552C-1428-BCCE3BA23AD0}"/>
              </a:ext>
            </a:extLst>
          </p:cNvPr>
          <p:cNvGrpSpPr/>
          <p:nvPr userDrawn="1"/>
        </p:nvGrpSpPr>
        <p:grpSpPr>
          <a:xfrm>
            <a:off x="895120" y="247650"/>
            <a:ext cx="10401759" cy="6296025"/>
            <a:chOff x="895120" y="560948"/>
            <a:chExt cx="10401759" cy="5545419"/>
          </a:xfrm>
        </p:grpSpPr>
        <p:sp>
          <p:nvSpPr>
            <p:cNvPr id="3" name="矩形: 圆角 18">
              <a:extLst>
                <a:ext uri="{FF2B5EF4-FFF2-40B4-BE49-F238E27FC236}">
                  <a16:creationId xmlns:a16="http://schemas.microsoft.com/office/drawing/2014/main" id="{BE9B91E5-6816-D48E-3370-FA8D9334EC3E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4" name="矩形: 圆角 19">
              <a:extLst>
                <a:ext uri="{FF2B5EF4-FFF2-40B4-BE49-F238E27FC236}">
                  <a16:creationId xmlns:a16="http://schemas.microsoft.com/office/drawing/2014/main" id="{C1675860-DA43-B167-F0F1-1C15BB43E9F8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97435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 12">
            <a:extLst>
              <a:ext uri="{FF2B5EF4-FFF2-40B4-BE49-F238E27FC236}">
                <a16:creationId xmlns:a16="http://schemas.microsoft.com/office/drawing/2014/main" id="{B4E622B2-6B78-426D-A826-1C82183B49E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9" name="图片 18" descr="图片包含 风筝, 放飞, 户外, 男士&#10;&#10;描述已自动生成">
            <a:extLst>
              <a:ext uri="{FF2B5EF4-FFF2-40B4-BE49-F238E27FC236}">
                <a16:creationId xmlns:a16="http://schemas.microsoft.com/office/drawing/2014/main" id="{B8826A2F-DD57-4745-9916-D4C8463B7AC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66" y="2107025"/>
            <a:ext cx="5409508" cy="4559968"/>
          </a:xfrm>
          <a:prstGeom prst="rect">
            <a:avLst/>
          </a:prstGeom>
        </p:spPr>
      </p:pic>
      <p:grpSp>
        <p:nvGrpSpPr>
          <p:cNvPr id="15" name="组合 14">
            <a:extLst>
              <a:ext uri="{FF2B5EF4-FFF2-40B4-BE49-F238E27FC236}">
                <a16:creationId xmlns:a16="http://schemas.microsoft.com/office/drawing/2014/main" id="{643E409D-6F89-4CCF-98C4-93F9066620D0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6" name="矩形: 圆角 15">
              <a:extLst>
                <a:ext uri="{FF2B5EF4-FFF2-40B4-BE49-F238E27FC236}">
                  <a16:creationId xmlns:a16="http://schemas.microsoft.com/office/drawing/2014/main" id="{3D03D3D2-B735-4B43-BC13-9518A6AEAC0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7" name="矩形: 圆角 16">
              <a:extLst>
                <a:ext uri="{FF2B5EF4-FFF2-40B4-BE49-F238E27FC236}">
                  <a16:creationId xmlns:a16="http://schemas.microsoft.com/office/drawing/2014/main" id="{C5031E59-BD5E-4D70-B056-CA89A7238916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4" name="图片 13">
            <a:extLst>
              <a:ext uri="{FF2B5EF4-FFF2-40B4-BE49-F238E27FC236}">
                <a16:creationId xmlns:a16="http://schemas.microsoft.com/office/drawing/2014/main" id="{17A5146E-D406-4EDD-BB7E-0CF95841F61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8906" y="5137210"/>
            <a:ext cx="7110663" cy="1720467"/>
          </a:xfrm>
          <a:prstGeom prst="rect">
            <a:avLst/>
          </a:prstGeom>
        </p:spPr>
      </p:pic>
      <p:pic>
        <p:nvPicPr>
          <p:cNvPr id="18" name="图片 17" descr="图片包含 物体, 人员&#10;&#10;描述已自动生成">
            <a:extLst>
              <a:ext uri="{FF2B5EF4-FFF2-40B4-BE49-F238E27FC236}">
                <a16:creationId xmlns:a16="http://schemas.microsoft.com/office/drawing/2014/main" id="{9C7D8451-2A5D-4CAF-BFF3-FBCEF9B3F63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5848" y="2515218"/>
            <a:ext cx="2257648" cy="4151775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698D8EC6-97DA-4DA7-9EBB-DB0E20A2362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83DF20B4-4098-4DC7-B088-19ABD6801E9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4606178" y="5790774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5383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:a16="http://schemas.microsoft.com/office/drawing/2014/main" id="{7210A084-F38B-4919-A93A-BD16E79CF82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974CD0BF-702C-46D0-909C-3677FB5BB92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7987" y="0"/>
            <a:ext cx="1448196" cy="1215250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80DC7E05-01CC-4530-8F57-C46DFFF143E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11233438" y="1385833"/>
            <a:ext cx="939583" cy="788449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C50936C7-5C3B-4F80-BD5F-FB0A3A48A11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0236"/>
          <a:stretch/>
        </p:blipFill>
        <p:spPr>
          <a:xfrm>
            <a:off x="2943226" y="5695949"/>
            <a:ext cx="9305858" cy="1161727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3AA6C654-D837-4AE7-B40A-0BF43EC0038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8374" y="5419725"/>
            <a:ext cx="5341874" cy="1438275"/>
          </a:xfrm>
          <a:prstGeom prst="rect">
            <a:avLst/>
          </a:prstGeom>
        </p:spPr>
      </p:pic>
      <p:grpSp>
        <p:nvGrpSpPr>
          <p:cNvPr id="2" name="组合 17">
            <a:extLst>
              <a:ext uri="{FF2B5EF4-FFF2-40B4-BE49-F238E27FC236}">
                <a16:creationId xmlns:a16="http://schemas.microsoft.com/office/drawing/2014/main" id="{9F8C7D8A-954A-9477-7999-F255434D6FD7}"/>
              </a:ext>
            </a:extLst>
          </p:cNvPr>
          <p:cNvGrpSpPr/>
          <p:nvPr userDrawn="1"/>
        </p:nvGrpSpPr>
        <p:grpSpPr>
          <a:xfrm>
            <a:off x="390525" y="190501"/>
            <a:ext cx="11353799" cy="6200774"/>
            <a:chOff x="895120" y="560948"/>
            <a:chExt cx="10401759" cy="5545419"/>
          </a:xfrm>
        </p:grpSpPr>
        <p:sp>
          <p:nvSpPr>
            <p:cNvPr id="3" name="矩形: 圆角 18">
              <a:extLst>
                <a:ext uri="{FF2B5EF4-FFF2-40B4-BE49-F238E27FC236}">
                  <a16:creationId xmlns:a16="http://schemas.microsoft.com/office/drawing/2014/main" id="{C3CECC27-8B95-5524-0FD0-75931A6CFCD7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4" name="矩形: 圆角 19">
              <a:extLst>
                <a:ext uri="{FF2B5EF4-FFF2-40B4-BE49-F238E27FC236}">
                  <a16:creationId xmlns:a16="http://schemas.microsoft.com/office/drawing/2014/main" id="{E6FEDC4B-65D8-095C-469A-106434914788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72511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>
            <a:extLst>
              <a:ext uri="{FF2B5EF4-FFF2-40B4-BE49-F238E27FC236}">
                <a16:creationId xmlns:a16="http://schemas.microsoft.com/office/drawing/2014/main" id="{F74DFC1B-353D-4840-BD89-C9F51B6496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14" name="组合 13">
            <a:extLst>
              <a:ext uri="{FF2B5EF4-FFF2-40B4-BE49-F238E27FC236}">
                <a16:creationId xmlns:a16="http://schemas.microsoft.com/office/drawing/2014/main" id="{E89C60B6-FFB4-4B81-BC2C-244161BA54DC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2033343E-9142-4505-BD60-35219B9E971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6" name="矩形: 圆角 15">
              <a:extLst>
                <a:ext uri="{FF2B5EF4-FFF2-40B4-BE49-F238E27FC236}">
                  <a16:creationId xmlns:a16="http://schemas.microsoft.com/office/drawing/2014/main" id="{2730350E-86BE-4E42-B347-D1D1282C7933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9" name="图片 18">
            <a:extLst>
              <a:ext uri="{FF2B5EF4-FFF2-40B4-BE49-F238E27FC236}">
                <a16:creationId xmlns:a16="http://schemas.microsoft.com/office/drawing/2014/main" id="{18BF4325-345D-4E32-96D9-33AED0ED6B3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74D6B39F-1635-46ED-AD44-D3367F5E6ED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7DA7133A-6A20-4941-AFBE-E6B07D333A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4185878"/>
            <a:ext cx="8936182" cy="2671799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0BC1DC05-7B7D-4F15-98AE-6A24E80E606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4825" y="4842163"/>
            <a:ext cx="12192000" cy="2015513"/>
          </a:xfrm>
          <a:prstGeom prst="rect">
            <a:avLst/>
          </a:prstGeom>
        </p:spPr>
      </p:pic>
      <p:pic>
        <p:nvPicPr>
          <p:cNvPr id="21" name="图片 20" descr="图片包含 风筝, 放飞, 户外, 男士&#10;&#10;描述已自动生成">
            <a:extLst>
              <a:ext uri="{FF2B5EF4-FFF2-40B4-BE49-F238E27FC236}">
                <a16:creationId xmlns:a16="http://schemas.microsoft.com/office/drawing/2014/main" id="{C4F8B62B-A729-44A4-93C3-EFA95BFA04A7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512" y="3038191"/>
            <a:ext cx="3733067" cy="3146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5861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>
            <a:extLst>
              <a:ext uri="{FF2B5EF4-FFF2-40B4-BE49-F238E27FC236}">
                <a16:creationId xmlns:a16="http://schemas.microsoft.com/office/drawing/2014/main" id="{4BC1095C-834A-4BA8-BCFB-3D5B199A29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7" name="图片 16" descr="图片包含 风筝, 放飞, 户外, 男士&#10;&#10;描述已自动生成">
            <a:extLst>
              <a:ext uri="{FF2B5EF4-FFF2-40B4-BE49-F238E27FC236}">
                <a16:creationId xmlns:a16="http://schemas.microsoft.com/office/drawing/2014/main" id="{FE2D20D6-ACF9-4C2E-B4E9-6EEB0D6BA7B1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321" y="113331"/>
            <a:ext cx="5409508" cy="4559968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D159644-7CF6-4D94-97C9-09C432B66E70}"/>
              </a:ext>
            </a:extLst>
          </p:cNvPr>
          <p:cNvGrpSpPr/>
          <p:nvPr userDrawn="1"/>
        </p:nvGrpSpPr>
        <p:grpSpPr>
          <a:xfrm>
            <a:off x="2319231" y="1399660"/>
            <a:ext cx="7565360" cy="3101180"/>
            <a:chOff x="3100251" y="1601912"/>
            <a:chExt cx="7565360" cy="3101180"/>
          </a:xfrm>
        </p:grpSpPr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FFEB1E8C-4480-4D5B-8EDC-03B16B2CC36F}"/>
                </a:ext>
              </a:extLst>
            </p:cNvPr>
            <p:cNvSpPr/>
            <p:nvPr userDrawn="1"/>
          </p:nvSpPr>
          <p:spPr>
            <a:xfrm>
              <a:off x="3100251" y="1601912"/>
              <a:ext cx="7565360" cy="3101180"/>
            </a:xfrm>
            <a:prstGeom prst="roundRect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20" name="矩形: 圆角 19">
              <a:extLst>
                <a:ext uri="{FF2B5EF4-FFF2-40B4-BE49-F238E27FC236}">
                  <a16:creationId xmlns:a16="http://schemas.microsoft.com/office/drawing/2014/main" id="{FD24B32E-9940-4204-A683-FAE6629D30D7}"/>
                </a:ext>
              </a:extLst>
            </p:cNvPr>
            <p:cNvSpPr/>
            <p:nvPr userDrawn="1"/>
          </p:nvSpPr>
          <p:spPr>
            <a:xfrm>
              <a:off x="3230674" y="1730457"/>
              <a:ext cx="7304513" cy="2843043"/>
            </a:xfrm>
            <a:prstGeom prst="roundRect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21" name="图片 20">
            <a:extLst>
              <a:ext uri="{FF2B5EF4-FFF2-40B4-BE49-F238E27FC236}">
                <a16:creationId xmlns:a16="http://schemas.microsoft.com/office/drawing/2014/main" id="{B64D2B6A-E316-4370-B4E0-5684C1C935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924AD35A-9A13-464F-99D2-71D3736BE189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74197FF8-7464-4E17-9E6E-909DBCE7CA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719"/>
          <a:stretch/>
        </p:blipFill>
        <p:spPr>
          <a:xfrm>
            <a:off x="0" y="3272589"/>
            <a:ext cx="12192000" cy="3585088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A3AB5E3A-7DA0-490F-BDF1-C7BC0F6D3FB3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B6B9E760-96E2-4D76-B081-FC8936590491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9272554" y="554760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53323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 12">
            <a:extLst>
              <a:ext uri="{FF2B5EF4-FFF2-40B4-BE49-F238E27FC236}">
                <a16:creationId xmlns:a16="http://schemas.microsoft.com/office/drawing/2014/main" id="{B4E622B2-6B78-426D-A826-1C82183B49E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9" name="图片 18" descr="图片包含 风筝, 放飞, 户外, 男士&#10;&#10;描述已自动生成">
            <a:extLst>
              <a:ext uri="{FF2B5EF4-FFF2-40B4-BE49-F238E27FC236}">
                <a16:creationId xmlns:a16="http://schemas.microsoft.com/office/drawing/2014/main" id="{B8826A2F-DD57-4745-9916-D4C8463B7AC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66" y="2107025"/>
            <a:ext cx="5409508" cy="4559968"/>
          </a:xfrm>
          <a:prstGeom prst="rect">
            <a:avLst/>
          </a:prstGeom>
        </p:spPr>
      </p:pic>
      <p:grpSp>
        <p:nvGrpSpPr>
          <p:cNvPr id="15" name="组合 14">
            <a:extLst>
              <a:ext uri="{FF2B5EF4-FFF2-40B4-BE49-F238E27FC236}">
                <a16:creationId xmlns:a16="http://schemas.microsoft.com/office/drawing/2014/main" id="{643E409D-6F89-4CCF-98C4-93F9066620D0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6" name="矩形: 圆角 15">
              <a:extLst>
                <a:ext uri="{FF2B5EF4-FFF2-40B4-BE49-F238E27FC236}">
                  <a16:creationId xmlns:a16="http://schemas.microsoft.com/office/drawing/2014/main" id="{3D03D3D2-B735-4B43-BC13-9518A6AEAC0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7" name="矩形: 圆角 16">
              <a:extLst>
                <a:ext uri="{FF2B5EF4-FFF2-40B4-BE49-F238E27FC236}">
                  <a16:creationId xmlns:a16="http://schemas.microsoft.com/office/drawing/2014/main" id="{C5031E59-BD5E-4D70-B056-CA89A7238916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4" name="图片 13">
            <a:extLst>
              <a:ext uri="{FF2B5EF4-FFF2-40B4-BE49-F238E27FC236}">
                <a16:creationId xmlns:a16="http://schemas.microsoft.com/office/drawing/2014/main" id="{17A5146E-D406-4EDD-BB7E-0CF95841F61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8906" y="5137210"/>
            <a:ext cx="7110663" cy="1720467"/>
          </a:xfrm>
          <a:prstGeom prst="rect">
            <a:avLst/>
          </a:prstGeom>
        </p:spPr>
      </p:pic>
      <p:pic>
        <p:nvPicPr>
          <p:cNvPr id="18" name="图片 17" descr="图片包含 物体, 人员&#10;&#10;描述已自动生成">
            <a:extLst>
              <a:ext uri="{FF2B5EF4-FFF2-40B4-BE49-F238E27FC236}">
                <a16:creationId xmlns:a16="http://schemas.microsoft.com/office/drawing/2014/main" id="{9C7D8451-2A5D-4CAF-BFF3-FBCEF9B3F63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5848" y="2515218"/>
            <a:ext cx="2257648" cy="4151775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698D8EC6-97DA-4DA7-9EBB-DB0E20A2362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83DF20B4-4098-4DC7-B088-19ABD6801E9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4606178" y="5790774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4037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91C9685D-5276-4D4C-BC32-3102DB43702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5" name="组合 4">
            <a:extLst>
              <a:ext uri="{FF2B5EF4-FFF2-40B4-BE49-F238E27FC236}">
                <a16:creationId xmlns:a16="http://schemas.microsoft.com/office/drawing/2014/main" id="{E88CC7F5-0E4E-44D1-BFF4-6134E737A247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6" name="矩形: 圆角 5">
              <a:extLst>
                <a:ext uri="{FF2B5EF4-FFF2-40B4-BE49-F238E27FC236}">
                  <a16:creationId xmlns:a16="http://schemas.microsoft.com/office/drawing/2014/main" id="{A3D1BA0B-F826-4C67-BB7A-D4F920EF891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7" name="矩形: 圆角 6">
              <a:extLst>
                <a:ext uri="{FF2B5EF4-FFF2-40B4-BE49-F238E27FC236}">
                  <a16:creationId xmlns:a16="http://schemas.microsoft.com/office/drawing/2014/main" id="{3F344303-5F3E-4BE8-BB67-DDA33FACDD59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0" name="图片 9">
            <a:extLst>
              <a:ext uri="{FF2B5EF4-FFF2-40B4-BE49-F238E27FC236}">
                <a16:creationId xmlns:a16="http://schemas.microsoft.com/office/drawing/2014/main" id="{1D2074ED-745E-47F2-A28D-7556C36D23D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4B80EC09-CA68-41B4-B9BC-8919380041F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9F71DEF7-D83E-4C6D-933C-2D2AC3B4D1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4185878"/>
            <a:ext cx="8936182" cy="267179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F40A0BCD-6572-4563-811D-AEC7824035C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4825" y="4842163"/>
            <a:ext cx="12192000" cy="2015513"/>
          </a:xfrm>
          <a:prstGeom prst="rect">
            <a:avLst/>
          </a:prstGeom>
        </p:spPr>
      </p:pic>
      <p:pic>
        <p:nvPicPr>
          <p:cNvPr id="13" name="图片 12" descr="图片包含 风筝, 放飞, 户外, 男士&#10;&#10;描述已自动生成">
            <a:extLst>
              <a:ext uri="{FF2B5EF4-FFF2-40B4-BE49-F238E27FC236}">
                <a16:creationId xmlns:a16="http://schemas.microsoft.com/office/drawing/2014/main" id="{84B28A0B-3225-419B-A96F-A51BEEAC0A0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512" y="3038191"/>
            <a:ext cx="3733067" cy="3146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261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628AD241-67EF-4D37-A32B-73292551D7E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23" name="图片 22" descr="图片包含 风筝, 放飞, 户外, 男士&#10;&#10;描述已自动生成">
            <a:extLst>
              <a:ext uri="{FF2B5EF4-FFF2-40B4-BE49-F238E27FC236}">
                <a16:creationId xmlns:a16="http://schemas.microsoft.com/office/drawing/2014/main" id="{A4C5D621-C2D4-49C5-A66A-C0ABFAF542E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146" y="0"/>
            <a:ext cx="5409508" cy="4559968"/>
          </a:xfrm>
          <a:prstGeom prst="rect">
            <a:avLst/>
          </a:prstGeom>
        </p:spPr>
      </p:pic>
      <p:grpSp>
        <p:nvGrpSpPr>
          <p:cNvPr id="17" name="组合 16">
            <a:extLst>
              <a:ext uri="{FF2B5EF4-FFF2-40B4-BE49-F238E27FC236}">
                <a16:creationId xmlns:a16="http://schemas.microsoft.com/office/drawing/2014/main" id="{97F56CAF-4FE7-41DF-8AFD-722DD4BC9915}"/>
              </a:ext>
            </a:extLst>
          </p:cNvPr>
          <p:cNvGrpSpPr/>
          <p:nvPr userDrawn="1"/>
        </p:nvGrpSpPr>
        <p:grpSpPr>
          <a:xfrm>
            <a:off x="2019300" y="1162049"/>
            <a:ext cx="7931966" cy="4295775"/>
            <a:chOff x="3100251" y="1601912"/>
            <a:chExt cx="7565360" cy="3101180"/>
          </a:xfrm>
        </p:grpSpPr>
        <p:sp>
          <p:nvSpPr>
            <p:cNvPr id="18" name="矩形: 圆角 17">
              <a:extLst>
                <a:ext uri="{FF2B5EF4-FFF2-40B4-BE49-F238E27FC236}">
                  <a16:creationId xmlns:a16="http://schemas.microsoft.com/office/drawing/2014/main" id="{57025E8F-A0F4-4DD3-A0B9-6D9C2167A0C4}"/>
                </a:ext>
              </a:extLst>
            </p:cNvPr>
            <p:cNvSpPr/>
            <p:nvPr userDrawn="1"/>
          </p:nvSpPr>
          <p:spPr>
            <a:xfrm>
              <a:off x="3100251" y="1601912"/>
              <a:ext cx="7565360" cy="3101180"/>
            </a:xfrm>
            <a:prstGeom prst="roundRect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256F5323-E4AC-4AFF-88F9-DCBB7D460B6C}"/>
                </a:ext>
              </a:extLst>
            </p:cNvPr>
            <p:cNvSpPr/>
            <p:nvPr userDrawn="1"/>
          </p:nvSpPr>
          <p:spPr>
            <a:xfrm>
              <a:off x="3230674" y="1730457"/>
              <a:ext cx="7304513" cy="2843043"/>
            </a:xfrm>
            <a:prstGeom prst="roundRect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1" name="图片 10">
            <a:extLst>
              <a:ext uri="{FF2B5EF4-FFF2-40B4-BE49-F238E27FC236}">
                <a16:creationId xmlns:a16="http://schemas.microsoft.com/office/drawing/2014/main" id="{54649A41-B549-4E7A-991C-20A3627FF2D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24425"/>
            <a:ext cx="12192000" cy="1933252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D828FE59-8728-4E67-8700-168ED251E4E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92F924D0-FF27-481B-A046-7126506960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719"/>
          <a:stretch/>
        </p:blipFill>
        <p:spPr>
          <a:xfrm>
            <a:off x="0" y="4467225"/>
            <a:ext cx="12192000" cy="2390452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8D57F25C-7EC5-4167-AB34-270DE7430ACE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6409CAC2-DBBA-49AF-BCA4-24D461A72B20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9272554" y="554760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61636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>
            <a:extLst>
              <a:ext uri="{FF2B5EF4-FFF2-40B4-BE49-F238E27FC236}">
                <a16:creationId xmlns:a16="http://schemas.microsoft.com/office/drawing/2014/main" id="{B2F4CC2F-6402-47A3-BD4B-093C8739A56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3" name="图片 2" descr="图片包含 物体, 人员&#10;&#10;描述已自动生成">
            <a:extLst>
              <a:ext uri="{FF2B5EF4-FFF2-40B4-BE49-F238E27FC236}">
                <a16:creationId xmlns:a16="http://schemas.microsoft.com/office/drawing/2014/main" id="{F17BD030-ABCB-4D74-B6C2-8A8AC77D9D3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29010" y="961645"/>
            <a:ext cx="2257648" cy="4151775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66B6594F-2160-437A-B18B-3EE5918E2EF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E6B8D98D-8735-479A-B76E-857C2863590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092C4F7-1D80-4C1C-B83D-0582CCB17108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4640397" y="813959"/>
            <a:ext cx="939583" cy="788449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D4F4B819-65F3-4E67-B96F-427045AF1271}"/>
              </a:ext>
            </a:extLst>
          </p:cNvPr>
          <p:cNvGrpSpPr/>
          <p:nvPr userDrawn="1"/>
        </p:nvGrpSpPr>
        <p:grpSpPr>
          <a:xfrm>
            <a:off x="2303943" y="1821440"/>
            <a:ext cx="1573994" cy="2997215"/>
            <a:chOff x="4241493" y="1810742"/>
            <a:chExt cx="1177388" cy="2241994"/>
          </a:xfrm>
        </p:grpSpPr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1AC95CAF-19F8-46F0-8F60-4093F942A126}"/>
                </a:ext>
              </a:extLst>
            </p:cNvPr>
            <p:cNvGrpSpPr/>
            <p:nvPr userDrawn="1"/>
          </p:nvGrpSpPr>
          <p:grpSpPr>
            <a:xfrm>
              <a:off x="4241494" y="1810742"/>
              <a:ext cx="1177387" cy="1177387"/>
              <a:chOff x="4123562" y="1456562"/>
              <a:chExt cx="3944875" cy="3944875"/>
            </a:xfrm>
          </p:grpSpPr>
          <p:sp>
            <p:nvSpPr>
              <p:cNvPr id="27" name="椭圆 26">
                <a:extLst>
                  <a:ext uri="{FF2B5EF4-FFF2-40B4-BE49-F238E27FC236}">
                    <a16:creationId xmlns:a16="http://schemas.microsoft.com/office/drawing/2014/main" id="{9C3B90C4-26AC-4011-A273-BC9E3BDA9C74}"/>
                  </a:ext>
                </a:extLst>
              </p:cNvPr>
              <p:cNvSpPr/>
              <p:nvPr userDrawn="1"/>
            </p:nvSpPr>
            <p:spPr>
              <a:xfrm>
                <a:off x="4123562" y="1456562"/>
                <a:ext cx="3944875" cy="3944875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rgbClr val="69A4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  <p:sp>
            <p:nvSpPr>
              <p:cNvPr id="28" name="椭圆 27">
                <a:extLst>
                  <a:ext uri="{FF2B5EF4-FFF2-40B4-BE49-F238E27FC236}">
                    <a16:creationId xmlns:a16="http://schemas.microsoft.com/office/drawing/2014/main" id="{8731A9ED-0B6B-463A-BE08-0F21A969739B}"/>
                  </a:ext>
                </a:extLst>
              </p:cNvPr>
              <p:cNvSpPr/>
              <p:nvPr userDrawn="1"/>
            </p:nvSpPr>
            <p:spPr>
              <a:xfrm>
                <a:off x="4493206" y="1863116"/>
                <a:ext cx="3205586" cy="320558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69A42C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</p:grpSp>
        <p:grpSp>
          <p:nvGrpSpPr>
            <p:cNvPr id="24" name="组合 23">
              <a:extLst>
                <a:ext uri="{FF2B5EF4-FFF2-40B4-BE49-F238E27FC236}">
                  <a16:creationId xmlns:a16="http://schemas.microsoft.com/office/drawing/2014/main" id="{D02D5186-888E-4405-9B2A-69A06E9620FC}"/>
                </a:ext>
              </a:extLst>
            </p:cNvPr>
            <p:cNvGrpSpPr/>
            <p:nvPr userDrawn="1"/>
          </p:nvGrpSpPr>
          <p:grpSpPr>
            <a:xfrm>
              <a:off x="4241493" y="2875349"/>
              <a:ext cx="1177387" cy="1177387"/>
              <a:chOff x="4123562" y="1456562"/>
              <a:chExt cx="3944875" cy="3944875"/>
            </a:xfrm>
          </p:grpSpPr>
          <p:sp>
            <p:nvSpPr>
              <p:cNvPr id="25" name="椭圆 24">
                <a:extLst>
                  <a:ext uri="{FF2B5EF4-FFF2-40B4-BE49-F238E27FC236}">
                    <a16:creationId xmlns:a16="http://schemas.microsoft.com/office/drawing/2014/main" id="{A26E9C64-3C43-487D-9444-76CE57719D1F}"/>
                  </a:ext>
                </a:extLst>
              </p:cNvPr>
              <p:cNvSpPr/>
              <p:nvPr userDrawn="1"/>
            </p:nvSpPr>
            <p:spPr>
              <a:xfrm>
                <a:off x="4123562" y="1456562"/>
                <a:ext cx="3944875" cy="3944875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rgbClr val="69A4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  <p:sp>
            <p:nvSpPr>
              <p:cNvPr id="26" name="椭圆 25">
                <a:extLst>
                  <a:ext uri="{FF2B5EF4-FFF2-40B4-BE49-F238E27FC236}">
                    <a16:creationId xmlns:a16="http://schemas.microsoft.com/office/drawing/2014/main" id="{28DBEAAC-EB46-457A-A4EF-909FB66041A1}"/>
                  </a:ext>
                </a:extLst>
              </p:cNvPr>
              <p:cNvSpPr/>
              <p:nvPr userDrawn="1"/>
            </p:nvSpPr>
            <p:spPr>
              <a:xfrm>
                <a:off x="4493206" y="1863116"/>
                <a:ext cx="3205586" cy="320558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69A42C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66685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6D5BF57F-0332-4F3B-9BE4-CC98481A99F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12" name="组合 11">
            <a:extLst>
              <a:ext uri="{FF2B5EF4-FFF2-40B4-BE49-F238E27FC236}">
                <a16:creationId xmlns:a16="http://schemas.microsoft.com/office/drawing/2014/main" id="{BD94E91E-61FA-4034-A715-880ED9049C33}"/>
              </a:ext>
            </a:extLst>
          </p:cNvPr>
          <p:cNvGrpSpPr/>
          <p:nvPr userDrawn="1"/>
        </p:nvGrpSpPr>
        <p:grpSpPr>
          <a:xfrm>
            <a:off x="4123562" y="645474"/>
            <a:ext cx="3944875" cy="3944875"/>
            <a:chOff x="4123562" y="1456562"/>
            <a:chExt cx="3944875" cy="3944875"/>
          </a:xfrm>
        </p:grpSpPr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85094751-2DD4-4846-8B0F-163BD84E9911}"/>
                </a:ext>
              </a:extLst>
            </p:cNvPr>
            <p:cNvSpPr/>
            <p:nvPr userDrawn="1"/>
          </p:nvSpPr>
          <p:spPr>
            <a:xfrm>
              <a:off x="4123562" y="1456562"/>
              <a:ext cx="3944875" cy="3944875"/>
            </a:xfrm>
            <a:prstGeom prst="ellipse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F1EEAC64-50F3-4E2E-BAAE-FFB0825138B7}"/>
                </a:ext>
              </a:extLst>
            </p:cNvPr>
            <p:cNvSpPr/>
            <p:nvPr userDrawn="1"/>
          </p:nvSpPr>
          <p:spPr>
            <a:xfrm>
              <a:off x="4251842" y="1584842"/>
              <a:ext cx="3688316" cy="3688316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:a16="http://schemas.microsoft.com/office/drawing/2014/main" id="{9A17473D-56BE-4352-8692-15F20858B57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8316A421-FEC6-4892-9085-219A52D4EB1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3212432"/>
            <a:ext cx="12192000" cy="3645245"/>
          </a:xfrm>
          <a:prstGeom prst="rect">
            <a:avLst/>
          </a:prstGeom>
        </p:spPr>
      </p:pic>
      <p:pic>
        <p:nvPicPr>
          <p:cNvPr id="20" name="图片 19" descr="图片包含 风筝, 放飞, 户外, 男士&#10;&#10;描述已自动生成">
            <a:extLst>
              <a:ext uri="{FF2B5EF4-FFF2-40B4-BE49-F238E27FC236}">
                <a16:creationId xmlns:a16="http://schemas.microsoft.com/office/drawing/2014/main" id="{42184D4F-2217-4B19-AE83-F7B96867663E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710" y="-104227"/>
            <a:ext cx="5409508" cy="4559968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0B456752-0E6B-4E23-B476-F10E7B2217D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3450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图片 14">
            <a:extLst>
              <a:ext uri="{FF2B5EF4-FFF2-40B4-BE49-F238E27FC236}">
                <a16:creationId xmlns:a16="http://schemas.microsoft.com/office/drawing/2014/main" id="{D0768494-01CA-4DEB-9B0E-9CF706A2385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E3BF1060-9D38-442B-B650-C56FFAABC40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45394101-C3C9-4C52-B8BA-914808A0EFA1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528365A8-FCD2-4C1B-B934-227FBB06A56E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20" name="矩形: 圆角 19">
              <a:extLst>
                <a:ext uri="{FF2B5EF4-FFF2-40B4-BE49-F238E27FC236}">
                  <a16:creationId xmlns:a16="http://schemas.microsoft.com/office/drawing/2014/main" id="{B6B88804-F260-4FCE-82A3-7A9EEA2FC9EA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7" name="图片 16">
            <a:extLst>
              <a:ext uri="{FF2B5EF4-FFF2-40B4-BE49-F238E27FC236}">
                <a16:creationId xmlns:a16="http://schemas.microsoft.com/office/drawing/2014/main" id="{F8F23204-87C2-4289-B849-D176F748B34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 b="6433"/>
          <a:stretch/>
        </p:blipFill>
        <p:spPr>
          <a:xfrm>
            <a:off x="0" y="3653905"/>
            <a:ext cx="12192000" cy="3204095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B0D6CFB-624C-479D-90BF-D6FDC0AB05B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636F0092-7B80-47C5-802A-A46531C29CD0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AD15E950-7373-4D7F-AC22-B7CD801C9017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0476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 12">
            <a:extLst>
              <a:ext uri="{FF2B5EF4-FFF2-40B4-BE49-F238E27FC236}">
                <a16:creationId xmlns:a16="http://schemas.microsoft.com/office/drawing/2014/main" id="{B4E622B2-6B78-426D-A826-1C82183B49E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9" name="图片 18" descr="图片包含 风筝, 放飞, 户外, 男士&#10;&#10;描述已自动生成">
            <a:extLst>
              <a:ext uri="{FF2B5EF4-FFF2-40B4-BE49-F238E27FC236}">
                <a16:creationId xmlns:a16="http://schemas.microsoft.com/office/drawing/2014/main" id="{B8826A2F-DD57-4745-9916-D4C8463B7AC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66" y="2107025"/>
            <a:ext cx="5409508" cy="4559968"/>
          </a:xfrm>
          <a:prstGeom prst="rect">
            <a:avLst/>
          </a:prstGeom>
        </p:spPr>
      </p:pic>
      <p:grpSp>
        <p:nvGrpSpPr>
          <p:cNvPr id="15" name="组合 14">
            <a:extLst>
              <a:ext uri="{FF2B5EF4-FFF2-40B4-BE49-F238E27FC236}">
                <a16:creationId xmlns:a16="http://schemas.microsoft.com/office/drawing/2014/main" id="{643E409D-6F89-4CCF-98C4-93F9066620D0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6" name="矩形: 圆角 15">
              <a:extLst>
                <a:ext uri="{FF2B5EF4-FFF2-40B4-BE49-F238E27FC236}">
                  <a16:creationId xmlns:a16="http://schemas.microsoft.com/office/drawing/2014/main" id="{3D03D3D2-B735-4B43-BC13-9518A6AEAC0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7" name="矩形: 圆角 16">
              <a:extLst>
                <a:ext uri="{FF2B5EF4-FFF2-40B4-BE49-F238E27FC236}">
                  <a16:creationId xmlns:a16="http://schemas.microsoft.com/office/drawing/2014/main" id="{C5031E59-BD5E-4D70-B056-CA89A7238916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4" name="图片 13">
            <a:extLst>
              <a:ext uri="{FF2B5EF4-FFF2-40B4-BE49-F238E27FC236}">
                <a16:creationId xmlns:a16="http://schemas.microsoft.com/office/drawing/2014/main" id="{17A5146E-D406-4EDD-BB7E-0CF95841F61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8906" y="5137210"/>
            <a:ext cx="7110663" cy="1720467"/>
          </a:xfrm>
          <a:prstGeom prst="rect">
            <a:avLst/>
          </a:prstGeom>
        </p:spPr>
      </p:pic>
      <p:pic>
        <p:nvPicPr>
          <p:cNvPr id="18" name="图片 17" descr="图片包含 物体, 人员&#10;&#10;描述已自动生成">
            <a:extLst>
              <a:ext uri="{FF2B5EF4-FFF2-40B4-BE49-F238E27FC236}">
                <a16:creationId xmlns:a16="http://schemas.microsoft.com/office/drawing/2014/main" id="{9C7D8451-2A5D-4CAF-BFF3-FBCEF9B3F63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5848" y="2515218"/>
            <a:ext cx="2257648" cy="4151775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698D8EC6-97DA-4DA7-9EBB-DB0E20A2362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83DF20B4-4098-4DC7-B088-19ABD6801E9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4606178" y="5790774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6666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:a16="http://schemas.microsoft.com/office/drawing/2014/main" id="{7210A084-F38B-4919-A93A-BD16E79CF82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A5C61505-38DB-4D0E-A2CC-86FDC6ACC676}"/>
              </a:ext>
            </a:extLst>
          </p:cNvPr>
          <p:cNvGrpSpPr/>
          <p:nvPr userDrawn="1"/>
        </p:nvGrpSpPr>
        <p:grpSpPr>
          <a:xfrm>
            <a:off x="428625" y="238126"/>
            <a:ext cx="11363325" cy="6181724"/>
            <a:chOff x="895120" y="560948"/>
            <a:chExt cx="10401759" cy="5545419"/>
          </a:xfrm>
        </p:grpSpPr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AC2B5106-50FA-468B-A8B9-60DAA9B69801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20" name="矩形: 圆角 19">
              <a:extLst>
                <a:ext uri="{FF2B5EF4-FFF2-40B4-BE49-F238E27FC236}">
                  <a16:creationId xmlns:a16="http://schemas.microsoft.com/office/drawing/2014/main" id="{FA5251F8-629A-4470-BC76-7E771BCFE5C1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23" name="图片 22">
            <a:extLst>
              <a:ext uri="{FF2B5EF4-FFF2-40B4-BE49-F238E27FC236}">
                <a16:creationId xmlns:a16="http://schemas.microsoft.com/office/drawing/2014/main" id="{974CD0BF-702C-46D0-909C-3677FB5BB92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7987" y="0"/>
            <a:ext cx="1448196" cy="1215250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80DC7E05-01CC-4530-8F57-C46DFFF143E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11233438" y="1385833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8429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>
            <a:extLst>
              <a:ext uri="{FF2B5EF4-FFF2-40B4-BE49-F238E27FC236}">
                <a16:creationId xmlns:a16="http://schemas.microsoft.com/office/drawing/2014/main" id="{F74DFC1B-353D-4840-BD89-C9F51B6496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14" name="组合 13">
            <a:extLst>
              <a:ext uri="{FF2B5EF4-FFF2-40B4-BE49-F238E27FC236}">
                <a16:creationId xmlns:a16="http://schemas.microsoft.com/office/drawing/2014/main" id="{E89C60B6-FFB4-4B81-BC2C-244161BA54DC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2033343E-9142-4505-BD60-35219B9E971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6" name="矩形: 圆角 15">
              <a:extLst>
                <a:ext uri="{FF2B5EF4-FFF2-40B4-BE49-F238E27FC236}">
                  <a16:creationId xmlns:a16="http://schemas.microsoft.com/office/drawing/2014/main" id="{2730350E-86BE-4E42-B347-D1D1282C7933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9" name="图片 18">
            <a:extLst>
              <a:ext uri="{FF2B5EF4-FFF2-40B4-BE49-F238E27FC236}">
                <a16:creationId xmlns:a16="http://schemas.microsoft.com/office/drawing/2014/main" id="{18BF4325-345D-4E32-96D9-33AED0ED6B3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74D6B39F-1635-46ED-AD44-D3367F5E6ED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7DA7133A-6A20-4941-AFBE-E6B07D333A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4185878"/>
            <a:ext cx="8936182" cy="2671799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0BC1DC05-7B7D-4F15-98AE-6A24E80E606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4825" y="4842163"/>
            <a:ext cx="12192000" cy="2015513"/>
          </a:xfrm>
          <a:prstGeom prst="rect">
            <a:avLst/>
          </a:prstGeom>
        </p:spPr>
      </p:pic>
      <p:pic>
        <p:nvPicPr>
          <p:cNvPr id="21" name="图片 20" descr="图片包含 风筝, 放飞, 户外, 男士&#10;&#10;描述已自动生成">
            <a:extLst>
              <a:ext uri="{FF2B5EF4-FFF2-40B4-BE49-F238E27FC236}">
                <a16:creationId xmlns:a16="http://schemas.microsoft.com/office/drawing/2014/main" id="{C4F8B62B-A729-44A4-93C3-EFA95BFA04A7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512" y="3038191"/>
            <a:ext cx="3733067" cy="3146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7444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>
            <a:extLst>
              <a:ext uri="{FF2B5EF4-FFF2-40B4-BE49-F238E27FC236}">
                <a16:creationId xmlns:a16="http://schemas.microsoft.com/office/drawing/2014/main" id="{4BC1095C-834A-4BA8-BCFB-3D5B199A29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7" name="图片 16" descr="图片包含 风筝, 放飞, 户外, 男士&#10;&#10;描述已自动生成">
            <a:extLst>
              <a:ext uri="{FF2B5EF4-FFF2-40B4-BE49-F238E27FC236}">
                <a16:creationId xmlns:a16="http://schemas.microsoft.com/office/drawing/2014/main" id="{FE2D20D6-ACF9-4C2E-B4E9-6EEB0D6BA7B1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321" y="113331"/>
            <a:ext cx="5409508" cy="4559968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D159644-7CF6-4D94-97C9-09C432B66E70}"/>
              </a:ext>
            </a:extLst>
          </p:cNvPr>
          <p:cNvGrpSpPr/>
          <p:nvPr userDrawn="1"/>
        </p:nvGrpSpPr>
        <p:grpSpPr>
          <a:xfrm>
            <a:off x="2319231" y="1399660"/>
            <a:ext cx="7565360" cy="3101180"/>
            <a:chOff x="3100251" y="1601912"/>
            <a:chExt cx="7565360" cy="3101180"/>
          </a:xfrm>
        </p:grpSpPr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FFEB1E8C-4480-4D5B-8EDC-03B16B2CC36F}"/>
                </a:ext>
              </a:extLst>
            </p:cNvPr>
            <p:cNvSpPr/>
            <p:nvPr userDrawn="1"/>
          </p:nvSpPr>
          <p:spPr>
            <a:xfrm>
              <a:off x="3100251" y="1601912"/>
              <a:ext cx="7565360" cy="3101180"/>
            </a:xfrm>
            <a:prstGeom prst="roundRect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20" name="矩形: 圆角 19">
              <a:extLst>
                <a:ext uri="{FF2B5EF4-FFF2-40B4-BE49-F238E27FC236}">
                  <a16:creationId xmlns:a16="http://schemas.microsoft.com/office/drawing/2014/main" id="{FD24B32E-9940-4204-A683-FAE6629D30D7}"/>
                </a:ext>
              </a:extLst>
            </p:cNvPr>
            <p:cNvSpPr/>
            <p:nvPr userDrawn="1"/>
          </p:nvSpPr>
          <p:spPr>
            <a:xfrm>
              <a:off x="3230674" y="1730457"/>
              <a:ext cx="7304513" cy="2843043"/>
            </a:xfrm>
            <a:prstGeom prst="roundRect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21" name="图片 20">
            <a:extLst>
              <a:ext uri="{FF2B5EF4-FFF2-40B4-BE49-F238E27FC236}">
                <a16:creationId xmlns:a16="http://schemas.microsoft.com/office/drawing/2014/main" id="{B64D2B6A-E316-4370-B4E0-5684C1C935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924AD35A-9A13-464F-99D2-71D3736BE189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74197FF8-7464-4E17-9E6E-909DBCE7CA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719"/>
          <a:stretch/>
        </p:blipFill>
        <p:spPr>
          <a:xfrm>
            <a:off x="0" y="3272589"/>
            <a:ext cx="12192000" cy="3585088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A3AB5E3A-7DA0-490F-BDF1-C7BC0F6D3FB3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B6B9E760-96E2-4D76-B081-FC8936590491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9272554" y="554760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969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91C9685D-5276-4D4C-BC32-3102DB43702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5" name="组合 4">
            <a:extLst>
              <a:ext uri="{FF2B5EF4-FFF2-40B4-BE49-F238E27FC236}">
                <a16:creationId xmlns:a16="http://schemas.microsoft.com/office/drawing/2014/main" id="{E88CC7F5-0E4E-44D1-BFF4-6134E737A247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6" name="矩形: 圆角 5">
              <a:extLst>
                <a:ext uri="{FF2B5EF4-FFF2-40B4-BE49-F238E27FC236}">
                  <a16:creationId xmlns:a16="http://schemas.microsoft.com/office/drawing/2014/main" id="{A3D1BA0B-F826-4C67-BB7A-D4F920EF891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7" name="矩形: 圆角 6">
              <a:extLst>
                <a:ext uri="{FF2B5EF4-FFF2-40B4-BE49-F238E27FC236}">
                  <a16:creationId xmlns:a16="http://schemas.microsoft.com/office/drawing/2014/main" id="{3F344303-5F3E-4BE8-BB67-DDA33FACDD59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0" name="图片 9">
            <a:extLst>
              <a:ext uri="{FF2B5EF4-FFF2-40B4-BE49-F238E27FC236}">
                <a16:creationId xmlns:a16="http://schemas.microsoft.com/office/drawing/2014/main" id="{1D2074ED-745E-47F2-A28D-7556C36D23D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4B80EC09-CA68-41B4-B9BC-8919380041F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9F71DEF7-D83E-4C6D-933C-2D2AC3B4D1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4185878"/>
            <a:ext cx="8936182" cy="267179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F40A0BCD-6572-4563-811D-AEC7824035C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4825" y="4842163"/>
            <a:ext cx="12192000" cy="2015513"/>
          </a:xfrm>
          <a:prstGeom prst="rect">
            <a:avLst/>
          </a:prstGeom>
        </p:spPr>
      </p:pic>
      <p:pic>
        <p:nvPicPr>
          <p:cNvPr id="13" name="图片 12" descr="图片包含 风筝, 放飞, 户外, 男士&#10;&#10;描述已自动生成">
            <a:extLst>
              <a:ext uri="{FF2B5EF4-FFF2-40B4-BE49-F238E27FC236}">
                <a16:creationId xmlns:a16="http://schemas.microsoft.com/office/drawing/2014/main" id="{84B28A0B-3225-419B-A96F-A51BEEAC0A0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512" y="3038191"/>
            <a:ext cx="3733067" cy="3146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4415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:a16="http://schemas.microsoft.com/office/drawing/2014/main" id="{7210A084-F38B-4919-A93A-BD16E79CF82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A5C61505-38DB-4D0E-A2CC-86FDC6ACC676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AC2B5106-50FA-468B-A8B9-60DAA9B69801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20" name="矩形: 圆角 19">
              <a:extLst>
                <a:ext uri="{FF2B5EF4-FFF2-40B4-BE49-F238E27FC236}">
                  <a16:creationId xmlns:a16="http://schemas.microsoft.com/office/drawing/2014/main" id="{FA5251F8-629A-4470-BC76-7E771BCFE5C1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23" name="图片 22">
            <a:extLst>
              <a:ext uri="{FF2B5EF4-FFF2-40B4-BE49-F238E27FC236}">
                <a16:creationId xmlns:a16="http://schemas.microsoft.com/office/drawing/2014/main" id="{974CD0BF-702C-46D0-909C-3677FB5BB92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7987" y="0"/>
            <a:ext cx="1448196" cy="1215250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80DC7E05-01CC-4530-8F57-C46DFFF143E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11233438" y="1385833"/>
            <a:ext cx="939583" cy="788449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C50936C7-5C3B-4F80-BD5F-FB0A3A48A11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0236"/>
          <a:stretch/>
        </p:blipFill>
        <p:spPr>
          <a:xfrm>
            <a:off x="3312902" y="5361709"/>
            <a:ext cx="8936182" cy="1495968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3AA6C654-D837-4AE7-B40A-0BF43EC0038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4599" y="4920916"/>
            <a:ext cx="7852144" cy="19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8743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628AD241-67EF-4D37-A32B-73292551D7E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23" name="图片 22" descr="图片包含 风筝, 放飞, 户外, 男士&#10;&#10;描述已自动生成">
            <a:extLst>
              <a:ext uri="{FF2B5EF4-FFF2-40B4-BE49-F238E27FC236}">
                <a16:creationId xmlns:a16="http://schemas.microsoft.com/office/drawing/2014/main" id="{A4C5D621-C2D4-49C5-A66A-C0ABFAF542E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146" y="0"/>
            <a:ext cx="5409508" cy="4559968"/>
          </a:xfrm>
          <a:prstGeom prst="rect">
            <a:avLst/>
          </a:prstGeom>
        </p:spPr>
      </p:pic>
      <p:grpSp>
        <p:nvGrpSpPr>
          <p:cNvPr id="17" name="组合 16">
            <a:extLst>
              <a:ext uri="{FF2B5EF4-FFF2-40B4-BE49-F238E27FC236}">
                <a16:creationId xmlns:a16="http://schemas.microsoft.com/office/drawing/2014/main" id="{97F56CAF-4FE7-41DF-8AFD-722DD4BC9915}"/>
              </a:ext>
            </a:extLst>
          </p:cNvPr>
          <p:cNvGrpSpPr/>
          <p:nvPr userDrawn="1"/>
        </p:nvGrpSpPr>
        <p:grpSpPr>
          <a:xfrm>
            <a:off x="2019300" y="1162049"/>
            <a:ext cx="7931966" cy="4295775"/>
            <a:chOff x="3100251" y="1601912"/>
            <a:chExt cx="7565360" cy="3101180"/>
          </a:xfrm>
        </p:grpSpPr>
        <p:sp>
          <p:nvSpPr>
            <p:cNvPr id="18" name="矩形: 圆角 17">
              <a:extLst>
                <a:ext uri="{FF2B5EF4-FFF2-40B4-BE49-F238E27FC236}">
                  <a16:creationId xmlns:a16="http://schemas.microsoft.com/office/drawing/2014/main" id="{57025E8F-A0F4-4DD3-A0B9-6D9C2167A0C4}"/>
                </a:ext>
              </a:extLst>
            </p:cNvPr>
            <p:cNvSpPr/>
            <p:nvPr userDrawn="1"/>
          </p:nvSpPr>
          <p:spPr>
            <a:xfrm>
              <a:off x="3100251" y="1601912"/>
              <a:ext cx="7565360" cy="3101180"/>
            </a:xfrm>
            <a:prstGeom prst="roundRect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256F5323-E4AC-4AFF-88F9-DCBB7D460B6C}"/>
                </a:ext>
              </a:extLst>
            </p:cNvPr>
            <p:cNvSpPr/>
            <p:nvPr userDrawn="1"/>
          </p:nvSpPr>
          <p:spPr>
            <a:xfrm>
              <a:off x="3230674" y="1730457"/>
              <a:ext cx="7304513" cy="2843043"/>
            </a:xfrm>
            <a:prstGeom prst="roundRect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1" name="图片 10">
            <a:extLst>
              <a:ext uri="{FF2B5EF4-FFF2-40B4-BE49-F238E27FC236}">
                <a16:creationId xmlns:a16="http://schemas.microsoft.com/office/drawing/2014/main" id="{54649A41-B549-4E7A-991C-20A3627FF2D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924425"/>
            <a:ext cx="12192000" cy="1933252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D828FE59-8728-4E67-8700-168ED251E4E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92F924D0-FF27-481B-A046-7126506960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719"/>
          <a:stretch/>
        </p:blipFill>
        <p:spPr>
          <a:xfrm>
            <a:off x="0" y="4467225"/>
            <a:ext cx="12192000" cy="2390452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8D57F25C-7EC5-4167-AB34-270DE7430ACE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6" name="图片 25">
            <a:extLst>
              <a:ext uri="{FF2B5EF4-FFF2-40B4-BE49-F238E27FC236}">
                <a16:creationId xmlns:a16="http://schemas.microsoft.com/office/drawing/2014/main" id="{6409CAC2-DBBA-49AF-BCA4-24D461A72B20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9272554" y="554760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55444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>
            <a:extLst>
              <a:ext uri="{FF2B5EF4-FFF2-40B4-BE49-F238E27FC236}">
                <a16:creationId xmlns:a16="http://schemas.microsoft.com/office/drawing/2014/main" id="{B2F4CC2F-6402-47A3-BD4B-093C8739A56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3" name="图片 2" descr="图片包含 物体, 人员&#10;&#10;描述已自动生成">
            <a:extLst>
              <a:ext uri="{FF2B5EF4-FFF2-40B4-BE49-F238E27FC236}">
                <a16:creationId xmlns:a16="http://schemas.microsoft.com/office/drawing/2014/main" id="{F17BD030-ABCB-4D74-B6C2-8A8AC77D9D3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29010" y="961645"/>
            <a:ext cx="2257648" cy="4151775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66B6594F-2160-437A-B18B-3EE5918E2EF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E6B8D98D-8735-479A-B76E-857C28635900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2092C4F7-1D80-4C1C-B83D-0582CCB17108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4640397" y="813959"/>
            <a:ext cx="939583" cy="788449"/>
          </a:xfrm>
          <a:prstGeom prst="rect">
            <a:avLst/>
          </a:prstGeom>
        </p:spPr>
      </p:pic>
      <p:grpSp>
        <p:nvGrpSpPr>
          <p:cNvPr id="22" name="组合 21">
            <a:extLst>
              <a:ext uri="{FF2B5EF4-FFF2-40B4-BE49-F238E27FC236}">
                <a16:creationId xmlns:a16="http://schemas.microsoft.com/office/drawing/2014/main" id="{D4F4B819-65F3-4E67-B96F-427045AF1271}"/>
              </a:ext>
            </a:extLst>
          </p:cNvPr>
          <p:cNvGrpSpPr/>
          <p:nvPr userDrawn="1"/>
        </p:nvGrpSpPr>
        <p:grpSpPr>
          <a:xfrm>
            <a:off x="2303943" y="1821440"/>
            <a:ext cx="1573994" cy="2997215"/>
            <a:chOff x="4241493" y="1810742"/>
            <a:chExt cx="1177388" cy="2241994"/>
          </a:xfrm>
        </p:grpSpPr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1AC95CAF-19F8-46F0-8F60-4093F942A126}"/>
                </a:ext>
              </a:extLst>
            </p:cNvPr>
            <p:cNvGrpSpPr/>
            <p:nvPr userDrawn="1"/>
          </p:nvGrpSpPr>
          <p:grpSpPr>
            <a:xfrm>
              <a:off x="4241494" y="1810742"/>
              <a:ext cx="1177387" cy="1177387"/>
              <a:chOff x="4123562" y="1456562"/>
              <a:chExt cx="3944875" cy="3944875"/>
            </a:xfrm>
          </p:grpSpPr>
          <p:sp>
            <p:nvSpPr>
              <p:cNvPr id="27" name="椭圆 26">
                <a:extLst>
                  <a:ext uri="{FF2B5EF4-FFF2-40B4-BE49-F238E27FC236}">
                    <a16:creationId xmlns:a16="http://schemas.microsoft.com/office/drawing/2014/main" id="{9C3B90C4-26AC-4011-A273-BC9E3BDA9C74}"/>
                  </a:ext>
                </a:extLst>
              </p:cNvPr>
              <p:cNvSpPr/>
              <p:nvPr userDrawn="1"/>
            </p:nvSpPr>
            <p:spPr>
              <a:xfrm>
                <a:off x="4123562" y="1456562"/>
                <a:ext cx="3944875" cy="3944875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rgbClr val="69A4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  <p:sp>
            <p:nvSpPr>
              <p:cNvPr id="28" name="椭圆 27">
                <a:extLst>
                  <a:ext uri="{FF2B5EF4-FFF2-40B4-BE49-F238E27FC236}">
                    <a16:creationId xmlns:a16="http://schemas.microsoft.com/office/drawing/2014/main" id="{8731A9ED-0B6B-463A-BE08-0F21A969739B}"/>
                  </a:ext>
                </a:extLst>
              </p:cNvPr>
              <p:cNvSpPr/>
              <p:nvPr userDrawn="1"/>
            </p:nvSpPr>
            <p:spPr>
              <a:xfrm>
                <a:off x="4493206" y="1863116"/>
                <a:ext cx="3205586" cy="320558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69A42C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</p:grpSp>
        <p:grpSp>
          <p:nvGrpSpPr>
            <p:cNvPr id="24" name="组合 23">
              <a:extLst>
                <a:ext uri="{FF2B5EF4-FFF2-40B4-BE49-F238E27FC236}">
                  <a16:creationId xmlns:a16="http://schemas.microsoft.com/office/drawing/2014/main" id="{D02D5186-888E-4405-9B2A-69A06E9620FC}"/>
                </a:ext>
              </a:extLst>
            </p:cNvPr>
            <p:cNvGrpSpPr/>
            <p:nvPr userDrawn="1"/>
          </p:nvGrpSpPr>
          <p:grpSpPr>
            <a:xfrm>
              <a:off x="4241493" y="2875349"/>
              <a:ext cx="1177387" cy="1177387"/>
              <a:chOff x="4123562" y="1456562"/>
              <a:chExt cx="3944875" cy="3944875"/>
            </a:xfrm>
          </p:grpSpPr>
          <p:sp>
            <p:nvSpPr>
              <p:cNvPr id="25" name="椭圆 24">
                <a:extLst>
                  <a:ext uri="{FF2B5EF4-FFF2-40B4-BE49-F238E27FC236}">
                    <a16:creationId xmlns:a16="http://schemas.microsoft.com/office/drawing/2014/main" id="{A26E9C64-3C43-487D-9444-76CE57719D1F}"/>
                  </a:ext>
                </a:extLst>
              </p:cNvPr>
              <p:cNvSpPr/>
              <p:nvPr userDrawn="1"/>
            </p:nvSpPr>
            <p:spPr>
              <a:xfrm>
                <a:off x="4123562" y="1456562"/>
                <a:ext cx="3944875" cy="3944875"/>
              </a:xfrm>
              <a:prstGeom prst="ellipse">
                <a:avLst/>
              </a:prstGeom>
              <a:solidFill>
                <a:schemeClr val="bg1"/>
              </a:solidFill>
              <a:ln w="101600">
                <a:solidFill>
                  <a:srgbClr val="69A42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  <p:sp>
            <p:nvSpPr>
              <p:cNvPr id="26" name="椭圆 25">
                <a:extLst>
                  <a:ext uri="{FF2B5EF4-FFF2-40B4-BE49-F238E27FC236}">
                    <a16:creationId xmlns:a16="http://schemas.microsoft.com/office/drawing/2014/main" id="{28DBEAAC-EB46-457A-A4EF-909FB66041A1}"/>
                  </a:ext>
                </a:extLst>
              </p:cNvPr>
              <p:cNvSpPr/>
              <p:nvPr userDrawn="1"/>
            </p:nvSpPr>
            <p:spPr>
              <a:xfrm>
                <a:off x="4493206" y="1863116"/>
                <a:ext cx="3205586" cy="320558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69A42C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zh-CN" altLang="en-US" dirty="0">
                  <a:latin typeface="字魂27号-布丁体" panose="00000500000000000000" pitchFamily="2" charset="-122"/>
                  <a:ea typeface="字魂27号-布丁体" panose="00000500000000000000" pitchFamily="2" charset="-122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683850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6D5BF57F-0332-4F3B-9BE4-CC98481A99F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12" name="组合 11">
            <a:extLst>
              <a:ext uri="{FF2B5EF4-FFF2-40B4-BE49-F238E27FC236}">
                <a16:creationId xmlns:a16="http://schemas.microsoft.com/office/drawing/2014/main" id="{BD94E91E-61FA-4034-A715-880ED9049C33}"/>
              </a:ext>
            </a:extLst>
          </p:cNvPr>
          <p:cNvGrpSpPr/>
          <p:nvPr userDrawn="1"/>
        </p:nvGrpSpPr>
        <p:grpSpPr>
          <a:xfrm>
            <a:off x="4123562" y="645474"/>
            <a:ext cx="3944875" cy="3944875"/>
            <a:chOff x="4123562" y="1456562"/>
            <a:chExt cx="3944875" cy="3944875"/>
          </a:xfrm>
        </p:grpSpPr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85094751-2DD4-4846-8B0F-163BD84E9911}"/>
                </a:ext>
              </a:extLst>
            </p:cNvPr>
            <p:cNvSpPr/>
            <p:nvPr userDrawn="1"/>
          </p:nvSpPr>
          <p:spPr>
            <a:xfrm>
              <a:off x="4123562" y="1456562"/>
              <a:ext cx="3944875" cy="3944875"/>
            </a:xfrm>
            <a:prstGeom prst="ellipse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4" name="椭圆 13">
              <a:extLst>
                <a:ext uri="{FF2B5EF4-FFF2-40B4-BE49-F238E27FC236}">
                  <a16:creationId xmlns:a16="http://schemas.microsoft.com/office/drawing/2014/main" id="{F1EEAC64-50F3-4E2E-BAAE-FFB0825138B7}"/>
                </a:ext>
              </a:extLst>
            </p:cNvPr>
            <p:cNvSpPr/>
            <p:nvPr userDrawn="1"/>
          </p:nvSpPr>
          <p:spPr>
            <a:xfrm>
              <a:off x="4251842" y="1584842"/>
              <a:ext cx="3688316" cy="3688316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lvl="0"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:a16="http://schemas.microsoft.com/office/drawing/2014/main" id="{9A17473D-56BE-4352-8692-15F20858B57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8316A421-FEC6-4892-9085-219A52D4EB1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3212432"/>
            <a:ext cx="12192000" cy="3645245"/>
          </a:xfrm>
          <a:prstGeom prst="rect">
            <a:avLst/>
          </a:prstGeom>
        </p:spPr>
      </p:pic>
      <p:pic>
        <p:nvPicPr>
          <p:cNvPr id="20" name="图片 19" descr="图片包含 风筝, 放飞, 户外, 男士&#10;&#10;描述已自动生成">
            <a:extLst>
              <a:ext uri="{FF2B5EF4-FFF2-40B4-BE49-F238E27FC236}">
                <a16:creationId xmlns:a16="http://schemas.microsoft.com/office/drawing/2014/main" id="{42184D4F-2217-4B19-AE83-F7B96867663E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710" y="-104227"/>
            <a:ext cx="5409508" cy="4559968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0B456752-0E6B-4E23-B476-F10E7B2217D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8882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图片 14">
            <a:extLst>
              <a:ext uri="{FF2B5EF4-FFF2-40B4-BE49-F238E27FC236}">
                <a16:creationId xmlns:a16="http://schemas.microsoft.com/office/drawing/2014/main" id="{D0768494-01CA-4DEB-9B0E-9CF706A2385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E3BF1060-9D38-442B-B650-C56FFAABC40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45394101-C3C9-4C52-B8BA-914808A0EFA1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528365A8-FCD2-4C1B-B934-227FBB06A56E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20" name="矩形: 圆角 19">
              <a:extLst>
                <a:ext uri="{FF2B5EF4-FFF2-40B4-BE49-F238E27FC236}">
                  <a16:creationId xmlns:a16="http://schemas.microsoft.com/office/drawing/2014/main" id="{B6B88804-F260-4FCE-82A3-7A9EEA2FC9EA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7" name="图片 16">
            <a:extLst>
              <a:ext uri="{FF2B5EF4-FFF2-40B4-BE49-F238E27FC236}">
                <a16:creationId xmlns:a16="http://schemas.microsoft.com/office/drawing/2014/main" id="{F8F23204-87C2-4289-B849-D176F748B34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 b="6433"/>
          <a:stretch/>
        </p:blipFill>
        <p:spPr>
          <a:xfrm>
            <a:off x="0" y="3653905"/>
            <a:ext cx="12192000" cy="3204095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B0D6CFB-624C-479D-90BF-D6FDC0AB05B3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636F0092-7B80-47C5-802A-A46531C29CD0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AD15E950-7373-4D7F-AC22-B7CD801C9017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3648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 12">
            <a:extLst>
              <a:ext uri="{FF2B5EF4-FFF2-40B4-BE49-F238E27FC236}">
                <a16:creationId xmlns:a16="http://schemas.microsoft.com/office/drawing/2014/main" id="{B4E622B2-6B78-426D-A826-1C82183B49E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9" name="图片 18" descr="图片包含 风筝, 放飞, 户外, 男士&#10;&#10;描述已自动生成">
            <a:extLst>
              <a:ext uri="{FF2B5EF4-FFF2-40B4-BE49-F238E27FC236}">
                <a16:creationId xmlns:a16="http://schemas.microsoft.com/office/drawing/2014/main" id="{B8826A2F-DD57-4745-9916-D4C8463B7AC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766" y="2107025"/>
            <a:ext cx="5409508" cy="4559968"/>
          </a:xfrm>
          <a:prstGeom prst="rect">
            <a:avLst/>
          </a:prstGeom>
        </p:spPr>
      </p:pic>
      <p:grpSp>
        <p:nvGrpSpPr>
          <p:cNvPr id="15" name="组合 14">
            <a:extLst>
              <a:ext uri="{FF2B5EF4-FFF2-40B4-BE49-F238E27FC236}">
                <a16:creationId xmlns:a16="http://schemas.microsoft.com/office/drawing/2014/main" id="{643E409D-6F89-4CCF-98C4-93F9066620D0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6" name="矩形: 圆角 15">
              <a:extLst>
                <a:ext uri="{FF2B5EF4-FFF2-40B4-BE49-F238E27FC236}">
                  <a16:creationId xmlns:a16="http://schemas.microsoft.com/office/drawing/2014/main" id="{3D03D3D2-B735-4B43-BC13-9518A6AEAC0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7" name="矩形: 圆角 16">
              <a:extLst>
                <a:ext uri="{FF2B5EF4-FFF2-40B4-BE49-F238E27FC236}">
                  <a16:creationId xmlns:a16="http://schemas.microsoft.com/office/drawing/2014/main" id="{C5031E59-BD5E-4D70-B056-CA89A7238916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4" name="图片 13">
            <a:extLst>
              <a:ext uri="{FF2B5EF4-FFF2-40B4-BE49-F238E27FC236}">
                <a16:creationId xmlns:a16="http://schemas.microsoft.com/office/drawing/2014/main" id="{17A5146E-D406-4EDD-BB7E-0CF95841F61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8906" y="5137210"/>
            <a:ext cx="7110663" cy="1720467"/>
          </a:xfrm>
          <a:prstGeom prst="rect">
            <a:avLst/>
          </a:prstGeom>
        </p:spPr>
      </p:pic>
      <p:pic>
        <p:nvPicPr>
          <p:cNvPr id="18" name="图片 17" descr="图片包含 物体, 人员&#10;&#10;描述已自动生成">
            <a:extLst>
              <a:ext uri="{FF2B5EF4-FFF2-40B4-BE49-F238E27FC236}">
                <a16:creationId xmlns:a16="http://schemas.microsoft.com/office/drawing/2014/main" id="{9C7D8451-2A5D-4CAF-BFF3-FBCEF9B3F63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5848" y="2515218"/>
            <a:ext cx="2257648" cy="4151775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698D8EC6-97DA-4DA7-9EBB-DB0E20A2362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83DF20B4-4098-4DC7-B088-19ABD6801E94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4606178" y="5790774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1257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>
            <a:extLst>
              <a:ext uri="{FF2B5EF4-FFF2-40B4-BE49-F238E27FC236}">
                <a16:creationId xmlns:a16="http://schemas.microsoft.com/office/drawing/2014/main" id="{7210A084-F38B-4919-A93A-BD16E79CF82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A5C61505-38DB-4D0E-A2CC-86FDC6ACC676}"/>
              </a:ext>
            </a:extLst>
          </p:cNvPr>
          <p:cNvGrpSpPr/>
          <p:nvPr userDrawn="1"/>
        </p:nvGrpSpPr>
        <p:grpSpPr>
          <a:xfrm>
            <a:off x="428625" y="238126"/>
            <a:ext cx="11363325" cy="6181724"/>
            <a:chOff x="895120" y="560948"/>
            <a:chExt cx="10401759" cy="5545419"/>
          </a:xfrm>
        </p:grpSpPr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AC2B5106-50FA-468B-A8B9-60DAA9B69801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20" name="矩形: 圆角 19">
              <a:extLst>
                <a:ext uri="{FF2B5EF4-FFF2-40B4-BE49-F238E27FC236}">
                  <a16:creationId xmlns:a16="http://schemas.microsoft.com/office/drawing/2014/main" id="{FA5251F8-629A-4470-BC76-7E771BCFE5C1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23" name="图片 22">
            <a:extLst>
              <a:ext uri="{FF2B5EF4-FFF2-40B4-BE49-F238E27FC236}">
                <a16:creationId xmlns:a16="http://schemas.microsoft.com/office/drawing/2014/main" id="{974CD0BF-702C-46D0-909C-3677FB5BB92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7987" y="0"/>
            <a:ext cx="1448196" cy="1215250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80DC7E05-01CC-4530-8F57-C46DFFF143E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11233438" y="1385833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0365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>
            <a:extLst>
              <a:ext uri="{FF2B5EF4-FFF2-40B4-BE49-F238E27FC236}">
                <a16:creationId xmlns:a16="http://schemas.microsoft.com/office/drawing/2014/main" id="{F74DFC1B-353D-4840-BD89-C9F51B6496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14" name="组合 13">
            <a:extLst>
              <a:ext uri="{FF2B5EF4-FFF2-40B4-BE49-F238E27FC236}">
                <a16:creationId xmlns:a16="http://schemas.microsoft.com/office/drawing/2014/main" id="{E89C60B6-FFB4-4B81-BC2C-244161BA54DC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2033343E-9142-4505-BD60-35219B9E971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6" name="矩形: 圆角 15">
              <a:extLst>
                <a:ext uri="{FF2B5EF4-FFF2-40B4-BE49-F238E27FC236}">
                  <a16:creationId xmlns:a16="http://schemas.microsoft.com/office/drawing/2014/main" id="{2730350E-86BE-4E42-B347-D1D1282C7933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9" name="图片 18">
            <a:extLst>
              <a:ext uri="{FF2B5EF4-FFF2-40B4-BE49-F238E27FC236}">
                <a16:creationId xmlns:a16="http://schemas.microsoft.com/office/drawing/2014/main" id="{18BF4325-345D-4E32-96D9-33AED0ED6B3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74D6B39F-1635-46ED-AD44-D3367F5E6ED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7DA7133A-6A20-4941-AFBE-E6B07D333A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4185878"/>
            <a:ext cx="8936182" cy="2671799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0BC1DC05-7B7D-4F15-98AE-6A24E80E606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4825" y="4842163"/>
            <a:ext cx="12192000" cy="2015513"/>
          </a:xfrm>
          <a:prstGeom prst="rect">
            <a:avLst/>
          </a:prstGeom>
        </p:spPr>
      </p:pic>
      <p:pic>
        <p:nvPicPr>
          <p:cNvPr id="21" name="图片 20" descr="图片包含 风筝, 放飞, 户外, 男士&#10;&#10;描述已自动生成">
            <a:extLst>
              <a:ext uri="{FF2B5EF4-FFF2-40B4-BE49-F238E27FC236}">
                <a16:creationId xmlns:a16="http://schemas.microsoft.com/office/drawing/2014/main" id="{C4F8B62B-A729-44A4-93C3-EFA95BFA04A7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512" y="3038191"/>
            <a:ext cx="3733067" cy="3146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63425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>
            <a:extLst>
              <a:ext uri="{FF2B5EF4-FFF2-40B4-BE49-F238E27FC236}">
                <a16:creationId xmlns:a16="http://schemas.microsoft.com/office/drawing/2014/main" id="{4BC1095C-834A-4BA8-BCFB-3D5B199A29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7" name="图片 16" descr="图片包含 风筝, 放飞, 户外, 男士&#10;&#10;描述已自动生成">
            <a:extLst>
              <a:ext uri="{FF2B5EF4-FFF2-40B4-BE49-F238E27FC236}">
                <a16:creationId xmlns:a16="http://schemas.microsoft.com/office/drawing/2014/main" id="{FE2D20D6-ACF9-4C2E-B4E9-6EEB0D6BA7B1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321" y="113331"/>
            <a:ext cx="5409508" cy="4559968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D159644-7CF6-4D94-97C9-09C432B66E70}"/>
              </a:ext>
            </a:extLst>
          </p:cNvPr>
          <p:cNvGrpSpPr/>
          <p:nvPr userDrawn="1"/>
        </p:nvGrpSpPr>
        <p:grpSpPr>
          <a:xfrm>
            <a:off x="2319231" y="1399660"/>
            <a:ext cx="7565360" cy="3101180"/>
            <a:chOff x="3100251" y="1601912"/>
            <a:chExt cx="7565360" cy="3101180"/>
          </a:xfrm>
        </p:grpSpPr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FFEB1E8C-4480-4D5B-8EDC-03B16B2CC36F}"/>
                </a:ext>
              </a:extLst>
            </p:cNvPr>
            <p:cNvSpPr/>
            <p:nvPr userDrawn="1"/>
          </p:nvSpPr>
          <p:spPr>
            <a:xfrm>
              <a:off x="3100251" y="1601912"/>
              <a:ext cx="7565360" cy="3101180"/>
            </a:xfrm>
            <a:prstGeom prst="roundRect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20" name="矩形: 圆角 19">
              <a:extLst>
                <a:ext uri="{FF2B5EF4-FFF2-40B4-BE49-F238E27FC236}">
                  <a16:creationId xmlns:a16="http://schemas.microsoft.com/office/drawing/2014/main" id="{FD24B32E-9940-4204-A683-FAE6629D30D7}"/>
                </a:ext>
              </a:extLst>
            </p:cNvPr>
            <p:cNvSpPr/>
            <p:nvPr userDrawn="1"/>
          </p:nvSpPr>
          <p:spPr>
            <a:xfrm>
              <a:off x="3230674" y="1730457"/>
              <a:ext cx="7304513" cy="2843043"/>
            </a:xfrm>
            <a:prstGeom prst="roundRect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21" name="图片 20">
            <a:extLst>
              <a:ext uri="{FF2B5EF4-FFF2-40B4-BE49-F238E27FC236}">
                <a16:creationId xmlns:a16="http://schemas.microsoft.com/office/drawing/2014/main" id="{B64D2B6A-E316-4370-B4E0-5684C1C935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924AD35A-9A13-464F-99D2-71D3736BE189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74197FF8-7464-4E17-9E6E-909DBCE7CA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719"/>
          <a:stretch/>
        </p:blipFill>
        <p:spPr>
          <a:xfrm>
            <a:off x="0" y="3272589"/>
            <a:ext cx="12192000" cy="3585088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A3AB5E3A-7DA0-490F-BDF1-C7BC0F6D3FB3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B6B9E760-96E2-4D76-B081-FC8936590491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9272554" y="554760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4640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91C9685D-5276-4D4C-BC32-3102DB43702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5" name="组合 4">
            <a:extLst>
              <a:ext uri="{FF2B5EF4-FFF2-40B4-BE49-F238E27FC236}">
                <a16:creationId xmlns:a16="http://schemas.microsoft.com/office/drawing/2014/main" id="{E88CC7F5-0E4E-44D1-BFF4-6134E737A247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6" name="矩形: 圆角 5">
              <a:extLst>
                <a:ext uri="{FF2B5EF4-FFF2-40B4-BE49-F238E27FC236}">
                  <a16:creationId xmlns:a16="http://schemas.microsoft.com/office/drawing/2014/main" id="{A3D1BA0B-F826-4C67-BB7A-D4F920EF891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7" name="矩形: 圆角 6">
              <a:extLst>
                <a:ext uri="{FF2B5EF4-FFF2-40B4-BE49-F238E27FC236}">
                  <a16:creationId xmlns:a16="http://schemas.microsoft.com/office/drawing/2014/main" id="{3F344303-5F3E-4BE8-BB67-DDA33FACDD59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0" name="图片 9">
            <a:extLst>
              <a:ext uri="{FF2B5EF4-FFF2-40B4-BE49-F238E27FC236}">
                <a16:creationId xmlns:a16="http://schemas.microsoft.com/office/drawing/2014/main" id="{1D2074ED-745E-47F2-A28D-7556C36D23D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4B80EC09-CA68-41B4-B9BC-8919380041F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9F71DEF7-D83E-4C6D-933C-2D2AC3B4D1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4185878"/>
            <a:ext cx="8936182" cy="267179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F40A0BCD-6572-4563-811D-AEC7824035C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4825" y="4842163"/>
            <a:ext cx="12192000" cy="2015513"/>
          </a:xfrm>
          <a:prstGeom prst="rect">
            <a:avLst/>
          </a:prstGeom>
        </p:spPr>
      </p:pic>
      <p:pic>
        <p:nvPicPr>
          <p:cNvPr id="13" name="图片 12" descr="图片包含 风筝, 放飞, 户外, 男士&#10;&#10;描述已自动生成">
            <a:extLst>
              <a:ext uri="{FF2B5EF4-FFF2-40B4-BE49-F238E27FC236}">
                <a16:creationId xmlns:a16="http://schemas.microsoft.com/office/drawing/2014/main" id="{84B28A0B-3225-419B-A96F-A51BEEAC0A0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512" y="3038191"/>
            <a:ext cx="3733067" cy="3146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6998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0800654"/>
      </p:ext>
    </p:extLst>
  </p:cSld>
  <p:clrMapOvr>
    <a:masterClrMapping/>
  </p:clrMapOvr>
  <p:transition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>
            <a:extLst>
              <a:ext uri="{FF2B5EF4-FFF2-40B4-BE49-F238E27FC236}">
                <a16:creationId xmlns:a16="http://schemas.microsoft.com/office/drawing/2014/main" id="{F74DFC1B-353D-4840-BD89-C9F51B64961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14" name="组合 13">
            <a:extLst>
              <a:ext uri="{FF2B5EF4-FFF2-40B4-BE49-F238E27FC236}">
                <a16:creationId xmlns:a16="http://schemas.microsoft.com/office/drawing/2014/main" id="{E89C60B6-FFB4-4B81-BC2C-244161BA54DC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15" name="矩形: 圆角 14">
              <a:extLst>
                <a:ext uri="{FF2B5EF4-FFF2-40B4-BE49-F238E27FC236}">
                  <a16:creationId xmlns:a16="http://schemas.microsoft.com/office/drawing/2014/main" id="{2033343E-9142-4505-BD60-35219B9E971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16" name="矩形: 圆角 15">
              <a:extLst>
                <a:ext uri="{FF2B5EF4-FFF2-40B4-BE49-F238E27FC236}">
                  <a16:creationId xmlns:a16="http://schemas.microsoft.com/office/drawing/2014/main" id="{2730350E-86BE-4E42-B347-D1D1282C7933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9" name="图片 18">
            <a:extLst>
              <a:ext uri="{FF2B5EF4-FFF2-40B4-BE49-F238E27FC236}">
                <a16:creationId xmlns:a16="http://schemas.microsoft.com/office/drawing/2014/main" id="{18BF4325-345D-4E32-96D9-33AED0ED6B3C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74D6B39F-1635-46ED-AD44-D3367F5E6ED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7DA7133A-6A20-4941-AFBE-E6B07D333A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4185878"/>
            <a:ext cx="8936182" cy="2671799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0BC1DC05-7B7D-4F15-98AE-6A24E80E606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4825" y="4842163"/>
            <a:ext cx="12192000" cy="2015513"/>
          </a:xfrm>
          <a:prstGeom prst="rect">
            <a:avLst/>
          </a:prstGeom>
        </p:spPr>
      </p:pic>
      <p:pic>
        <p:nvPicPr>
          <p:cNvPr id="21" name="图片 20" descr="图片包含 风筝, 放飞, 户外, 男士&#10;&#10;描述已自动生成">
            <a:extLst>
              <a:ext uri="{FF2B5EF4-FFF2-40B4-BE49-F238E27FC236}">
                <a16:creationId xmlns:a16="http://schemas.microsoft.com/office/drawing/2014/main" id="{C4F8B62B-A729-44A4-93C3-EFA95BFA04A7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512" y="3038191"/>
            <a:ext cx="3733067" cy="3146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691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9934347"/>
      </p:ext>
    </p:extLst>
  </p:cSld>
  <p:clrMapOvr>
    <a:masterClrMapping/>
  </p:clrMapOvr>
  <p:transition>
    <p:fad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40087401"/>
      </p:ext>
    </p:extLst>
  </p:cSld>
  <p:clrMapOvr>
    <a:masterClrMapping/>
  </p:clrMapOvr>
  <p:transition>
    <p:fade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83490533"/>
      </p:ext>
    </p:extLst>
  </p:cSld>
  <p:clrMapOvr>
    <a:masterClrMapping/>
  </p:clrMapOvr>
  <p:transition>
    <p:fade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68178933"/>
      </p:ext>
    </p:extLst>
  </p:cSld>
  <p:clrMapOvr>
    <a:masterClrMapping/>
  </p:clrMapOvr>
  <p:transition>
    <p:fade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13996630"/>
      </p:ext>
    </p:extLst>
  </p:cSld>
  <p:clrMapOvr>
    <a:masterClrMapping/>
  </p:clrMapOvr>
  <p:transition>
    <p:fade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65817961"/>
      </p:ext>
    </p:extLst>
  </p:cSld>
  <p:clrMapOvr>
    <a:masterClrMapping/>
  </p:clrMapOvr>
  <p:transition>
    <p:fade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7354317"/>
      </p:ext>
    </p:extLst>
  </p:cSld>
  <p:clrMapOvr>
    <a:masterClrMapping/>
  </p:clrMapOvr>
  <p:transition>
    <p:fade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93205484"/>
      </p:ext>
    </p:extLst>
  </p:cSld>
  <p:clrMapOvr>
    <a:masterClrMapping/>
  </p:clrMapOvr>
  <p:transition>
    <p:fade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4809506"/>
      </p:ext>
    </p:extLst>
  </p:cSld>
  <p:clrMapOvr>
    <a:masterClrMapping/>
  </p:clrMapOvr>
  <p:transition>
    <p:fade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8120965"/>
      </p:ext>
    </p:extLst>
  </p:cSld>
  <p:clrMapOvr>
    <a:masterClrMapping/>
  </p:clrMapOvr>
  <p:transition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>
            <a:extLst>
              <a:ext uri="{FF2B5EF4-FFF2-40B4-BE49-F238E27FC236}">
                <a16:creationId xmlns:a16="http://schemas.microsoft.com/office/drawing/2014/main" id="{4BC1095C-834A-4BA8-BCFB-3D5B199A29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pic>
        <p:nvPicPr>
          <p:cNvPr id="17" name="图片 16" descr="图片包含 风筝, 放飞, 户外, 男士&#10;&#10;描述已自动生成">
            <a:extLst>
              <a:ext uri="{FF2B5EF4-FFF2-40B4-BE49-F238E27FC236}">
                <a16:creationId xmlns:a16="http://schemas.microsoft.com/office/drawing/2014/main" id="{FE2D20D6-ACF9-4C2E-B4E9-6EEB0D6BA7B1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5321" y="113331"/>
            <a:ext cx="5409508" cy="4559968"/>
          </a:xfrm>
          <a:prstGeom prst="rect">
            <a:avLst/>
          </a:prstGeom>
        </p:spPr>
      </p:pic>
      <p:grpSp>
        <p:nvGrpSpPr>
          <p:cNvPr id="18" name="组合 17">
            <a:extLst>
              <a:ext uri="{FF2B5EF4-FFF2-40B4-BE49-F238E27FC236}">
                <a16:creationId xmlns:a16="http://schemas.microsoft.com/office/drawing/2014/main" id="{8D159644-7CF6-4D94-97C9-09C432B66E70}"/>
              </a:ext>
            </a:extLst>
          </p:cNvPr>
          <p:cNvGrpSpPr/>
          <p:nvPr userDrawn="1"/>
        </p:nvGrpSpPr>
        <p:grpSpPr>
          <a:xfrm>
            <a:off x="2319231" y="1399660"/>
            <a:ext cx="7565360" cy="3101180"/>
            <a:chOff x="3100251" y="1601912"/>
            <a:chExt cx="7565360" cy="3101180"/>
          </a:xfrm>
        </p:grpSpPr>
        <p:sp>
          <p:nvSpPr>
            <p:cNvPr id="19" name="矩形: 圆角 18">
              <a:extLst>
                <a:ext uri="{FF2B5EF4-FFF2-40B4-BE49-F238E27FC236}">
                  <a16:creationId xmlns:a16="http://schemas.microsoft.com/office/drawing/2014/main" id="{FFEB1E8C-4480-4D5B-8EDC-03B16B2CC36F}"/>
                </a:ext>
              </a:extLst>
            </p:cNvPr>
            <p:cNvSpPr/>
            <p:nvPr userDrawn="1"/>
          </p:nvSpPr>
          <p:spPr>
            <a:xfrm>
              <a:off x="3100251" y="1601912"/>
              <a:ext cx="7565360" cy="3101180"/>
            </a:xfrm>
            <a:prstGeom prst="roundRect">
              <a:avLst/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20" name="矩形: 圆角 19">
              <a:extLst>
                <a:ext uri="{FF2B5EF4-FFF2-40B4-BE49-F238E27FC236}">
                  <a16:creationId xmlns:a16="http://schemas.microsoft.com/office/drawing/2014/main" id="{FD24B32E-9940-4204-A683-FAE6629D30D7}"/>
                </a:ext>
              </a:extLst>
            </p:cNvPr>
            <p:cNvSpPr/>
            <p:nvPr userDrawn="1"/>
          </p:nvSpPr>
          <p:spPr>
            <a:xfrm>
              <a:off x="3230674" y="1730457"/>
              <a:ext cx="7304513" cy="2843043"/>
            </a:xfrm>
            <a:prstGeom prst="roundRect">
              <a:avLst/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21" name="图片 20">
            <a:extLst>
              <a:ext uri="{FF2B5EF4-FFF2-40B4-BE49-F238E27FC236}">
                <a16:creationId xmlns:a16="http://schemas.microsoft.com/office/drawing/2014/main" id="{B64D2B6A-E316-4370-B4E0-5684C1C935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907750"/>
            <a:ext cx="12192000" cy="2949927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id="{924AD35A-9A13-464F-99D2-71D3736BE189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18589" y="-134286"/>
            <a:ext cx="3038623" cy="5055202"/>
          </a:xfrm>
          <a:prstGeom prst="rect">
            <a:avLst/>
          </a:prstGeom>
        </p:spPr>
      </p:pic>
      <p:pic>
        <p:nvPicPr>
          <p:cNvPr id="23" name="图片 22">
            <a:extLst>
              <a:ext uri="{FF2B5EF4-FFF2-40B4-BE49-F238E27FC236}">
                <a16:creationId xmlns:a16="http://schemas.microsoft.com/office/drawing/2014/main" id="{74197FF8-7464-4E17-9E6E-909DBCE7CAA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719"/>
          <a:stretch/>
        </p:blipFill>
        <p:spPr>
          <a:xfrm>
            <a:off x="0" y="3272589"/>
            <a:ext cx="12192000" cy="3585088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id="{A3AB5E3A-7DA0-490F-BDF1-C7BC0F6D3FB3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099" y="127906"/>
            <a:ext cx="1448196" cy="1215250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id="{B6B9E760-96E2-4D76-B081-FC8936590491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9272554" y="554760"/>
            <a:ext cx="939583" cy="788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9790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7029131"/>
      </p:ext>
    </p:extLst>
  </p:cSld>
  <p:clrMapOvr>
    <a:masterClrMapping/>
  </p:clrMapOvr>
  <p:transition>
    <p:fade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90362566"/>
      </p:ext>
    </p:extLst>
  </p:cSld>
  <p:clrMapOvr>
    <a:masterClrMapping/>
  </p:clrMapOvr>
  <p:transition>
    <p:fade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1277301"/>
      </p:ext>
    </p:extLst>
  </p:cSld>
  <p:clrMapOvr>
    <a:masterClrMapping/>
  </p:clrMapOvr>
  <p:transition>
    <p:fade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60288974"/>
      </p:ext>
    </p:extLst>
  </p:cSld>
  <p:clrMapOvr>
    <a:masterClrMapping/>
  </p:clrMapOvr>
  <p:transition>
    <p:fade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5209271"/>
      </p:ext>
    </p:extLst>
  </p:cSld>
  <p:clrMapOvr>
    <a:masterClrMapping/>
  </p:clrMapOvr>
  <p:transition>
    <p:fade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70120315"/>
      </p:ext>
    </p:extLst>
  </p:cSld>
  <p:clrMapOvr>
    <a:masterClrMapping/>
  </p:clrMapOvr>
  <p:transition>
    <p:fade/>
  </p:transition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564779768"/>
      </p:ext>
    </p:extLst>
  </p:cSld>
  <p:clrMapOvr>
    <a:masterClrMapping/>
  </p:clrMapOvr>
  <p:transition>
    <p:fade/>
  </p:transition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60782112"/>
      </p:ext>
    </p:extLst>
  </p:cSld>
  <p:clrMapOvr>
    <a:masterClrMapping/>
  </p:clrMapOvr>
  <p:transition>
    <p:fade/>
  </p:transition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52983555"/>
      </p:ext>
    </p:extLst>
  </p:cSld>
  <p:clrMapOvr>
    <a:masterClrMapping/>
  </p:clrMapOvr>
  <p:transition>
    <p:fade/>
  </p:transition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36721186"/>
      </p:ext>
    </p:extLst>
  </p:cSld>
  <p:clrMapOvr>
    <a:masterClrMapping/>
  </p:clrMapOvr>
  <p:transition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91C9685D-5276-4D4C-BC32-3102DB43702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12192000" cy="6857355"/>
          </a:xfrm>
          <a:prstGeom prst="rect">
            <a:avLst/>
          </a:prstGeom>
        </p:spPr>
      </p:pic>
      <p:grpSp>
        <p:nvGrpSpPr>
          <p:cNvPr id="5" name="组合 4">
            <a:extLst>
              <a:ext uri="{FF2B5EF4-FFF2-40B4-BE49-F238E27FC236}">
                <a16:creationId xmlns:a16="http://schemas.microsoft.com/office/drawing/2014/main" id="{E88CC7F5-0E4E-44D1-BFF4-6134E737A247}"/>
              </a:ext>
            </a:extLst>
          </p:cNvPr>
          <p:cNvGrpSpPr/>
          <p:nvPr userDrawn="1"/>
        </p:nvGrpSpPr>
        <p:grpSpPr>
          <a:xfrm>
            <a:off x="895120" y="560948"/>
            <a:ext cx="10401759" cy="5545419"/>
            <a:chOff x="895120" y="560948"/>
            <a:chExt cx="10401759" cy="5545419"/>
          </a:xfrm>
        </p:grpSpPr>
        <p:sp>
          <p:nvSpPr>
            <p:cNvPr id="6" name="矩形: 圆角 5">
              <a:extLst>
                <a:ext uri="{FF2B5EF4-FFF2-40B4-BE49-F238E27FC236}">
                  <a16:creationId xmlns:a16="http://schemas.microsoft.com/office/drawing/2014/main" id="{A3D1BA0B-F826-4C67-BB7A-D4F920EF8914}"/>
                </a:ext>
              </a:extLst>
            </p:cNvPr>
            <p:cNvSpPr/>
            <p:nvPr userDrawn="1"/>
          </p:nvSpPr>
          <p:spPr>
            <a:xfrm>
              <a:off x="895120" y="560948"/>
              <a:ext cx="10401759" cy="5545419"/>
            </a:xfrm>
            <a:prstGeom prst="roundRect">
              <a:avLst>
                <a:gd name="adj" fmla="val 12892"/>
              </a:avLst>
            </a:prstGeom>
            <a:solidFill>
              <a:schemeClr val="bg1"/>
            </a:solidFill>
            <a:ln w="101600">
              <a:solidFill>
                <a:srgbClr val="69A42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  <p:sp>
          <p:nvSpPr>
            <p:cNvPr id="7" name="矩形: 圆角 6">
              <a:extLst>
                <a:ext uri="{FF2B5EF4-FFF2-40B4-BE49-F238E27FC236}">
                  <a16:creationId xmlns:a16="http://schemas.microsoft.com/office/drawing/2014/main" id="{3F344303-5F3E-4BE8-BB67-DDA33FACDD59}"/>
                </a:ext>
              </a:extLst>
            </p:cNvPr>
            <p:cNvSpPr/>
            <p:nvPr userDrawn="1"/>
          </p:nvSpPr>
          <p:spPr>
            <a:xfrm>
              <a:off x="1028699" y="690851"/>
              <a:ext cx="10134600" cy="5258257"/>
            </a:xfrm>
            <a:prstGeom prst="roundRect">
              <a:avLst>
                <a:gd name="adj" fmla="val 13065"/>
              </a:avLst>
            </a:prstGeom>
            <a:solidFill>
              <a:schemeClr val="bg1"/>
            </a:solidFill>
            <a:ln w="25400">
              <a:solidFill>
                <a:srgbClr val="69A42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字魂27号-布丁体" panose="00000500000000000000" pitchFamily="2" charset="-122"/>
                <a:ea typeface="字魂27号-布丁体" panose="00000500000000000000" pitchFamily="2" charset="-122"/>
              </a:endParaRPr>
            </a:p>
          </p:txBody>
        </p:sp>
      </p:grpSp>
      <p:pic>
        <p:nvPicPr>
          <p:cNvPr id="10" name="图片 9">
            <a:extLst>
              <a:ext uri="{FF2B5EF4-FFF2-40B4-BE49-F238E27FC236}">
                <a16:creationId xmlns:a16="http://schemas.microsoft.com/office/drawing/2014/main" id="{1D2074ED-745E-47F2-A28D-7556C36D23D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1" y="144008"/>
            <a:ext cx="1448196" cy="1215250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id="{4B80EC09-CA68-41B4-B9BC-8919380041F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67520">
            <a:off x="8502533" y="99419"/>
            <a:ext cx="939583" cy="788449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9F71DEF7-D83E-4C6D-933C-2D2AC3B4D1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842"/>
          <a:stretch/>
        </p:blipFill>
        <p:spPr>
          <a:xfrm>
            <a:off x="0" y="4185878"/>
            <a:ext cx="8936182" cy="2671799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F40A0BCD-6572-4563-811D-AEC7824035C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4825" y="4842163"/>
            <a:ext cx="12192000" cy="2015513"/>
          </a:xfrm>
          <a:prstGeom prst="rect">
            <a:avLst/>
          </a:prstGeom>
        </p:spPr>
      </p:pic>
      <p:pic>
        <p:nvPicPr>
          <p:cNvPr id="13" name="图片 12" descr="图片包含 风筝, 放飞, 户外, 男士&#10;&#10;描述已自动生成">
            <a:extLst>
              <a:ext uri="{FF2B5EF4-FFF2-40B4-BE49-F238E27FC236}">
                <a16:creationId xmlns:a16="http://schemas.microsoft.com/office/drawing/2014/main" id="{84B28A0B-3225-419B-A96F-A51BEEAC0A0D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2512" y="3038191"/>
            <a:ext cx="3733067" cy="3146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2846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0378133"/>
      </p:ext>
    </p:extLst>
  </p:cSld>
  <p:clrMapOvr>
    <a:masterClrMapping/>
  </p:clrMapOvr>
  <p:transition>
    <p:fade/>
  </p:transition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57456671"/>
      </p:ext>
    </p:extLst>
  </p:cSld>
  <p:clrMapOvr>
    <a:masterClrMapping/>
  </p:clrMapOvr>
  <p:transition>
    <p:fade/>
  </p:transition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811447996"/>
      </p:ext>
    </p:extLst>
  </p:cSld>
  <p:clrMapOvr>
    <a:masterClrMapping/>
  </p:clrMapOvr>
  <p:transition>
    <p:fade/>
  </p:transition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41945239"/>
      </p:ext>
    </p:extLst>
  </p:cSld>
  <p:clrMapOvr>
    <a:masterClrMapping/>
  </p:clrMapOvr>
  <p:transition>
    <p:fade/>
  </p:transition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16827402"/>
      </p:ext>
    </p:extLst>
  </p:cSld>
  <p:clrMapOvr>
    <a:masterClrMapping/>
  </p:clrMapOvr>
  <p:transition>
    <p:fade/>
  </p:transition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09695735"/>
      </p:ext>
    </p:extLst>
  </p:cSld>
  <p:clrMapOvr>
    <a:masterClrMapping/>
  </p:clrMapOvr>
  <p:transition>
    <p:fade/>
  </p:transition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48001248"/>
      </p:ext>
    </p:extLst>
  </p:cSld>
  <p:clrMapOvr>
    <a:masterClrMapping/>
  </p:clrMapOvr>
  <p:transition>
    <p:fade/>
  </p:transition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34388188"/>
      </p:ext>
    </p:extLst>
  </p:cSld>
  <p:clrMapOvr>
    <a:masterClrMapping/>
  </p:clrMapOvr>
  <p:transition>
    <p:fade/>
  </p:transition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07636869"/>
      </p:ext>
    </p:extLst>
  </p:cSld>
  <p:clrMapOvr>
    <a:masterClrMapping/>
  </p:clrMapOvr>
  <p:transition>
    <p:fade/>
  </p:transition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6693900"/>
      </p:ext>
    </p:extLst>
  </p:cSld>
  <p:clrMapOvr>
    <a:masterClrMapping/>
  </p:clrMapOvr>
  <p:transition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.xml"/><Relationship Id="rId3" Type="http://schemas.openxmlformats.org/officeDocument/2006/relationships/slideLayout" Target="../slideLayouts/slideLayout12.xml"/><Relationship Id="rId7" Type="http://schemas.openxmlformats.org/officeDocument/2006/relationships/slideLayout" Target="../slideLayouts/slideLayout16.xml"/><Relationship Id="rId2" Type="http://schemas.openxmlformats.org/officeDocument/2006/relationships/slideLayout" Target="../slideLayouts/slideLayout11.xml"/><Relationship Id="rId1" Type="http://schemas.openxmlformats.org/officeDocument/2006/relationships/slideLayout" Target="../slideLayouts/slideLayout10.xml"/><Relationship Id="rId6" Type="http://schemas.openxmlformats.org/officeDocument/2006/relationships/slideLayout" Target="../slideLayouts/slideLayout15.xml"/><Relationship Id="rId5" Type="http://schemas.openxmlformats.org/officeDocument/2006/relationships/slideLayout" Target="../slideLayouts/slideLayout14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3.xml"/><Relationship Id="rId9" Type="http://schemas.openxmlformats.org/officeDocument/2006/relationships/slideLayout" Target="../slideLayouts/slideLayout1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30.xml"/><Relationship Id="rId2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28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Relationship Id="rId14" Type="http://schemas.openxmlformats.org/officeDocument/2006/relationships/image" Target="../media/image9.pn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.xml"/><Relationship Id="rId3" Type="http://schemas.openxmlformats.org/officeDocument/2006/relationships/slideLayout" Target="../slideLayouts/slideLayout33.xml"/><Relationship Id="rId7" Type="http://schemas.openxmlformats.org/officeDocument/2006/relationships/slideLayout" Target="../slideLayouts/slideLayout37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11" Type="http://schemas.openxmlformats.org/officeDocument/2006/relationships/slideLayout" Target="../slideLayouts/slideLayout41.xml"/><Relationship Id="rId5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40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3" Type="http://schemas.openxmlformats.org/officeDocument/2006/relationships/slideLayout" Target="../slideLayouts/slideLayout44.xml"/><Relationship Id="rId7" Type="http://schemas.openxmlformats.org/officeDocument/2006/relationships/slideLayout" Target="../slideLayouts/slideLayout48.xml"/><Relationship Id="rId2" Type="http://schemas.openxmlformats.org/officeDocument/2006/relationships/slideLayout" Target="../slideLayouts/slideLayout43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6.xml"/><Relationship Id="rId10" Type="http://schemas.openxmlformats.org/officeDocument/2006/relationships/theme" Target="../theme/theme5.xml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2" Type="http://schemas.openxmlformats.org/officeDocument/2006/relationships/slideLayout" Target="../slideLayouts/slideLayout52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5.xml"/><Relationship Id="rId10" Type="http://schemas.openxmlformats.org/officeDocument/2006/relationships/theme" Target="../theme/theme6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5" Type="http://schemas.openxmlformats.org/officeDocument/2006/relationships/slideLayout" Target="../slideLayouts/slideLayout64.xml"/><Relationship Id="rId10" Type="http://schemas.openxmlformats.org/officeDocument/2006/relationships/theme" Target="../theme/theme7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.xml"/><Relationship Id="rId13" Type="http://schemas.openxmlformats.org/officeDocument/2006/relationships/slideLayout" Target="../slideLayouts/slideLayout81.xml"/><Relationship Id="rId18" Type="http://schemas.openxmlformats.org/officeDocument/2006/relationships/slideLayout" Target="../slideLayouts/slideLayout86.xml"/><Relationship Id="rId26" Type="http://schemas.openxmlformats.org/officeDocument/2006/relationships/slideLayout" Target="../slideLayouts/slideLayout94.xml"/><Relationship Id="rId3" Type="http://schemas.openxmlformats.org/officeDocument/2006/relationships/slideLayout" Target="../slideLayouts/slideLayout71.xml"/><Relationship Id="rId21" Type="http://schemas.openxmlformats.org/officeDocument/2006/relationships/slideLayout" Target="../slideLayouts/slideLayout89.xml"/><Relationship Id="rId34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75.xml"/><Relationship Id="rId12" Type="http://schemas.openxmlformats.org/officeDocument/2006/relationships/slideLayout" Target="../slideLayouts/slideLayout80.xml"/><Relationship Id="rId17" Type="http://schemas.openxmlformats.org/officeDocument/2006/relationships/slideLayout" Target="../slideLayouts/slideLayout85.xml"/><Relationship Id="rId25" Type="http://schemas.openxmlformats.org/officeDocument/2006/relationships/slideLayout" Target="../slideLayouts/slideLayout93.xml"/><Relationship Id="rId33" Type="http://schemas.openxmlformats.org/officeDocument/2006/relationships/slideLayout" Target="../slideLayouts/slideLayout101.xml"/><Relationship Id="rId2" Type="http://schemas.openxmlformats.org/officeDocument/2006/relationships/slideLayout" Target="../slideLayouts/slideLayout70.xml"/><Relationship Id="rId16" Type="http://schemas.openxmlformats.org/officeDocument/2006/relationships/slideLayout" Target="../slideLayouts/slideLayout84.xml"/><Relationship Id="rId20" Type="http://schemas.openxmlformats.org/officeDocument/2006/relationships/slideLayout" Target="../slideLayouts/slideLayout88.xml"/><Relationship Id="rId29" Type="http://schemas.openxmlformats.org/officeDocument/2006/relationships/slideLayout" Target="../slideLayouts/slideLayout97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24" Type="http://schemas.openxmlformats.org/officeDocument/2006/relationships/slideLayout" Target="../slideLayouts/slideLayout92.xml"/><Relationship Id="rId32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73.xml"/><Relationship Id="rId15" Type="http://schemas.openxmlformats.org/officeDocument/2006/relationships/slideLayout" Target="../slideLayouts/slideLayout83.xml"/><Relationship Id="rId23" Type="http://schemas.openxmlformats.org/officeDocument/2006/relationships/slideLayout" Target="../slideLayouts/slideLayout91.xml"/><Relationship Id="rId28" Type="http://schemas.openxmlformats.org/officeDocument/2006/relationships/slideLayout" Target="../slideLayouts/slideLayout96.xml"/><Relationship Id="rId36" Type="http://schemas.openxmlformats.org/officeDocument/2006/relationships/image" Target="../media/image13.png"/><Relationship Id="rId10" Type="http://schemas.openxmlformats.org/officeDocument/2006/relationships/slideLayout" Target="../slideLayouts/slideLayout78.xml"/><Relationship Id="rId19" Type="http://schemas.openxmlformats.org/officeDocument/2006/relationships/slideLayout" Target="../slideLayouts/slideLayout87.xml"/><Relationship Id="rId31" Type="http://schemas.openxmlformats.org/officeDocument/2006/relationships/slideLayout" Target="../slideLayouts/slideLayout99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Relationship Id="rId14" Type="http://schemas.openxmlformats.org/officeDocument/2006/relationships/slideLayout" Target="../slideLayouts/slideLayout82.xml"/><Relationship Id="rId22" Type="http://schemas.openxmlformats.org/officeDocument/2006/relationships/slideLayout" Target="../slideLayouts/slideLayout90.xml"/><Relationship Id="rId27" Type="http://schemas.openxmlformats.org/officeDocument/2006/relationships/slideLayout" Target="../slideLayouts/slideLayout95.xml"/><Relationship Id="rId30" Type="http://schemas.openxmlformats.org/officeDocument/2006/relationships/slideLayout" Target="../slideLayouts/slideLayout98.xml"/><Relationship Id="rId35" Type="http://schemas.openxmlformats.org/officeDocument/2006/relationships/theme" Target="../theme/theme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.xml"/><Relationship Id="rId13" Type="http://schemas.openxmlformats.org/officeDocument/2006/relationships/slideLayout" Target="../slideLayouts/slideLayout115.xml"/><Relationship Id="rId18" Type="http://schemas.openxmlformats.org/officeDocument/2006/relationships/slideLayout" Target="../slideLayouts/slideLayout120.xml"/><Relationship Id="rId26" Type="http://schemas.openxmlformats.org/officeDocument/2006/relationships/slideLayout" Target="../slideLayouts/slideLayout128.xml"/><Relationship Id="rId3" Type="http://schemas.openxmlformats.org/officeDocument/2006/relationships/slideLayout" Target="../slideLayouts/slideLayout105.xml"/><Relationship Id="rId21" Type="http://schemas.openxmlformats.org/officeDocument/2006/relationships/slideLayout" Target="../slideLayouts/slideLayout123.xml"/><Relationship Id="rId34" Type="http://schemas.openxmlformats.org/officeDocument/2006/relationships/slideLayout" Target="../slideLayouts/slideLayout136.xml"/><Relationship Id="rId7" Type="http://schemas.openxmlformats.org/officeDocument/2006/relationships/slideLayout" Target="../slideLayouts/slideLayout109.xml"/><Relationship Id="rId12" Type="http://schemas.openxmlformats.org/officeDocument/2006/relationships/slideLayout" Target="../slideLayouts/slideLayout114.xml"/><Relationship Id="rId17" Type="http://schemas.openxmlformats.org/officeDocument/2006/relationships/slideLayout" Target="../slideLayouts/slideLayout119.xml"/><Relationship Id="rId25" Type="http://schemas.openxmlformats.org/officeDocument/2006/relationships/slideLayout" Target="../slideLayouts/slideLayout127.xml"/><Relationship Id="rId33" Type="http://schemas.openxmlformats.org/officeDocument/2006/relationships/slideLayout" Target="../slideLayouts/slideLayout135.xml"/><Relationship Id="rId2" Type="http://schemas.openxmlformats.org/officeDocument/2006/relationships/slideLayout" Target="../slideLayouts/slideLayout104.xml"/><Relationship Id="rId16" Type="http://schemas.openxmlformats.org/officeDocument/2006/relationships/slideLayout" Target="../slideLayouts/slideLayout118.xml"/><Relationship Id="rId20" Type="http://schemas.openxmlformats.org/officeDocument/2006/relationships/slideLayout" Target="../slideLayouts/slideLayout122.xml"/><Relationship Id="rId29" Type="http://schemas.openxmlformats.org/officeDocument/2006/relationships/slideLayout" Target="../slideLayouts/slideLayout131.xml"/><Relationship Id="rId1" Type="http://schemas.openxmlformats.org/officeDocument/2006/relationships/slideLayout" Target="../slideLayouts/slideLayout103.xml"/><Relationship Id="rId6" Type="http://schemas.openxmlformats.org/officeDocument/2006/relationships/slideLayout" Target="../slideLayouts/slideLayout108.xml"/><Relationship Id="rId11" Type="http://schemas.openxmlformats.org/officeDocument/2006/relationships/slideLayout" Target="../slideLayouts/slideLayout113.xml"/><Relationship Id="rId24" Type="http://schemas.openxmlformats.org/officeDocument/2006/relationships/slideLayout" Target="../slideLayouts/slideLayout126.xml"/><Relationship Id="rId32" Type="http://schemas.openxmlformats.org/officeDocument/2006/relationships/slideLayout" Target="../slideLayouts/slideLayout134.xml"/><Relationship Id="rId5" Type="http://schemas.openxmlformats.org/officeDocument/2006/relationships/slideLayout" Target="../slideLayouts/slideLayout107.xml"/><Relationship Id="rId15" Type="http://schemas.openxmlformats.org/officeDocument/2006/relationships/slideLayout" Target="../slideLayouts/slideLayout117.xml"/><Relationship Id="rId23" Type="http://schemas.openxmlformats.org/officeDocument/2006/relationships/slideLayout" Target="../slideLayouts/slideLayout125.xml"/><Relationship Id="rId28" Type="http://schemas.openxmlformats.org/officeDocument/2006/relationships/slideLayout" Target="../slideLayouts/slideLayout130.xml"/><Relationship Id="rId10" Type="http://schemas.openxmlformats.org/officeDocument/2006/relationships/slideLayout" Target="../slideLayouts/slideLayout112.xml"/><Relationship Id="rId19" Type="http://schemas.openxmlformats.org/officeDocument/2006/relationships/slideLayout" Target="../slideLayouts/slideLayout121.xml"/><Relationship Id="rId31" Type="http://schemas.openxmlformats.org/officeDocument/2006/relationships/slideLayout" Target="../slideLayouts/slideLayout133.xml"/><Relationship Id="rId4" Type="http://schemas.openxmlformats.org/officeDocument/2006/relationships/slideLayout" Target="../slideLayouts/slideLayout106.xml"/><Relationship Id="rId9" Type="http://schemas.openxmlformats.org/officeDocument/2006/relationships/slideLayout" Target="../slideLayouts/slideLayout111.xml"/><Relationship Id="rId14" Type="http://schemas.openxmlformats.org/officeDocument/2006/relationships/slideLayout" Target="../slideLayouts/slideLayout116.xml"/><Relationship Id="rId22" Type="http://schemas.openxmlformats.org/officeDocument/2006/relationships/slideLayout" Target="../slideLayouts/slideLayout124.xml"/><Relationship Id="rId27" Type="http://schemas.openxmlformats.org/officeDocument/2006/relationships/slideLayout" Target="../slideLayouts/slideLayout129.xml"/><Relationship Id="rId30" Type="http://schemas.openxmlformats.org/officeDocument/2006/relationships/slideLayout" Target="../slideLayouts/slideLayout132.xml"/><Relationship Id="rId35" Type="http://schemas.openxmlformats.org/officeDocument/2006/relationships/theme" Target="../theme/theme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48350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68202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  <p:sldLayoutId id="2147483672" r:id="rId2"/>
    <p:sldLayoutId id="2147483673" r:id="rId3"/>
    <p:sldLayoutId id="2147483674" r:id="rId4"/>
    <p:sldLayoutId id="2147483675" r:id="rId5"/>
    <p:sldLayoutId id="2147483676" r:id="rId6"/>
    <p:sldLayoutId id="2147483677" r:id="rId7"/>
    <p:sldLayoutId id="2147483678" r:id="rId8"/>
    <p:sldLayoutId id="2147483679" r:id="rId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Shape&#10;&#10;Description automatically generated with medium confidence">
            <a:extLst>
              <a:ext uri="{FF2B5EF4-FFF2-40B4-BE49-F238E27FC236}">
                <a16:creationId xmlns:a16="http://schemas.microsoft.com/office/drawing/2014/main" id="{4C1BBF46-FF4E-40BA-8A10-741A8E27FD94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06827" y="546652"/>
            <a:ext cx="1208135" cy="12081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75913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1" r:id="rId1"/>
    <p:sldLayoutId id="2147483682" r:id="rId2"/>
    <p:sldLayoutId id="2147483683" r:id="rId3"/>
    <p:sldLayoutId id="2147483684" r:id="rId4"/>
    <p:sldLayoutId id="2147483685" r:id="rId5"/>
    <p:sldLayoutId id="2147483686" r:id="rId6"/>
    <p:sldLayoutId id="2147483687" r:id="rId7"/>
    <p:sldLayoutId id="2147483688" r:id="rId8"/>
    <p:sldLayoutId id="2147483689" r:id="rId9"/>
    <p:sldLayoutId id="2147483690" r:id="rId10"/>
    <p:sldLayoutId id="2147483691" r:id="rId11"/>
    <p:sldLayoutId id="2147483692" r:id="rId1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7540932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77800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62230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7" r:id="rId1"/>
    <p:sldLayoutId id="2147483718" r:id="rId2"/>
    <p:sldLayoutId id="2147483719" r:id="rId3"/>
    <p:sldLayoutId id="2147483720" r:id="rId4"/>
    <p:sldLayoutId id="2147483721" r:id="rId5"/>
    <p:sldLayoutId id="2147483722" r:id="rId6"/>
    <p:sldLayoutId id="2147483723" r:id="rId7"/>
    <p:sldLayoutId id="2147483724" r:id="rId8"/>
    <p:sldLayoutId id="2147483725" r:id="rId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542821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  <p:sldLayoutId id="2147483732" r:id="rId6"/>
    <p:sldLayoutId id="2147483733" r:id="rId7"/>
    <p:sldLayoutId id="2147483734" r:id="rId8"/>
    <p:sldLayoutId id="2147483735" r:id="rId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C53A9D82-C952-4331-60F5-59DF8E2D44BA}"/>
              </a:ext>
            </a:extLst>
          </p:cNvPr>
          <p:cNvPicPr>
            <a:picLocks noChangeAspect="1"/>
          </p:cNvPicPr>
          <p:nvPr userDrawn="1"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5605" y="8075696"/>
            <a:ext cx="1171575" cy="1171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601874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7" r:id="rId1"/>
    <p:sldLayoutId id="2147483738" r:id="rId2"/>
    <p:sldLayoutId id="2147483739" r:id="rId3"/>
    <p:sldLayoutId id="2147483740" r:id="rId4"/>
    <p:sldLayoutId id="2147483741" r:id="rId5"/>
    <p:sldLayoutId id="2147483742" r:id="rId6"/>
    <p:sldLayoutId id="2147483743" r:id="rId7"/>
    <p:sldLayoutId id="2147483744" r:id="rId8"/>
    <p:sldLayoutId id="2147483745" r:id="rId9"/>
    <p:sldLayoutId id="2147483746" r:id="rId10"/>
    <p:sldLayoutId id="2147483747" r:id="rId11"/>
    <p:sldLayoutId id="2147483748" r:id="rId12"/>
    <p:sldLayoutId id="2147483749" r:id="rId13"/>
    <p:sldLayoutId id="2147483750" r:id="rId14"/>
    <p:sldLayoutId id="2147483751" r:id="rId15"/>
    <p:sldLayoutId id="2147483752" r:id="rId16"/>
    <p:sldLayoutId id="2147483753" r:id="rId17"/>
    <p:sldLayoutId id="2147483754" r:id="rId18"/>
    <p:sldLayoutId id="2147483755" r:id="rId19"/>
    <p:sldLayoutId id="2147483756" r:id="rId20"/>
    <p:sldLayoutId id="2147483757" r:id="rId21"/>
    <p:sldLayoutId id="2147483758" r:id="rId22"/>
    <p:sldLayoutId id="2147483759" r:id="rId23"/>
    <p:sldLayoutId id="2147483760" r:id="rId24"/>
    <p:sldLayoutId id="2147483761" r:id="rId25"/>
    <p:sldLayoutId id="2147483762" r:id="rId26"/>
    <p:sldLayoutId id="2147483763" r:id="rId27"/>
    <p:sldLayoutId id="2147483764" r:id="rId28"/>
    <p:sldLayoutId id="2147483765" r:id="rId29"/>
    <p:sldLayoutId id="2147483766" r:id="rId30"/>
    <p:sldLayoutId id="2147483767" r:id="rId31"/>
    <p:sldLayoutId id="2147483768" r:id="rId32"/>
    <p:sldLayoutId id="2147483769" r:id="rId33"/>
    <p:sldLayoutId id="2147483770" r:id="rId34"/>
  </p:sldLayoutIdLst>
  <p:transition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966142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72" r:id="rId1"/>
    <p:sldLayoutId id="2147483773" r:id="rId2"/>
    <p:sldLayoutId id="2147483774" r:id="rId3"/>
    <p:sldLayoutId id="2147483775" r:id="rId4"/>
    <p:sldLayoutId id="2147483776" r:id="rId5"/>
    <p:sldLayoutId id="2147483777" r:id="rId6"/>
    <p:sldLayoutId id="2147483778" r:id="rId7"/>
    <p:sldLayoutId id="2147483779" r:id="rId8"/>
    <p:sldLayoutId id="2147483780" r:id="rId9"/>
    <p:sldLayoutId id="2147483781" r:id="rId10"/>
    <p:sldLayoutId id="2147483782" r:id="rId11"/>
    <p:sldLayoutId id="2147483783" r:id="rId12"/>
    <p:sldLayoutId id="2147483784" r:id="rId13"/>
    <p:sldLayoutId id="2147483785" r:id="rId14"/>
    <p:sldLayoutId id="2147483786" r:id="rId15"/>
    <p:sldLayoutId id="2147483787" r:id="rId16"/>
    <p:sldLayoutId id="2147483788" r:id="rId17"/>
    <p:sldLayoutId id="2147483789" r:id="rId18"/>
    <p:sldLayoutId id="2147483790" r:id="rId19"/>
    <p:sldLayoutId id="2147483791" r:id="rId20"/>
    <p:sldLayoutId id="2147483792" r:id="rId21"/>
    <p:sldLayoutId id="2147483793" r:id="rId22"/>
    <p:sldLayoutId id="2147483794" r:id="rId23"/>
    <p:sldLayoutId id="2147483795" r:id="rId24"/>
    <p:sldLayoutId id="2147483796" r:id="rId25"/>
    <p:sldLayoutId id="2147483797" r:id="rId26"/>
    <p:sldLayoutId id="2147483798" r:id="rId27"/>
    <p:sldLayoutId id="2147483799" r:id="rId28"/>
    <p:sldLayoutId id="2147483800" r:id="rId29"/>
    <p:sldLayoutId id="2147483801" r:id="rId30"/>
    <p:sldLayoutId id="2147483802" r:id="rId31"/>
    <p:sldLayoutId id="2147483803" r:id="rId32"/>
    <p:sldLayoutId id="2147483804" r:id="rId33"/>
    <p:sldLayoutId id="2147483805" r:id="rId34"/>
  </p:sldLayoutIdLst>
  <p:transition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sv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1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32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13" Type="http://schemas.openxmlformats.org/officeDocument/2006/relationships/image" Target="../media/image43.png"/><Relationship Id="rId3" Type="http://schemas.openxmlformats.org/officeDocument/2006/relationships/image" Target="../media/image33.png"/><Relationship Id="rId7" Type="http://schemas.openxmlformats.org/officeDocument/2006/relationships/image" Target="../media/image37.png"/><Relationship Id="rId12" Type="http://schemas.openxmlformats.org/officeDocument/2006/relationships/image" Target="../media/image42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36.png"/><Relationship Id="rId11" Type="http://schemas.openxmlformats.org/officeDocument/2006/relationships/image" Target="../media/image41.png"/><Relationship Id="rId5" Type="http://schemas.openxmlformats.org/officeDocument/2006/relationships/image" Target="../media/image35.png"/><Relationship Id="rId15" Type="http://schemas.openxmlformats.org/officeDocument/2006/relationships/image" Target="../media/image31.png"/><Relationship Id="rId10" Type="http://schemas.openxmlformats.org/officeDocument/2006/relationships/image" Target="../media/image40.png"/><Relationship Id="rId4" Type="http://schemas.openxmlformats.org/officeDocument/2006/relationships/image" Target="../media/image34.png"/><Relationship Id="rId9" Type="http://schemas.openxmlformats.org/officeDocument/2006/relationships/image" Target="../media/image39.jpg"/><Relationship Id="rId14" Type="http://schemas.microsoft.com/office/2007/relationships/hdphoto" Target="../media/hdphoto2.wdp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emf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42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emf"/><Relationship Id="rId2" Type="http://schemas.openxmlformats.org/officeDocument/2006/relationships/image" Target="../media/image45.emf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46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4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5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5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13.xml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32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5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13" Type="http://schemas.openxmlformats.org/officeDocument/2006/relationships/image" Target="../media/image43.png"/><Relationship Id="rId3" Type="http://schemas.openxmlformats.org/officeDocument/2006/relationships/image" Target="../media/image33.png"/><Relationship Id="rId7" Type="http://schemas.openxmlformats.org/officeDocument/2006/relationships/image" Target="../media/image37.png"/><Relationship Id="rId12" Type="http://schemas.openxmlformats.org/officeDocument/2006/relationships/image" Target="../media/image42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36.png"/><Relationship Id="rId11" Type="http://schemas.openxmlformats.org/officeDocument/2006/relationships/image" Target="../media/image41.png"/><Relationship Id="rId5" Type="http://schemas.openxmlformats.org/officeDocument/2006/relationships/image" Target="../media/image35.png"/><Relationship Id="rId15" Type="http://schemas.openxmlformats.org/officeDocument/2006/relationships/image" Target="../media/image51.png"/><Relationship Id="rId10" Type="http://schemas.openxmlformats.org/officeDocument/2006/relationships/image" Target="../media/image40.png"/><Relationship Id="rId4" Type="http://schemas.openxmlformats.org/officeDocument/2006/relationships/image" Target="../media/image34.png"/><Relationship Id="rId9" Type="http://schemas.openxmlformats.org/officeDocument/2006/relationships/image" Target="../media/image39.jpg"/><Relationship Id="rId14" Type="http://schemas.microsoft.com/office/2007/relationships/hdphoto" Target="../media/hdphoto2.wdp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6.xml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1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6.xml"/><Relationship Id="rId6" Type="http://schemas.openxmlformats.org/officeDocument/2006/relationships/image" Target="../media/image59.png"/><Relationship Id="rId5" Type="http://schemas.openxmlformats.org/officeDocument/2006/relationships/image" Target="../media/image58.png"/><Relationship Id="rId4" Type="http://schemas.openxmlformats.org/officeDocument/2006/relationships/image" Target="../media/image57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15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23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11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3.xml"/><Relationship Id="rId6" Type="http://schemas.openxmlformats.org/officeDocument/2006/relationships/image" Target="../media/image64.png"/><Relationship Id="rId5" Type="http://schemas.openxmlformats.org/officeDocument/2006/relationships/image" Target="../media/image16.png"/><Relationship Id="rId4" Type="http://schemas.openxmlformats.org/officeDocument/2006/relationships/image" Target="../media/image15.sv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3.xml"/><Relationship Id="rId6" Type="http://schemas.openxmlformats.org/officeDocument/2006/relationships/image" Target="../media/image25.png"/><Relationship Id="rId5" Type="http://schemas.openxmlformats.org/officeDocument/2006/relationships/image" Target="../media/image21.png"/><Relationship Id="rId4" Type="http://schemas.openxmlformats.org/officeDocument/2006/relationships/image" Target="../media/image20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1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30.jpeg"/><Relationship Id="rId4" Type="http://schemas.openxmlformats.org/officeDocument/2006/relationships/image" Target="../media/image2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29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" name="Picture 2">
            <a:extLst>
              <a:ext uri="{FF2B5EF4-FFF2-40B4-BE49-F238E27FC236}">
                <a16:creationId xmlns:a16="http://schemas.microsoft.com/office/drawing/2014/main" id="{A1616732-960A-405A-A1C7-5452559EC9D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15915883">
            <a:off x="-614213" y="3881797"/>
            <a:ext cx="2596065" cy="4114800"/>
          </a:xfrm>
          <a:prstGeom prst="rect">
            <a:avLst/>
          </a:prstGeom>
        </p:spPr>
      </p:pic>
      <p:grpSp>
        <p:nvGrpSpPr>
          <p:cNvPr id="6426" name="Google Shape;6426;p41"/>
          <p:cNvGrpSpPr/>
          <p:nvPr/>
        </p:nvGrpSpPr>
        <p:grpSpPr>
          <a:xfrm>
            <a:off x="9488068" y="3852134"/>
            <a:ext cx="1597033" cy="1387367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8597;p62">
            <a:extLst>
              <a:ext uri="{FF2B5EF4-FFF2-40B4-BE49-F238E27FC236}">
                <a16:creationId xmlns:a16="http://schemas.microsoft.com/office/drawing/2014/main" id="{56154CE8-99D1-405A-A7E3-D73482E8A2F0}"/>
              </a:ext>
            </a:extLst>
          </p:cNvPr>
          <p:cNvGrpSpPr/>
          <p:nvPr/>
        </p:nvGrpSpPr>
        <p:grpSpPr>
          <a:xfrm flipH="1">
            <a:off x="366275" y="503128"/>
            <a:ext cx="1373125" cy="987675"/>
            <a:chOff x="5785950" y="1653700"/>
            <a:chExt cx="1373125" cy="987675"/>
          </a:xfrm>
        </p:grpSpPr>
        <p:grpSp>
          <p:nvGrpSpPr>
            <p:cNvPr id="148" name="Google Shape;8598;p62">
              <a:extLst>
                <a:ext uri="{FF2B5EF4-FFF2-40B4-BE49-F238E27FC236}">
                  <a16:creationId xmlns:a16="http://schemas.microsoft.com/office/drawing/2014/main" id="{E6EEE3C7-F14A-4ED6-A6D6-EBBB8008FD67}"/>
                </a:ext>
              </a:extLst>
            </p:cNvPr>
            <p:cNvGrpSpPr/>
            <p:nvPr/>
          </p:nvGrpSpPr>
          <p:grpSpPr>
            <a:xfrm>
              <a:off x="5785950" y="1653700"/>
              <a:ext cx="1373125" cy="987675"/>
              <a:chOff x="5785950" y="1653700"/>
              <a:chExt cx="1373125" cy="987675"/>
            </a:xfrm>
          </p:grpSpPr>
          <p:sp>
            <p:nvSpPr>
              <p:cNvPr id="159" name="Google Shape;8599;p62">
                <a:extLst>
                  <a:ext uri="{FF2B5EF4-FFF2-40B4-BE49-F238E27FC236}">
                    <a16:creationId xmlns:a16="http://schemas.microsoft.com/office/drawing/2014/main" id="{95E1163A-4ED6-471E-834E-F9A388D5D91D}"/>
                  </a:ext>
                </a:extLst>
              </p:cNvPr>
              <p:cNvSpPr/>
              <p:nvPr/>
            </p:nvSpPr>
            <p:spPr>
              <a:xfrm>
                <a:off x="5785950" y="1653700"/>
                <a:ext cx="1373125" cy="987675"/>
              </a:xfrm>
              <a:custGeom>
                <a:avLst/>
                <a:gdLst/>
                <a:ahLst/>
                <a:cxnLst/>
                <a:rect l="l" t="t" r="r" b="b"/>
                <a:pathLst>
                  <a:path w="54925" h="39507" extrusionOk="0">
                    <a:moveTo>
                      <a:pt x="26847" y="1"/>
                    </a:moveTo>
                    <a:cubicBezTo>
                      <a:pt x="25268" y="1"/>
                      <a:pt x="23715" y="911"/>
                      <a:pt x="22216" y="2677"/>
                    </a:cubicBezTo>
                    <a:cubicBezTo>
                      <a:pt x="20182" y="5086"/>
                      <a:pt x="18630" y="9877"/>
                      <a:pt x="17613" y="14293"/>
                    </a:cubicBezTo>
                    <a:cubicBezTo>
                      <a:pt x="17532" y="14186"/>
                      <a:pt x="17506" y="14133"/>
                      <a:pt x="17425" y="14053"/>
                    </a:cubicBezTo>
                    <a:cubicBezTo>
                      <a:pt x="17425" y="14053"/>
                      <a:pt x="17425" y="14026"/>
                      <a:pt x="17399" y="14026"/>
                    </a:cubicBezTo>
                    <a:cubicBezTo>
                      <a:pt x="16890" y="13383"/>
                      <a:pt x="16221" y="12928"/>
                      <a:pt x="15418" y="12634"/>
                    </a:cubicBezTo>
                    <a:cubicBezTo>
                      <a:pt x="15124" y="12554"/>
                      <a:pt x="14856" y="12473"/>
                      <a:pt x="14615" y="12420"/>
                    </a:cubicBezTo>
                    <a:lnTo>
                      <a:pt x="14374" y="12340"/>
                    </a:lnTo>
                    <a:cubicBezTo>
                      <a:pt x="14321" y="12340"/>
                      <a:pt x="14294" y="12313"/>
                      <a:pt x="14240" y="12313"/>
                    </a:cubicBezTo>
                    <a:cubicBezTo>
                      <a:pt x="14160" y="12286"/>
                      <a:pt x="14053" y="12286"/>
                      <a:pt x="13999" y="12286"/>
                    </a:cubicBezTo>
                    <a:cubicBezTo>
                      <a:pt x="14026" y="11510"/>
                      <a:pt x="13919" y="10760"/>
                      <a:pt x="13705" y="10038"/>
                    </a:cubicBezTo>
                    <a:cubicBezTo>
                      <a:pt x="13330" y="8860"/>
                      <a:pt x="12688" y="7870"/>
                      <a:pt x="11858" y="7067"/>
                    </a:cubicBezTo>
                    <a:cubicBezTo>
                      <a:pt x="12367" y="6424"/>
                      <a:pt x="12581" y="5595"/>
                      <a:pt x="12527" y="4711"/>
                    </a:cubicBezTo>
                    <a:cubicBezTo>
                      <a:pt x="12367" y="3052"/>
                      <a:pt x="10948" y="1794"/>
                      <a:pt x="9262" y="1794"/>
                    </a:cubicBezTo>
                    <a:cubicBezTo>
                      <a:pt x="9182" y="1794"/>
                      <a:pt x="9048" y="1794"/>
                      <a:pt x="8914" y="1847"/>
                    </a:cubicBezTo>
                    <a:cubicBezTo>
                      <a:pt x="8272" y="1901"/>
                      <a:pt x="7656" y="2169"/>
                      <a:pt x="7174" y="2570"/>
                    </a:cubicBezTo>
                    <a:cubicBezTo>
                      <a:pt x="6585" y="1981"/>
                      <a:pt x="5836" y="1607"/>
                      <a:pt x="4979" y="1526"/>
                    </a:cubicBezTo>
                    <a:lnTo>
                      <a:pt x="4819" y="1526"/>
                    </a:lnTo>
                    <a:cubicBezTo>
                      <a:pt x="3159" y="1526"/>
                      <a:pt x="1741" y="2838"/>
                      <a:pt x="1687" y="4524"/>
                    </a:cubicBezTo>
                    <a:cubicBezTo>
                      <a:pt x="1607" y="5488"/>
                      <a:pt x="2008" y="6398"/>
                      <a:pt x="2678" y="6986"/>
                    </a:cubicBezTo>
                    <a:cubicBezTo>
                      <a:pt x="804" y="8699"/>
                      <a:pt x="1" y="11376"/>
                      <a:pt x="777" y="13946"/>
                    </a:cubicBezTo>
                    <a:cubicBezTo>
                      <a:pt x="1634" y="16783"/>
                      <a:pt x="4257" y="18737"/>
                      <a:pt x="7228" y="18737"/>
                    </a:cubicBezTo>
                    <a:cubicBezTo>
                      <a:pt x="7629" y="18737"/>
                      <a:pt x="8004" y="18710"/>
                      <a:pt x="8405" y="18630"/>
                    </a:cubicBezTo>
                    <a:cubicBezTo>
                      <a:pt x="8512" y="18924"/>
                      <a:pt x="8593" y="19192"/>
                      <a:pt x="8727" y="19432"/>
                    </a:cubicBezTo>
                    <a:cubicBezTo>
                      <a:pt x="8780" y="19459"/>
                      <a:pt x="8780" y="19513"/>
                      <a:pt x="8807" y="19540"/>
                    </a:cubicBezTo>
                    <a:lnTo>
                      <a:pt x="9075" y="19968"/>
                    </a:lnTo>
                    <a:cubicBezTo>
                      <a:pt x="9235" y="20235"/>
                      <a:pt x="9396" y="20476"/>
                      <a:pt x="9530" y="20664"/>
                    </a:cubicBezTo>
                    <a:cubicBezTo>
                      <a:pt x="9797" y="21012"/>
                      <a:pt x="10065" y="21279"/>
                      <a:pt x="10386" y="21520"/>
                    </a:cubicBezTo>
                    <a:cubicBezTo>
                      <a:pt x="10680" y="21734"/>
                      <a:pt x="11055" y="21948"/>
                      <a:pt x="11457" y="22109"/>
                    </a:cubicBezTo>
                    <a:cubicBezTo>
                      <a:pt x="11992" y="22323"/>
                      <a:pt x="12554" y="22457"/>
                      <a:pt x="13143" y="22484"/>
                    </a:cubicBezTo>
                    <a:lnTo>
                      <a:pt x="13491" y="22484"/>
                    </a:lnTo>
                    <a:cubicBezTo>
                      <a:pt x="13812" y="22484"/>
                      <a:pt x="14187" y="22457"/>
                      <a:pt x="14588" y="22377"/>
                    </a:cubicBezTo>
                    <a:cubicBezTo>
                      <a:pt x="14695" y="22511"/>
                      <a:pt x="14829" y="22618"/>
                      <a:pt x="14963" y="22725"/>
                    </a:cubicBezTo>
                    <a:cubicBezTo>
                      <a:pt x="15124" y="22885"/>
                      <a:pt x="15257" y="22992"/>
                      <a:pt x="15391" y="23073"/>
                    </a:cubicBezTo>
                    <a:lnTo>
                      <a:pt x="15793" y="23394"/>
                    </a:lnTo>
                    <a:cubicBezTo>
                      <a:pt x="15793" y="23394"/>
                      <a:pt x="15819" y="23394"/>
                      <a:pt x="15819" y="23421"/>
                    </a:cubicBezTo>
                    <a:cubicBezTo>
                      <a:pt x="16167" y="23661"/>
                      <a:pt x="16435" y="23822"/>
                      <a:pt x="16729" y="23983"/>
                    </a:cubicBezTo>
                    <a:cubicBezTo>
                      <a:pt x="16729" y="23983"/>
                      <a:pt x="16756" y="23983"/>
                      <a:pt x="16756" y="24009"/>
                    </a:cubicBezTo>
                    <a:cubicBezTo>
                      <a:pt x="17077" y="24197"/>
                      <a:pt x="17399" y="24331"/>
                      <a:pt x="17800" y="24464"/>
                    </a:cubicBezTo>
                    <a:cubicBezTo>
                      <a:pt x="17934" y="24491"/>
                      <a:pt x="18068" y="24545"/>
                      <a:pt x="18202" y="24598"/>
                    </a:cubicBezTo>
                    <a:cubicBezTo>
                      <a:pt x="20182" y="29416"/>
                      <a:pt x="22939" y="35037"/>
                      <a:pt x="25776" y="37446"/>
                    </a:cubicBezTo>
                    <a:cubicBezTo>
                      <a:pt x="27436" y="38838"/>
                      <a:pt x="28961" y="39507"/>
                      <a:pt x="30433" y="39507"/>
                    </a:cubicBezTo>
                    <a:cubicBezTo>
                      <a:pt x="31879" y="39507"/>
                      <a:pt x="33164" y="38811"/>
                      <a:pt x="33940" y="37580"/>
                    </a:cubicBezTo>
                    <a:cubicBezTo>
                      <a:pt x="34074" y="37365"/>
                      <a:pt x="34181" y="37178"/>
                      <a:pt x="34261" y="36937"/>
                    </a:cubicBezTo>
                    <a:cubicBezTo>
                      <a:pt x="35305" y="36910"/>
                      <a:pt x="36215" y="36455"/>
                      <a:pt x="36884" y="35733"/>
                    </a:cubicBezTo>
                    <a:cubicBezTo>
                      <a:pt x="37821" y="34716"/>
                      <a:pt x="38115" y="33431"/>
                      <a:pt x="37821" y="31905"/>
                    </a:cubicBezTo>
                    <a:lnTo>
                      <a:pt x="38008" y="31905"/>
                    </a:lnTo>
                    <a:cubicBezTo>
                      <a:pt x="39882" y="31905"/>
                      <a:pt x="40952" y="31102"/>
                      <a:pt x="41514" y="30433"/>
                    </a:cubicBezTo>
                    <a:cubicBezTo>
                      <a:pt x="41568" y="30406"/>
                      <a:pt x="41568" y="30380"/>
                      <a:pt x="41595" y="30353"/>
                    </a:cubicBezTo>
                    <a:cubicBezTo>
                      <a:pt x="41996" y="29844"/>
                      <a:pt x="42344" y="29041"/>
                      <a:pt x="42344" y="28131"/>
                    </a:cubicBezTo>
                    <a:cubicBezTo>
                      <a:pt x="43254" y="27435"/>
                      <a:pt x="43763" y="26472"/>
                      <a:pt x="43897" y="25535"/>
                    </a:cubicBezTo>
                    <a:cubicBezTo>
                      <a:pt x="44111" y="24357"/>
                      <a:pt x="43709" y="23287"/>
                      <a:pt x="42772" y="22323"/>
                    </a:cubicBezTo>
                    <a:cubicBezTo>
                      <a:pt x="42799" y="22270"/>
                      <a:pt x="42906" y="22189"/>
                      <a:pt x="42906" y="22136"/>
                    </a:cubicBezTo>
                    <a:cubicBezTo>
                      <a:pt x="43094" y="21868"/>
                      <a:pt x="43308" y="21601"/>
                      <a:pt x="43468" y="21386"/>
                    </a:cubicBezTo>
                    <a:lnTo>
                      <a:pt x="43629" y="21145"/>
                    </a:lnTo>
                    <a:cubicBezTo>
                      <a:pt x="43736" y="21012"/>
                      <a:pt x="43870" y="20798"/>
                      <a:pt x="43950" y="20744"/>
                    </a:cubicBezTo>
                    <a:lnTo>
                      <a:pt x="43977" y="20717"/>
                    </a:lnTo>
                    <a:cubicBezTo>
                      <a:pt x="43977" y="20717"/>
                      <a:pt x="44004" y="20664"/>
                      <a:pt x="44111" y="20637"/>
                    </a:cubicBezTo>
                    <a:cubicBezTo>
                      <a:pt x="44164" y="20610"/>
                      <a:pt x="44271" y="20583"/>
                      <a:pt x="44378" y="20530"/>
                    </a:cubicBezTo>
                    <a:cubicBezTo>
                      <a:pt x="44405" y="20530"/>
                      <a:pt x="44405" y="20530"/>
                      <a:pt x="44432" y="20503"/>
                    </a:cubicBezTo>
                    <a:cubicBezTo>
                      <a:pt x="44619" y="20476"/>
                      <a:pt x="44887" y="20450"/>
                      <a:pt x="45074" y="20396"/>
                    </a:cubicBezTo>
                    <a:cubicBezTo>
                      <a:pt x="46011" y="20316"/>
                      <a:pt x="47028" y="20182"/>
                      <a:pt x="47992" y="19780"/>
                    </a:cubicBezTo>
                    <a:lnTo>
                      <a:pt x="48955" y="19325"/>
                    </a:lnTo>
                    <a:lnTo>
                      <a:pt x="49972" y="18844"/>
                    </a:lnTo>
                    <a:cubicBezTo>
                      <a:pt x="50722" y="18442"/>
                      <a:pt x="51445" y="17853"/>
                      <a:pt x="52033" y="17184"/>
                    </a:cubicBezTo>
                    <a:cubicBezTo>
                      <a:pt x="52328" y="16863"/>
                      <a:pt x="52595" y="16515"/>
                      <a:pt x="52810" y="16247"/>
                    </a:cubicBezTo>
                    <a:cubicBezTo>
                      <a:pt x="53050" y="15953"/>
                      <a:pt x="53211" y="15659"/>
                      <a:pt x="53372" y="15418"/>
                    </a:cubicBezTo>
                    <a:cubicBezTo>
                      <a:pt x="53586" y="15096"/>
                      <a:pt x="53746" y="14749"/>
                      <a:pt x="53853" y="14481"/>
                    </a:cubicBezTo>
                    <a:cubicBezTo>
                      <a:pt x="53907" y="14320"/>
                      <a:pt x="53987" y="14160"/>
                      <a:pt x="54041" y="14026"/>
                    </a:cubicBezTo>
                    <a:lnTo>
                      <a:pt x="54068" y="13946"/>
                    </a:lnTo>
                    <a:cubicBezTo>
                      <a:pt x="54121" y="13838"/>
                      <a:pt x="54175" y="13758"/>
                      <a:pt x="54201" y="13624"/>
                    </a:cubicBezTo>
                    <a:cubicBezTo>
                      <a:pt x="54389" y="13143"/>
                      <a:pt x="54549" y="12634"/>
                      <a:pt x="54656" y="12072"/>
                    </a:cubicBezTo>
                    <a:cubicBezTo>
                      <a:pt x="54710" y="11751"/>
                      <a:pt x="54790" y="11376"/>
                      <a:pt x="54817" y="11028"/>
                    </a:cubicBezTo>
                    <a:cubicBezTo>
                      <a:pt x="54844" y="10841"/>
                      <a:pt x="54871" y="10627"/>
                      <a:pt x="54871" y="10439"/>
                    </a:cubicBezTo>
                    <a:cubicBezTo>
                      <a:pt x="54924" y="8914"/>
                      <a:pt x="53505" y="7495"/>
                      <a:pt x="51846" y="7495"/>
                    </a:cubicBezTo>
                    <a:lnTo>
                      <a:pt x="51766" y="7495"/>
                    </a:lnTo>
                    <a:cubicBezTo>
                      <a:pt x="51525" y="7495"/>
                      <a:pt x="51364" y="7522"/>
                      <a:pt x="51230" y="7522"/>
                    </a:cubicBezTo>
                    <a:cubicBezTo>
                      <a:pt x="50990" y="7575"/>
                      <a:pt x="50722" y="7602"/>
                      <a:pt x="50294" y="7656"/>
                    </a:cubicBezTo>
                    <a:cubicBezTo>
                      <a:pt x="49892" y="7736"/>
                      <a:pt x="49464" y="7843"/>
                      <a:pt x="48902" y="7977"/>
                    </a:cubicBezTo>
                    <a:cubicBezTo>
                      <a:pt x="48393" y="8111"/>
                      <a:pt x="47858" y="8298"/>
                      <a:pt x="47296" y="8512"/>
                    </a:cubicBezTo>
                    <a:cubicBezTo>
                      <a:pt x="46707" y="8726"/>
                      <a:pt x="46172" y="8994"/>
                      <a:pt x="45583" y="9342"/>
                    </a:cubicBezTo>
                    <a:cubicBezTo>
                      <a:pt x="45208" y="9529"/>
                      <a:pt x="44887" y="9770"/>
                      <a:pt x="44566" y="10038"/>
                    </a:cubicBezTo>
                    <a:cubicBezTo>
                      <a:pt x="44566" y="10038"/>
                      <a:pt x="44539" y="10038"/>
                      <a:pt x="44539" y="10065"/>
                    </a:cubicBezTo>
                    <a:cubicBezTo>
                      <a:pt x="44245" y="10305"/>
                      <a:pt x="44004" y="10573"/>
                      <a:pt x="43736" y="10814"/>
                    </a:cubicBezTo>
                    <a:cubicBezTo>
                      <a:pt x="43575" y="11001"/>
                      <a:pt x="43361" y="11215"/>
                      <a:pt x="43201" y="11403"/>
                    </a:cubicBezTo>
                    <a:lnTo>
                      <a:pt x="43067" y="11537"/>
                    </a:lnTo>
                    <a:lnTo>
                      <a:pt x="42505" y="12179"/>
                    </a:lnTo>
                    <a:cubicBezTo>
                      <a:pt x="42478" y="12206"/>
                      <a:pt x="42478" y="12259"/>
                      <a:pt x="42425" y="12259"/>
                    </a:cubicBezTo>
                    <a:cubicBezTo>
                      <a:pt x="42130" y="12607"/>
                      <a:pt x="41862" y="12982"/>
                      <a:pt x="41675" y="13330"/>
                    </a:cubicBezTo>
                    <a:cubicBezTo>
                      <a:pt x="41568" y="13517"/>
                      <a:pt x="41434" y="13731"/>
                      <a:pt x="41327" y="13919"/>
                    </a:cubicBezTo>
                    <a:cubicBezTo>
                      <a:pt x="41247" y="14026"/>
                      <a:pt x="41193" y="14160"/>
                      <a:pt x="41167" y="14267"/>
                    </a:cubicBezTo>
                    <a:cubicBezTo>
                      <a:pt x="41167" y="14267"/>
                      <a:pt x="41167" y="14293"/>
                      <a:pt x="41140" y="14293"/>
                    </a:cubicBezTo>
                    <a:cubicBezTo>
                      <a:pt x="41033" y="14481"/>
                      <a:pt x="40926" y="14615"/>
                      <a:pt x="40872" y="14722"/>
                    </a:cubicBezTo>
                    <a:lnTo>
                      <a:pt x="40792" y="14802"/>
                    </a:lnTo>
                    <a:lnTo>
                      <a:pt x="40551" y="14802"/>
                    </a:lnTo>
                    <a:cubicBezTo>
                      <a:pt x="40471" y="14802"/>
                      <a:pt x="40310" y="14749"/>
                      <a:pt x="40230" y="14749"/>
                    </a:cubicBezTo>
                    <a:cubicBezTo>
                      <a:pt x="39989" y="14722"/>
                      <a:pt x="39748" y="14722"/>
                      <a:pt x="39561" y="14695"/>
                    </a:cubicBezTo>
                    <a:cubicBezTo>
                      <a:pt x="39346" y="14695"/>
                      <a:pt x="39186" y="14668"/>
                      <a:pt x="38972" y="14668"/>
                    </a:cubicBezTo>
                    <a:lnTo>
                      <a:pt x="38918" y="14668"/>
                    </a:lnTo>
                    <a:cubicBezTo>
                      <a:pt x="39320" y="14267"/>
                      <a:pt x="39641" y="13812"/>
                      <a:pt x="39882" y="13410"/>
                    </a:cubicBezTo>
                    <a:cubicBezTo>
                      <a:pt x="40417" y="12473"/>
                      <a:pt x="40551" y="11456"/>
                      <a:pt x="40230" y="10520"/>
                    </a:cubicBezTo>
                    <a:cubicBezTo>
                      <a:pt x="39882" y="9583"/>
                      <a:pt x="39293" y="8833"/>
                      <a:pt x="38436" y="8378"/>
                    </a:cubicBezTo>
                    <a:cubicBezTo>
                      <a:pt x="38276" y="7522"/>
                      <a:pt x="37821" y="6853"/>
                      <a:pt x="37366" y="6505"/>
                    </a:cubicBezTo>
                    <a:lnTo>
                      <a:pt x="37339" y="6451"/>
                    </a:lnTo>
                    <a:cubicBezTo>
                      <a:pt x="36643" y="5862"/>
                      <a:pt x="35706" y="5514"/>
                      <a:pt x="34689" y="5514"/>
                    </a:cubicBezTo>
                    <a:cubicBezTo>
                      <a:pt x="34475" y="5514"/>
                      <a:pt x="34261" y="5514"/>
                      <a:pt x="34020" y="5568"/>
                    </a:cubicBezTo>
                    <a:cubicBezTo>
                      <a:pt x="33993" y="4283"/>
                      <a:pt x="33485" y="3239"/>
                      <a:pt x="32521" y="2490"/>
                    </a:cubicBezTo>
                    <a:cubicBezTo>
                      <a:pt x="31879" y="1981"/>
                      <a:pt x="31129" y="1714"/>
                      <a:pt x="30326" y="1714"/>
                    </a:cubicBezTo>
                    <a:lnTo>
                      <a:pt x="30059" y="1714"/>
                    </a:lnTo>
                    <a:cubicBezTo>
                      <a:pt x="30005" y="1687"/>
                      <a:pt x="29978" y="1633"/>
                      <a:pt x="29978" y="1607"/>
                    </a:cubicBezTo>
                    <a:cubicBezTo>
                      <a:pt x="29202" y="563"/>
                      <a:pt x="28078" y="1"/>
                      <a:pt x="268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0" name="Google Shape;8600;p62">
                <a:extLst>
                  <a:ext uri="{FF2B5EF4-FFF2-40B4-BE49-F238E27FC236}">
                    <a16:creationId xmlns:a16="http://schemas.microsoft.com/office/drawing/2014/main" id="{8D18E14A-59A9-468D-A6E2-40B796231002}"/>
                  </a:ext>
                </a:extLst>
              </p:cNvPr>
              <p:cNvSpPr/>
              <p:nvPr/>
            </p:nvSpPr>
            <p:spPr>
              <a:xfrm>
                <a:off x="6267750" y="1722200"/>
                <a:ext cx="343275" cy="420000"/>
              </a:xfrm>
              <a:custGeom>
                <a:avLst/>
                <a:gdLst/>
                <a:ahLst/>
                <a:cxnLst/>
                <a:rect l="l" t="t" r="r" b="b"/>
                <a:pathLst>
                  <a:path w="13731" h="16800" extrusionOk="0">
                    <a:moveTo>
                      <a:pt x="7615" y="0"/>
                    </a:moveTo>
                    <a:cubicBezTo>
                      <a:pt x="6959" y="0"/>
                      <a:pt x="6091" y="469"/>
                      <a:pt x="5032" y="1704"/>
                    </a:cubicBezTo>
                    <a:cubicBezTo>
                      <a:pt x="1954" y="5290"/>
                      <a:pt x="0" y="16800"/>
                      <a:pt x="0" y="16800"/>
                    </a:cubicBezTo>
                    <a:cubicBezTo>
                      <a:pt x="9047" y="11928"/>
                      <a:pt x="13731" y="3444"/>
                      <a:pt x="11697" y="1891"/>
                    </a:cubicBezTo>
                    <a:cubicBezTo>
                      <a:pt x="11522" y="1758"/>
                      <a:pt x="11326" y="1703"/>
                      <a:pt x="11120" y="1703"/>
                    </a:cubicBezTo>
                    <a:cubicBezTo>
                      <a:pt x="10125" y="1703"/>
                      <a:pt x="8913" y="2988"/>
                      <a:pt x="8913" y="2988"/>
                    </a:cubicBezTo>
                    <a:cubicBezTo>
                      <a:pt x="9333" y="1660"/>
                      <a:pt x="8850" y="0"/>
                      <a:pt x="76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1" name="Google Shape;8601;p62">
                <a:extLst>
                  <a:ext uri="{FF2B5EF4-FFF2-40B4-BE49-F238E27FC236}">
                    <a16:creationId xmlns:a16="http://schemas.microsoft.com/office/drawing/2014/main" id="{0F95D77A-0166-40C6-9A4C-B74A97DA9BCA}"/>
                  </a:ext>
                </a:extLst>
              </p:cNvPr>
              <p:cNvSpPr/>
              <p:nvPr/>
            </p:nvSpPr>
            <p:spPr>
              <a:xfrm>
                <a:off x="6277100" y="1858450"/>
                <a:ext cx="467100" cy="283075"/>
              </a:xfrm>
              <a:custGeom>
                <a:avLst/>
                <a:gdLst/>
                <a:ahLst/>
                <a:cxnLst/>
                <a:rect l="l" t="t" r="r" b="b"/>
                <a:pathLst>
                  <a:path w="18684" h="11323" extrusionOk="0">
                    <a:moveTo>
                      <a:pt x="15127" y="1"/>
                    </a:moveTo>
                    <a:cubicBezTo>
                      <a:pt x="11098" y="1"/>
                      <a:pt x="1" y="11323"/>
                      <a:pt x="1" y="11323"/>
                    </a:cubicBezTo>
                    <a:cubicBezTo>
                      <a:pt x="12581" y="8807"/>
                      <a:pt x="18683" y="4765"/>
                      <a:pt x="18148" y="3186"/>
                    </a:cubicBezTo>
                    <a:cubicBezTo>
                      <a:pt x="17914" y="2496"/>
                      <a:pt x="17271" y="2302"/>
                      <a:pt x="16621" y="2302"/>
                    </a:cubicBezTo>
                    <a:cubicBezTo>
                      <a:pt x="15784" y="2302"/>
                      <a:pt x="14936" y="2624"/>
                      <a:pt x="14936" y="2624"/>
                    </a:cubicBezTo>
                    <a:cubicBezTo>
                      <a:pt x="17077" y="1232"/>
                      <a:pt x="16034" y="295"/>
                      <a:pt x="16034" y="295"/>
                    </a:cubicBezTo>
                    <a:cubicBezTo>
                      <a:pt x="15798" y="93"/>
                      <a:pt x="15492" y="1"/>
                      <a:pt x="151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2" name="Google Shape;8602;p62">
                <a:extLst>
                  <a:ext uri="{FF2B5EF4-FFF2-40B4-BE49-F238E27FC236}">
                    <a16:creationId xmlns:a16="http://schemas.microsoft.com/office/drawing/2014/main" id="{4461D459-B535-4277-A0CA-198273AA894C}"/>
                  </a:ext>
                </a:extLst>
              </p:cNvPr>
              <p:cNvSpPr/>
              <p:nvPr/>
            </p:nvSpPr>
            <p:spPr>
              <a:xfrm>
                <a:off x="6390200" y="1964725"/>
                <a:ext cx="2476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9904" h="4315" extrusionOk="0">
                    <a:moveTo>
                      <a:pt x="8178" y="0"/>
                    </a:moveTo>
                    <a:cubicBezTo>
                      <a:pt x="6553" y="0"/>
                      <a:pt x="3394" y="1494"/>
                      <a:pt x="0" y="4315"/>
                    </a:cubicBezTo>
                    <a:lnTo>
                      <a:pt x="0" y="4315"/>
                    </a:lnTo>
                    <a:cubicBezTo>
                      <a:pt x="0" y="4315"/>
                      <a:pt x="9904" y="1719"/>
                      <a:pt x="9208" y="434"/>
                    </a:cubicBezTo>
                    <a:cubicBezTo>
                      <a:pt x="9037" y="143"/>
                      <a:pt x="8681" y="0"/>
                      <a:pt x="8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3" name="Google Shape;8603;p62">
                <a:extLst>
                  <a:ext uri="{FF2B5EF4-FFF2-40B4-BE49-F238E27FC236}">
                    <a16:creationId xmlns:a16="http://schemas.microsoft.com/office/drawing/2014/main" id="{62DD048C-DA48-4964-AB68-EE8A974E667E}"/>
                  </a:ext>
                </a:extLst>
              </p:cNvPr>
              <p:cNvSpPr/>
              <p:nvPr/>
            </p:nvSpPr>
            <p:spPr>
              <a:xfrm>
                <a:off x="6323275" y="1858950"/>
                <a:ext cx="178025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8145" extrusionOk="0">
                    <a:moveTo>
                      <a:pt x="5522" y="1"/>
                    </a:moveTo>
                    <a:cubicBezTo>
                      <a:pt x="4135" y="1"/>
                      <a:pt x="1711" y="3136"/>
                      <a:pt x="1" y="8144"/>
                    </a:cubicBezTo>
                    <a:cubicBezTo>
                      <a:pt x="1" y="8144"/>
                      <a:pt x="7120" y="837"/>
                      <a:pt x="5889" y="88"/>
                    </a:cubicBezTo>
                    <a:cubicBezTo>
                      <a:pt x="5777" y="30"/>
                      <a:pt x="5654" y="1"/>
                      <a:pt x="5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" name="Google Shape;8604;p62">
                <a:extLst>
                  <a:ext uri="{FF2B5EF4-FFF2-40B4-BE49-F238E27FC236}">
                    <a16:creationId xmlns:a16="http://schemas.microsoft.com/office/drawing/2014/main" id="{5F189F0F-6566-4970-97A1-2565188E94B3}"/>
                  </a:ext>
                </a:extLst>
              </p:cNvPr>
              <p:cNvSpPr/>
              <p:nvPr/>
            </p:nvSpPr>
            <p:spPr>
              <a:xfrm>
                <a:off x="5857550" y="1760775"/>
                <a:ext cx="1235925" cy="486475"/>
              </a:xfrm>
              <a:custGeom>
                <a:avLst/>
                <a:gdLst/>
                <a:ahLst/>
                <a:cxnLst/>
                <a:rect l="l" t="t" r="r" b="b"/>
                <a:pathLst>
                  <a:path w="49437" h="19459" extrusionOk="0">
                    <a:moveTo>
                      <a:pt x="2142" y="0"/>
                    </a:moveTo>
                    <a:cubicBezTo>
                      <a:pt x="1874" y="0"/>
                      <a:pt x="1634" y="188"/>
                      <a:pt x="1634" y="455"/>
                    </a:cubicBezTo>
                    <a:cubicBezTo>
                      <a:pt x="1634" y="723"/>
                      <a:pt x="1821" y="964"/>
                      <a:pt x="2089" y="964"/>
                    </a:cubicBezTo>
                    <a:lnTo>
                      <a:pt x="2222" y="964"/>
                    </a:lnTo>
                    <a:cubicBezTo>
                      <a:pt x="2945" y="1874"/>
                      <a:pt x="3159" y="3239"/>
                      <a:pt x="3240" y="3908"/>
                    </a:cubicBezTo>
                    <a:cubicBezTo>
                      <a:pt x="1152" y="4604"/>
                      <a:pt x="1" y="6852"/>
                      <a:pt x="616" y="8967"/>
                    </a:cubicBezTo>
                    <a:cubicBezTo>
                      <a:pt x="1162" y="10712"/>
                      <a:pt x="2774" y="11852"/>
                      <a:pt x="4511" y="11852"/>
                    </a:cubicBezTo>
                    <a:cubicBezTo>
                      <a:pt x="4905" y="11852"/>
                      <a:pt x="5306" y="11794"/>
                      <a:pt x="5702" y="11670"/>
                    </a:cubicBezTo>
                    <a:cubicBezTo>
                      <a:pt x="5970" y="11616"/>
                      <a:pt x="6211" y="11509"/>
                      <a:pt x="6451" y="11376"/>
                    </a:cubicBezTo>
                    <a:lnTo>
                      <a:pt x="6612" y="11376"/>
                    </a:lnTo>
                    <a:cubicBezTo>
                      <a:pt x="6732" y="11362"/>
                      <a:pt x="6853" y="11355"/>
                      <a:pt x="6963" y="11355"/>
                    </a:cubicBezTo>
                    <a:cubicBezTo>
                      <a:pt x="7074" y="11355"/>
                      <a:pt x="7174" y="11362"/>
                      <a:pt x="7254" y="11376"/>
                    </a:cubicBezTo>
                    <a:cubicBezTo>
                      <a:pt x="7442" y="11402"/>
                      <a:pt x="7576" y="11483"/>
                      <a:pt x="7683" y="11616"/>
                    </a:cubicBezTo>
                    <a:cubicBezTo>
                      <a:pt x="7790" y="11750"/>
                      <a:pt x="7897" y="11884"/>
                      <a:pt x="7950" y="12071"/>
                    </a:cubicBezTo>
                    <a:cubicBezTo>
                      <a:pt x="8031" y="12286"/>
                      <a:pt x="8057" y="12473"/>
                      <a:pt x="8084" y="12714"/>
                    </a:cubicBezTo>
                    <a:lnTo>
                      <a:pt x="8111" y="13035"/>
                    </a:lnTo>
                    <a:lnTo>
                      <a:pt x="8191" y="13383"/>
                    </a:lnTo>
                    <a:cubicBezTo>
                      <a:pt x="8218" y="13570"/>
                      <a:pt x="8298" y="13784"/>
                      <a:pt x="8379" y="13945"/>
                    </a:cubicBezTo>
                    <a:cubicBezTo>
                      <a:pt x="8486" y="14132"/>
                      <a:pt x="8593" y="14266"/>
                      <a:pt x="8646" y="14427"/>
                    </a:cubicBezTo>
                    <a:cubicBezTo>
                      <a:pt x="8753" y="14587"/>
                      <a:pt x="8860" y="14721"/>
                      <a:pt x="8967" y="14855"/>
                    </a:cubicBezTo>
                    <a:cubicBezTo>
                      <a:pt x="9048" y="14989"/>
                      <a:pt x="9155" y="15123"/>
                      <a:pt x="9289" y="15203"/>
                    </a:cubicBezTo>
                    <a:cubicBezTo>
                      <a:pt x="9422" y="15283"/>
                      <a:pt x="9556" y="15364"/>
                      <a:pt x="9690" y="15417"/>
                    </a:cubicBezTo>
                    <a:cubicBezTo>
                      <a:pt x="9984" y="15524"/>
                      <a:pt x="10306" y="15605"/>
                      <a:pt x="10600" y="15605"/>
                    </a:cubicBezTo>
                    <a:cubicBezTo>
                      <a:pt x="10674" y="15611"/>
                      <a:pt x="10747" y="15615"/>
                      <a:pt x="10821" y="15615"/>
                    </a:cubicBezTo>
                    <a:cubicBezTo>
                      <a:pt x="11043" y="15615"/>
                      <a:pt x="11269" y="15584"/>
                      <a:pt x="11510" y="15524"/>
                    </a:cubicBezTo>
                    <a:cubicBezTo>
                      <a:pt x="11778" y="15471"/>
                      <a:pt x="12045" y="15390"/>
                      <a:pt x="12260" y="15283"/>
                    </a:cubicBezTo>
                    <a:cubicBezTo>
                      <a:pt x="12500" y="15230"/>
                      <a:pt x="12715" y="15123"/>
                      <a:pt x="12795" y="15042"/>
                    </a:cubicBezTo>
                    <a:cubicBezTo>
                      <a:pt x="12848" y="15016"/>
                      <a:pt x="12875" y="15016"/>
                      <a:pt x="12902" y="14989"/>
                    </a:cubicBezTo>
                    <a:cubicBezTo>
                      <a:pt x="12982" y="15149"/>
                      <a:pt x="13063" y="15390"/>
                      <a:pt x="13250" y="15631"/>
                    </a:cubicBezTo>
                    <a:cubicBezTo>
                      <a:pt x="13410" y="15926"/>
                      <a:pt x="13705" y="16220"/>
                      <a:pt x="14053" y="16541"/>
                    </a:cubicBezTo>
                    <a:cubicBezTo>
                      <a:pt x="14133" y="16595"/>
                      <a:pt x="14213" y="16702"/>
                      <a:pt x="14320" y="16755"/>
                    </a:cubicBezTo>
                    <a:cubicBezTo>
                      <a:pt x="14401" y="16836"/>
                      <a:pt x="14508" y="16889"/>
                      <a:pt x="14588" y="16970"/>
                    </a:cubicBezTo>
                    <a:cubicBezTo>
                      <a:pt x="14776" y="17103"/>
                      <a:pt x="14990" y="17237"/>
                      <a:pt x="15204" y="17371"/>
                    </a:cubicBezTo>
                    <a:cubicBezTo>
                      <a:pt x="15445" y="17478"/>
                      <a:pt x="15686" y="17558"/>
                      <a:pt x="15953" y="17665"/>
                    </a:cubicBezTo>
                    <a:cubicBezTo>
                      <a:pt x="16087" y="17692"/>
                      <a:pt x="16221" y="17773"/>
                      <a:pt x="16355" y="17799"/>
                    </a:cubicBezTo>
                    <a:cubicBezTo>
                      <a:pt x="16489" y="17826"/>
                      <a:pt x="16622" y="17826"/>
                      <a:pt x="16783" y="17826"/>
                    </a:cubicBezTo>
                    <a:cubicBezTo>
                      <a:pt x="17077" y="17826"/>
                      <a:pt x="17399" y="17799"/>
                      <a:pt x="17693" y="17746"/>
                    </a:cubicBezTo>
                    <a:cubicBezTo>
                      <a:pt x="18014" y="17639"/>
                      <a:pt x="18335" y="17532"/>
                      <a:pt x="18657" y="17398"/>
                    </a:cubicBezTo>
                    <a:cubicBezTo>
                      <a:pt x="19004" y="17291"/>
                      <a:pt x="19326" y="17210"/>
                      <a:pt x="19620" y="17130"/>
                    </a:cubicBezTo>
                    <a:cubicBezTo>
                      <a:pt x="19764" y="17119"/>
                      <a:pt x="19899" y="17113"/>
                      <a:pt x="20029" y="17113"/>
                    </a:cubicBezTo>
                    <a:cubicBezTo>
                      <a:pt x="20212" y="17113"/>
                      <a:pt x="20384" y="17126"/>
                      <a:pt x="20557" y="17157"/>
                    </a:cubicBezTo>
                    <a:cubicBezTo>
                      <a:pt x="20878" y="17237"/>
                      <a:pt x="21172" y="17291"/>
                      <a:pt x="21467" y="17478"/>
                    </a:cubicBezTo>
                    <a:cubicBezTo>
                      <a:pt x="21761" y="17612"/>
                      <a:pt x="22083" y="17799"/>
                      <a:pt x="22377" y="17960"/>
                    </a:cubicBezTo>
                    <a:cubicBezTo>
                      <a:pt x="22671" y="18174"/>
                      <a:pt x="22966" y="18361"/>
                      <a:pt x="23287" y="18549"/>
                    </a:cubicBezTo>
                    <a:cubicBezTo>
                      <a:pt x="23581" y="18709"/>
                      <a:pt x="23903" y="18843"/>
                      <a:pt x="24224" y="18950"/>
                    </a:cubicBezTo>
                    <a:cubicBezTo>
                      <a:pt x="24518" y="19031"/>
                      <a:pt x="24839" y="19111"/>
                      <a:pt x="25161" y="19164"/>
                    </a:cubicBezTo>
                    <a:cubicBezTo>
                      <a:pt x="25455" y="19245"/>
                      <a:pt x="25776" y="19352"/>
                      <a:pt x="26097" y="19378"/>
                    </a:cubicBezTo>
                    <a:cubicBezTo>
                      <a:pt x="26405" y="19432"/>
                      <a:pt x="26706" y="19459"/>
                      <a:pt x="27004" y="19459"/>
                    </a:cubicBezTo>
                    <a:cubicBezTo>
                      <a:pt x="27302" y="19459"/>
                      <a:pt x="27596" y="19432"/>
                      <a:pt x="27891" y="19378"/>
                    </a:cubicBezTo>
                    <a:cubicBezTo>
                      <a:pt x="28185" y="19352"/>
                      <a:pt x="28453" y="19271"/>
                      <a:pt x="28720" y="19164"/>
                    </a:cubicBezTo>
                    <a:cubicBezTo>
                      <a:pt x="28988" y="19111"/>
                      <a:pt x="29256" y="19004"/>
                      <a:pt x="29497" y="18897"/>
                    </a:cubicBezTo>
                    <a:lnTo>
                      <a:pt x="30193" y="18602"/>
                    </a:lnTo>
                    <a:cubicBezTo>
                      <a:pt x="30300" y="18549"/>
                      <a:pt x="30407" y="18495"/>
                      <a:pt x="30514" y="18442"/>
                    </a:cubicBezTo>
                    <a:cubicBezTo>
                      <a:pt x="30594" y="18361"/>
                      <a:pt x="30701" y="18335"/>
                      <a:pt x="30808" y="18281"/>
                    </a:cubicBezTo>
                    <a:cubicBezTo>
                      <a:pt x="30915" y="18201"/>
                      <a:pt x="30969" y="18147"/>
                      <a:pt x="31076" y="18094"/>
                    </a:cubicBezTo>
                    <a:cubicBezTo>
                      <a:pt x="31183" y="18040"/>
                      <a:pt x="31236" y="17960"/>
                      <a:pt x="31317" y="17933"/>
                    </a:cubicBezTo>
                    <a:cubicBezTo>
                      <a:pt x="31477" y="17799"/>
                      <a:pt x="31611" y="17692"/>
                      <a:pt x="31745" y="17558"/>
                    </a:cubicBezTo>
                    <a:cubicBezTo>
                      <a:pt x="31986" y="17344"/>
                      <a:pt x="32173" y="17103"/>
                      <a:pt x="32307" y="16970"/>
                    </a:cubicBezTo>
                    <a:cubicBezTo>
                      <a:pt x="32334" y="16943"/>
                      <a:pt x="32334" y="16889"/>
                      <a:pt x="32387" y="16889"/>
                    </a:cubicBezTo>
                    <a:cubicBezTo>
                      <a:pt x="32414" y="16943"/>
                      <a:pt x="32441" y="16943"/>
                      <a:pt x="32468" y="16970"/>
                    </a:cubicBezTo>
                    <a:cubicBezTo>
                      <a:pt x="32655" y="17077"/>
                      <a:pt x="32923" y="17210"/>
                      <a:pt x="33244" y="17291"/>
                    </a:cubicBezTo>
                    <a:cubicBezTo>
                      <a:pt x="33324" y="17344"/>
                      <a:pt x="33404" y="17371"/>
                      <a:pt x="33511" y="17398"/>
                    </a:cubicBezTo>
                    <a:cubicBezTo>
                      <a:pt x="33619" y="17425"/>
                      <a:pt x="33726" y="17425"/>
                      <a:pt x="33779" y="17478"/>
                    </a:cubicBezTo>
                    <a:cubicBezTo>
                      <a:pt x="33993" y="17505"/>
                      <a:pt x="34181" y="17532"/>
                      <a:pt x="34421" y="17558"/>
                    </a:cubicBezTo>
                    <a:cubicBezTo>
                      <a:pt x="34502" y="17558"/>
                      <a:pt x="34662" y="17612"/>
                      <a:pt x="34743" y="17612"/>
                    </a:cubicBezTo>
                    <a:lnTo>
                      <a:pt x="35117" y="17612"/>
                    </a:lnTo>
                    <a:cubicBezTo>
                      <a:pt x="35358" y="17612"/>
                      <a:pt x="35626" y="17558"/>
                      <a:pt x="35867" y="17532"/>
                    </a:cubicBezTo>
                    <a:cubicBezTo>
                      <a:pt x="36134" y="17505"/>
                      <a:pt x="36349" y="17425"/>
                      <a:pt x="36616" y="17344"/>
                    </a:cubicBezTo>
                    <a:cubicBezTo>
                      <a:pt x="36884" y="17264"/>
                      <a:pt x="37152" y="17157"/>
                      <a:pt x="37392" y="16970"/>
                    </a:cubicBezTo>
                    <a:cubicBezTo>
                      <a:pt x="37633" y="16809"/>
                      <a:pt x="37848" y="16595"/>
                      <a:pt x="38088" y="16327"/>
                    </a:cubicBezTo>
                    <a:cubicBezTo>
                      <a:pt x="38303" y="16060"/>
                      <a:pt x="38490" y="15765"/>
                      <a:pt x="38704" y="15497"/>
                    </a:cubicBezTo>
                    <a:cubicBezTo>
                      <a:pt x="38891" y="15203"/>
                      <a:pt x="39105" y="14935"/>
                      <a:pt x="39320" y="14694"/>
                    </a:cubicBezTo>
                    <a:cubicBezTo>
                      <a:pt x="39561" y="14454"/>
                      <a:pt x="39828" y="14293"/>
                      <a:pt x="40096" y="14132"/>
                    </a:cubicBezTo>
                    <a:cubicBezTo>
                      <a:pt x="40363" y="13999"/>
                      <a:pt x="40711" y="13865"/>
                      <a:pt x="41006" y="13784"/>
                    </a:cubicBezTo>
                    <a:cubicBezTo>
                      <a:pt x="41327" y="13731"/>
                      <a:pt x="41675" y="13651"/>
                      <a:pt x="42050" y="13624"/>
                    </a:cubicBezTo>
                    <a:cubicBezTo>
                      <a:pt x="42772" y="13544"/>
                      <a:pt x="43522" y="13463"/>
                      <a:pt x="44111" y="13196"/>
                    </a:cubicBezTo>
                    <a:lnTo>
                      <a:pt x="45021" y="12794"/>
                    </a:lnTo>
                    <a:cubicBezTo>
                      <a:pt x="45315" y="12660"/>
                      <a:pt x="45636" y="12473"/>
                      <a:pt x="45904" y="12339"/>
                    </a:cubicBezTo>
                    <a:cubicBezTo>
                      <a:pt x="46466" y="12045"/>
                      <a:pt x="46921" y="11643"/>
                      <a:pt x="47323" y="11242"/>
                    </a:cubicBezTo>
                    <a:cubicBezTo>
                      <a:pt x="47537" y="11054"/>
                      <a:pt x="47697" y="10813"/>
                      <a:pt x="47858" y="10573"/>
                    </a:cubicBezTo>
                    <a:cubicBezTo>
                      <a:pt x="48045" y="10332"/>
                      <a:pt x="48179" y="10144"/>
                      <a:pt x="48313" y="9903"/>
                    </a:cubicBezTo>
                    <a:cubicBezTo>
                      <a:pt x="48420" y="9663"/>
                      <a:pt x="48527" y="9475"/>
                      <a:pt x="48634" y="9234"/>
                    </a:cubicBezTo>
                    <a:cubicBezTo>
                      <a:pt x="48714" y="9127"/>
                      <a:pt x="48741" y="9047"/>
                      <a:pt x="48768" y="8913"/>
                    </a:cubicBezTo>
                    <a:cubicBezTo>
                      <a:pt x="48795" y="8806"/>
                      <a:pt x="48875" y="8699"/>
                      <a:pt x="48902" y="8592"/>
                    </a:cubicBezTo>
                    <a:cubicBezTo>
                      <a:pt x="49062" y="8190"/>
                      <a:pt x="49169" y="7789"/>
                      <a:pt x="49223" y="7468"/>
                    </a:cubicBezTo>
                    <a:cubicBezTo>
                      <a:pt x="49303" y="7120"/>
                      <a:pt x="49330" y="6852"/>
                      <a:pt x="49357" y="6665"/>
                    </a:cubicBezTo>
                    <a:cubicBezTo>
                      <a:pt x="49357" y="6558"/>
                      <a:pt x="49410" y="6504"/>
                      <a:pt x="49410" y="6424"/>
                    </a:cubicBezTo>
                    <a:cubicBezTo>
                      <a:pt x="49410" y="6370"/>
                      <a:pt x="49437" y="6370"/>
                      <a:pt x="49437" y="6370"/>
                    </a:cubicBezTo>
                    <a:cubicBezTo>
                      <a:pt x="49383" y="6103"/>
                      <a:pt x="49169" y="5889"/>
                      <a:pt x="48982" y="5889"/>
                    </a:cubicBezTo>
                    <a:lnTo>
                      <a:pt x="48875" y="5889"/>
                    </a:lnTo>
                    <a:cubicBezTo>
                      <a:pt x="48795" y="5889"/>
                      <a:pt x="48741" y="5915"/>
                      <a:pt x="48634" y="5915"/>
                    </a:cubicBezTo>
                    <a:cubicBezTo>
                      <a:pt x="48447" y="5915"/>
                      <a:pt x="48179" y="5996"/>
                      <a:pt x="47831" y="6022"/>
                    </a:cubicBezTo>
                    <a:cubicBezTo>
                      <a:pt x="47510" y="6103"/>
                      <a:pt x="47135" y="6156"/>
                      <a:pt x="46734" y="6263"/>
                    </a:cubicBezTo>
                    <a:cubicBezTo>
                      <a:pt x="46332" y="6370"/>
                      <a:pt x="45904" y="6531"/>
                      <a:pt x="45449" y="6692"/>
                    </a:cubicBezTo>
                    <a:cubicBezTo>
                      <a:pt x="45021" y="6852"/>
                      <a:pt x="44566" y="7093"/>
                      <a:pt x="44111" y="7361"/>
                    </a:cubicBezTo>
                    <a:cubicBezTo>
                      <a:pt x="43897" y="7495"/>
                      <a:pt x="43682" y="7628"/>
                      <a:pt x="43495" y="7842"/>
                    </a:cubicBezTo>
                    <a:cubicBezTo>
                      <a:pt x="43281" y="8003"/>
                      <a:pt x="43094" y="8190"/>
                      <a:pt x="42879" y="8405"/>
                    </a:cubicBezTo>
                    <a:cubicBezTo>
                      <a:pt x="42692" y="8592"/>
                      <a:pt x="42505" y="8833"/>
                      <a:pt x="42317" y="9074"/>
                    </a:cubicBezTo>
                    <a:cubicBezTo>
                      <a:pt x="42103" y="9315"/>
                      <a:pt x="41916" y="9502"/>
                      <a:pt x="41702" y="9743"/>
                    </a:cubicBezTo>
                    <a:cubicBezTo>
                      <a:pt x="41514" y="9984"/>
                      <a:pt x="41300" y="10251"/>
                      <a:pt x="41140" y="10519"/>
                    </a:cubicBezTo>
                    <a:cubicBezTo>
                      <a:pt x="40979" y="10787"/>
                      <a:pt x="40818" y="11108"/>
                      <a:pt x="40631" y="11402"/>
                    </a:cubicBezTo>
                    <a:cubicBezTo>
                      <a:pt x="40471" y="11723"/>
                      <a:pt x="40283" y="11991"/>
                      <a:pt x="40069" y="12259"/>
                    </a:cubicBezTo>
                    <a:cubicBezTo>
                      <a:pt x="39882" y="12473"/>
                      <a:pt x="39614" y="12687"/>
                      <a:pt x="39373" y="12848"/>
                    </a:cubicBezTo>
                    <a:cubicBezTo>
                      <a:pt x="39105" y="13008"/>
                      <a:pt x="38838" y="13115"/>
                      <a:pt x="38490" y="13196"/>
                    </a:cubicBezTo>
                    <a:cubicBezTo>
                      <a:pt x="38317" y="13227"/>
                      <a:pt x="38136" y="13240"/>
                      <a:pt x="37945" y="13240"/>
                    </a:cubicBezTo>
                    <a:cubicBezTo>
                      <a:pt x="37810" y="13240"/>
                      <a:pt x="37670" y="13233"/>
                      <a:pt x="37526" y="13222"/>
                    </a:cubicBezTo>
                    <a:cubicBezTo>
                      <a:pt x="37205" y="13196"/>
                      <a:pt x="36857" y="13142"/>
                      <a:pt x="36563" y="13115"/>
                    </a:cubicBezTo>
                    <a:cubicBezTo>
                      <a:pt x="36441" y="13104"/>
                      <a:pt x="36314" y="13098"/>
                      <a:pt x="36193" y="13098"/>
                    </a:cubicBezTo>
                    <a:cubicBezTo>
                      <a:pt x="36021" y="13098"/>
                      <a:pt x="35858" y="13111"/>
                      <a:pt x="35733" y="13142"/>
                    </a:cubicBezTo>
                    <a:cubicBezTo>
                      <a:pt x="35465" y="13222"/>
                      <a:pt x="35224" y="13276"/>
                      <a:pt x="35010" y="13383"/>
                    </a:cubicBezTo>
                    <a:cubicBezTo>
                      <a:pt x="34823" y="13490"/>
                      <a:pt x="34609" y="13624"/>
                      <a:pt x="34421" y="13704"/>
                    </a:cubicBezTo>
                    <a:cubicBezTo>
                      <a:pt x="34207" y="13865"/>
                      <a:pt x="34047" y="13945"/>
                      <a:pt x="33886" y="14079"/>
                    </a:cubicBezTo>
                    <a:cubicBezTo>
                      <a:pt x="33779" y="14159"/>
                      <a:pt x="33726" y="14213"/>
                      <a:pt x="33645" y="14293"/>
                    </a:cubicBezTo>
                    <a:cubicBezTo>
                      <a:pt x="33592" y="14347"/>
                      <a:pt x="33485" y="14427"/>
                      <a:pt x="33404" y="14480"/>
                    </a:cubicBezTo>
                    <a:lnTo>
                      <a:pt x="33003" y="14882"/>
                    </a:lnTo>
                    <a:cubicBezTo>
                      <a:pt x="32869" y="15016"/>
                      <a:pt x="32789" y="15176"/>
                      <a:pt x="32682" y="15283"/>
                    </a:cubicBezTo>
                    <a:cubicBezTo>
                      <a:pt x="32468" y="15551"/>
                      <a:pt x="32307" y="15792"/>
                      <a:pt x="32200" y="15952"/>
                    </a:cubicBezTo>
                    <a:cubicBezTo>
                      <a:pt x="32173" y="15979"/>
                      <a:pt x="32173" y="16033"/>
                      <a:pt x="32173" y="16033"/>
                    </a:cubicBezTo>
                    <a:lnTo>
                      <a:pt x="32146" y="15979"/>
                    </a:lnTo>
                    <a:cubicBezTo>
                      <a:pt x="31986" y="15899"/>
                      <a:pt x="31745" y="15765"/>
                      <a:pt x="31451" y="15578"/>
                    </a:cubicBezTo>
                    <a:cubicBezTo>
                      <a:pt x="31129" y="15444"/>
                      <a:pt x="30808" y="15283"/>
                      <a:pt x="30433" y="15123"/>
                    </a:cubicBezTo>
                    <a:lnTo>
                      <a:pt x="30139" y="15016"/>
                    </a:lnTo>
                    <a:lnTo>
                      <a:pt x="29845" y="14909"/>
                    </a:lnTo>
                    <a:cubicBezTo>
                      <a:pt x="29630" y="14855"/>
                      <a:pt x="29390" y="14775"/>
                      <a:pt x="29202" y="14721"/>
                    </a:cubicBezTo>
                    <a:cubicBezTo>
                      <a:pt x="28961" y="14641"/>
                      <a:pt x="28720" y="14614"/>
                      <a:pt x="28506" y="14561"/>
                    </a:cubicBezTo>
                    <a:cubicBezTo>
                      <a:pt x="28265" y="14480"/>
                      <a:pt x="28025" y="14454"/>
                      <a:pt x="27757" y="14427"/>
                    </a:cubicBezTo>
                    <a:cubicBezTo>
                      <a:pt x="27516" y="14373"/>
                      <a:pt x="27248" y="14373"/>
                      <a:pt x="26981" y="14373"/>
                    </a:cubicBezTo>
                    <a:cubicBezTo>
                      <a:pt x="26713" y="14373"/>
                      <a:pt x="26445" y="14427"/>
                      <a:pt x="26178" y="14454"/>
                    </a:cubicBezTo>
                    <a:cubicBezTo>
                      <a:pt x="25642" y="14534"/>
                      <a:pt x="25054" y="14641"/>
                      <a:pt x="24491" y="14748"/>
                    </a:cubicBezTo>
                    <a:cubicBezTo>
                      <a:pt x="23876" y="14855"/>
                      <a:pt x="23287" y="15123"/>
                      <a:pt x="22645" y="15390"/>
                    </a:cubicBezTo>
                    <a:cubicBezTo>
                      <a:pt x="22350" y="15524"/>
                      <a:pt x="22002" y="15658"/>
                      <a:pt x="21708" y="15685"/>
                    </a:cubicBezTo>
                    <a:cubicBezTo>
                      <a:pt x="21521" y="15736"/>
                      <a:pt x="21313" y="15754"/>
                      <a:pt x="21111" y="15754"/>
                    </a:cubicBezTo>
                    <a:cubicBezTo>
                      <a:pt x="20994" y="15754"/>
                      <a:pt x="20879" y="15748"/>
                      <a:pt x="20771" y="15738"/>
                    </a:cubicBezTo>
                    <a:cubicBezTo>
                      <a:pt x="20155" y="15658"/>
                      <a:pt x="19593" y="15364"/>
                      <a:pt x="19138" y="14882"/>
                    </a:cubicBezTo>
                    <a:cubicBezTo>
                      <a:pt x="18897" y="14668"/>
                      <a:pt x="18657" y="14427"/>
                      <a:pt x="18416" y="14266"/>
                    </a:cubicBezTo>
                    <a:cubicBezTo>
                      <a:pt x="18202" y="14052"/>
                      <a:pt x="17961" y="13892"/>
                      <a:pt x="17720" y="13784"/>
                    </a:cubicBezTo>
                    <a:cubicBezTo>
                      <a:pt x="17613" y="13704"/>
                      <a:pt x="17479" y="13677"/>
                      <a:pt x="17399" y="13651"/>
                    </a:cubicBezTo>
                    <a:cubicBezTo>
                      <a:pt x="17291" y="13624"/>
                      <a:pt x="17158" y="13570"/>
                      <a:pt x="17051" y="13570"/>
                    </a:cubicBezTo>
                    <a:cubicBezTo>
                      <a:pt x="16810" y="13544"/>
                      <a:pt x="16596" y="13517"/>
                      <a:pt x="16381" y="13517"/>
                    </a:cubicBezTo>
                    <a:cubicBezTo>
                      <a:pt x="16221" y="13517"/>
                      <a:pt x="16084" y="13505"/>
                      <a:pt x="15947" y="13505"/>
                    </a:cubicBezTo>
                    <a:cubicBezTo>
                      <a:pt x="15879" y="13505"/>
                      <a:pt x="15810" y="13508"/>
                      <a:pt x="15739" y="13517"/>
                    </a:cubicBezTo>
                    <a:cubicBezTo>
                      <a:pt x="15659" y="13517"/>
                      <a:pt x="15552" y="13517"/>
                      <a:pt x="15445" y="13544"/>
                    </a:cubicBezTo>
                    <a:cubicBezTo>
                      <a:pt x="15391" y="13544"/>
                      <a:pt x="15338" y="13544"/>
                      <a:pt x="15284" y="13570"/>
                    </a:cubicBezTo>
                    <a:cubicBezTo>
                      <a:pt x="15257" y="13570"/>
                      <a:pt x="15177" y="13570"/>
                      <a:pt x="15150" y="13624"/>
                    </a:cubicBezTo>
                    <a:cubicBezTo>
                      <a:pt x="14990" y="13651"/>
                      <a:pt x="14776" y="13677"/>
                      <a:pt x="14615" y="13704"/>
                    </a:cubicBezTo>
                    <a:cubicBezTo>
                      <a:pt x="14508" y="13758"/>
                      <a:pt x="14454" y="13758"/>
                      <a:pt x="14347" y="13784"/>
                    </a:cubicBezTo>
                    <a:cubicBezTo>
                      <a:pt x="14267" y="13811"/>
                      <a:pt x="14187" y="13811"/>
                      <a:pt x="14106" y="13838"/>
                    </a:cubicBezTo>
                    <a:cubicBezTo>
                      <a:pt x="13785" y="13918"/>
                      <a:pt x="13518" y="14025"/>
                      <a:pt x="13303" y="14079"/>
                    </a:cubicBezTo>
                    <a:lnTo>
                      <a:pt x="13303" y="13758"/>
                    </a:lnTo>
                    <a:cubicBezTo>
                      <a:pt x="13303" y="13517"/>
                      <a:pt x="13277" y="13249"/>
                      <a:pt x="13196" y="12981"/>
                    </a:cubicBezTo>
                    <a:cubicBezTo>
                      <a:pt x="13143" y="12714"/>
                      <a:pt x="13063" y="12446"/>
                      <a:pt x="12982" y="12179"/>
                    </a:cubicBezTo>
                    <a:cubicBezTo>
                      <a:pt x="12875" y="11911"/>
                      <a:pt x="12741" y="11670"/>
                      <a:pt x="12581" y="11429"/>
                    </a:cubicBezTo>
                    <a:cubicBezTo>
                      <a:pt x="12393" y="11242"/>
                      <a:pt x="12179" y="11081"/>
                      <a:pt x="11912" y="10974"/>
                    </a:cubicBezTo>
                    <a:cubicBezTo>
                      <a:pt x="11590" y="10867"/>
                      <a:pt x="11296" y="10813"/>
                      <a:pt x="10975" y="10706"/>
                    </a:cubicBezTo>
                    <a:cubicBezTo>
                      <a:pt x="10846" y="10688"/>
                      <a:pt x="10716" y="10657"/>
                      <a:pt x="10578" y="10657"/>
                    </a:cubicBezTo>
                    <a:cubicBezTo>
                      <a:pt x="10516" y="10657"/>
                      <a:pt x="10452" y="10663"/>
                      <a:pt x="10386" y="10680"/>
                    </a:cubicBezTo>
                    <a:lnTo>
                      <a:pt x="10065" y="10706"/>
                    </a:lnTo>
                    <a:lnTo>
                      <a:pt x="9717" y="10733"/>
                    </a:lnTo>
                    <a:cubicBezTo>
                      <a:pt x="9610" y="10747"/>
                      <a:pt x="9503" y="10753"/>
                      <a:pt x="9399" y="10753"/>
                    </a:cubicBezTo>
                    <a:cubicBezTo>
                      <a:pt x="9295" y="10753"/>
                      <a:pt x="9195" y="10747"/>
                      <a:pt x="9101" y="10733"/>
                    </a:cubicBezTo>
                    <a:cubicBezTo>
                      <a:pt x="8887" y="10706"/>
                      <a:pt x="8753" y="10626"/>
                      <a:pt x="8619" y="10546"/>
                    </a:cubicBezTo>
                    <a:cubicBezTo>
                      <a:pt x="8486" y="10439"/>
                      <a:pt x="8379" y="10305"/>
                      <a:pt x="8352" y="10144"/>
                    </a:cubicBezTo>
                    <a:cubicBezTo>
                      <a:pt x="8298" y="9957"/>
                      <a:pt x="8298" y="9743"/>
                      <a:pt x="8298" y="9529"/>
                    </a:cubicBezTo>
                    <a:lnTo>
                      <a:pt x="8298" y="9288"/>
                    </a:lnTo>
                    <a:cubicBezTo>
                      <a:pt x="8619" y="8458"/>
                      <a:pt x="8700" y="7521"/>
                      <a:pt x="8379" y="6584"/>
                    </a:cubicBezTo>
                    <a:cubicBezTo>
                      <a:pt x="7950" y="5193"/>
                      <a:pt x="6853" y="4176"/>
                      <a:pt x="5541" y="3854"/>
                    </a:cubicBezTo>
                    <a:cubicBezTo>
                      <a:pt x="5675" y="3078"/>
                      <a:pt x="5943" y="2141"/>
                      <a:pt x="6451" y="1445"/>
                    </a:cubicBezTo>
                    <a:lnTo>
                      <a:pt x="6585" y="1445"/>
                    </a:lnTo>
                    <a:cubicBezTo>
                      <a:pt x="6906" y="1392"/>
                      <a:pt x="7147" y="1098"/>
                      <a:pt x="7094" y="803"/>
                    </a:cubicBezTo>
                    <a:cubicBezTo>
                      <a:pt x="7046" y="491"/>
                      <a:pt x="6804" y="286"/>
                      <a:pt x="6542" y="286"/>
                    </a:cubicBezTo>
                    <a:cubicBezTo>
                      <a:pt x="6512" y="286"/>
                      <a:pt x="6482" y="289"/>
                      <a:pt x="6451" y="295"/>
                    </a:cubicBezTo>
                    <a:cubicBezTo>
                      <a:pt x="6103" y="321"/>
                      <a:pt x="5889" y="643"/>
                      <a:pt x="5943" y="937"/>
                    </a:cubicBezTo>
                    <a:cubicBezTo>
                      <a:pt x="5943" y="1044"/>
                      <a:pt x="5970" y="1098"/>
                      <a:pt x="6023" y="1178"/>
                    </a:cubicBezTo>
                    <a:cubicBezTo>
                      <a:pt x="5675" y="1660"/>
                      <a:pt x="5167" y="2570"/>
                      <a:pt x="5006" y="3747"/>
                    </a:cubicBezTo>
                    <a:cubicBezTo>
                      <a:pt x="4847" y="3719"/>
                      <a:pt x="4682" y="3708"/>
                      <a:pt x="4514" y="3708"/>
                    </a:cubicBezTo>
                    <a:cubicBezTo>
                      <a:pt x="4200" y="3708"/>
                      <a:pt x="3875" y="3749"/>
                      <a:pt x="3561" y="3801"/>
                    </a:cubicBezTo>
                    <a:cubicBezTo>
                      <a:pt x="3561" y="2329"/>
                      <a:pt x="2945" y="1258"/>
                      <a:pt x="2544" y="696"/>
                    </a:cubicBezTo>
                    <a:cubicBezTo>
                      <a:pt x="2570" y="643"/>
                      <a:pt x="2597" y="562"/>
                      <a:pt x="2597" y="509"/>
                    </a:cubicBezTo>
                    <a:cubicBezTo>
                      <a:pt x="2597" y="241"/>
                      <a:pt x="2410" y="0"/>
                      <a:pt x="2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5" name="Google Shape;8605;p62">
                <a:extLst>
                  <a:ext uri="{FF2B5EF4-FFF2-40B4-BE49-F238E27FC236}">
                    <a16:creationId xmlns:a16="http://schemas.microsoft.com/office/drawing/2014/main" id="{A7B1AFAF-BBA6-4555-8143-8445DEB773F5}"/>
                  </a:ext>
                </a:extLst>
              </p:cNvPr>
              <p:cNvSpPr/>
              <p:nvPr/>
            </p:nvSpPr>
            <p:spPr>
              <a:xfrm>
                <a:off x="6264400" y="2141500"/>
                <a:ext cx="444325" cy="433650"/>
              </a:xfrm>
              <a:custGeom>
                <a:avLst/>
                <a:gdLst/>
                <a:ahLst/>
                <a:cxnLst/>
                <a:rect l="l" t="t" r="r" b="b"/>
                <a:pathLst>
                  <a:path w="17773" h="17346" extrusionOk="0">
                    <a:moveTo>
                      <a:pt x="0" y="1"/>
                    </a:moveTo>
                    <a:cubicBezTo>
                      <a:pt x="1" y="1"/>
                      <a:pt x="4336" y="12474"/>
                      <a:pt x="8405" y="15900"/>
                    </a:cubicBezTo>
                    <a:cubicBezTo>
                      <a:pt x="9658" y="16939"/>
                      <a:pt x="10627" y="17346"/>
                      <a:pt x="11339" y="17346"/>
                    </a:cubicBezTo>
                    <a:cubicBezTo>
                      <a:pt x="12955" y="17346"/>
                      <a:pt x="13243" y="15255"/>
                      <a:pt x="12500" y="13732"/>
                    </a:cubicBezTo>
                    <a:lnTo>
                      <a:pt x="12500" y="13732"/>
                    </a:lnTo>
                    <a:cubicBezTo>
                      <a:pt x="12500" y="13732"/>
                      <a:pt x="13881" y="14795"/>
                      <a:pt x="14956" y="14795"/>
                    </a:cubicBezTo>
                    <a:cubicBezTo>
                      <a:pt x="15277" y="14795"/>
                      <a:pt x="15571" y="14700"/>
                      <a:pt x="15792" y="14454"/>
                    </a:cubicBezTo>
                    <a:cubicBezTo>
                      <a:pt x="17773" y="12340"/>
                      <a:pt x="11028" y="374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6" name="Google Shape;8606;p62">
                <a:extLst>
                  <a:ext uri="{FF2B5EF4-FFF2-40B4-BE49-F238E27FC236}">
                    <a16:creationId xmlns:a16="http://schemas.microsoft.com/office/drawing/2014/main" id="{0DAE4246-8232-4D85-8300-E57DD5CD71D9}"/>
                  </a:ext>
                </a:extLst>
              </p:cNvPr>
              <p:cNvSpPr/>
              <p:nvPr/>
            </p:nvSpPr>
            <p:spPr>
              <a:xfrm>
                <a:off x="6275775" y="2140850"/>
                <a:ext cx="550050" cy="245400"/>
              </a:xfrm>
              <a:custGeom>
                <a:avLst/>
                <a:gdLst/>
                <a:ahLst/>
                <a:cxnLst/>
                <a:rect l="l" t="t" r="r" b="b"/>
                <a:pathLst>
                  <a:path w="22002" h="9816" extrusionOk="0">
                    <a:moveTo>
                      <a:pt x="0" y="0"/>
                    </a:moveTo>
                    <a:cubicBezTo>
                      <a:pt x="1" y="0"/>
                      <a:pt x="13494" y="9815"/>
                      <a:pt x="18448" y="9815"/>
                    </a:cubicBezTo>
                    <a:cubicBezTo>
                      <a:pt x="19084" y="9815"/>
                      <a:pt x="19580" y="9653"/>
                      <a:pt x="19887" y="9288"/>
                    </a:cubicBezTo>
                    <a:cubicBezTo>
                      <a:pt x="19887" y="9288"/>
                      <a:pt x="20904" y="7976"/>
                      <a:pt x="18228" y="6906"/>
                    </a:cubicBezTo>
                    <a:lnTo>
                      <a:pt x="18228" y="6906"/>
                    </a:lnTo>
                    <a:cubicBezTo>
                      <a:pt x="18228" y="6906"/>
                      <a:pt x="18729" y="7004"/>
                      <a:pt x="19349" y="7004"/>
                    </a:cubicBezTo>
                    <a:cubicBezTo>
                      <a:pt x="20279" y="7004"/>
                      <a:pt x="21477" y="6782"/>
                      <a:pt x="21654" y="5674"/>
                    </a:cubicBezTo>
                    <a:cubicBezTo>
                      <a:pt x="22002" y="3828"/>
                      <a:pt x="14481" y="428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7" name="Google Shape;8607;p62">
                <a:extLst>
                  <a:ext uri="{FF2B5EF4-FFF2-40B4-BE49-F238E27FC236}">
                    <a16:creationId xmlns:a16="http://schemas.microsoft.com/office/drawing/2014/main" id="{4E378F8B-6368-4A8E-BBB3-72B58D549AC3}"/>
                  </a:ext>
                </a:extLst>
              </p:cNvPr>
              <p:cNvSpPr/>
              <p:nvPr/>
            </p:nvSpPr>
            <p:spPr>
              <a:xfrm>
                <a:off x="6414275" y="2195700"/>
                <a:ext cx="287775" cy="83725"/>
              </a:xfrm>
              <a:custGeom>
                <a:avLst/>
                <a:gdLst/>
                <a:ahLst/>
                <a:cxnLst/>
                <a:rect l="l" t="t" r="r" b="b"/>
                <a:pathLst>
                  <a:path w="11511" h="3349" extrusionOk="0">
                    <a:moveTo>
                      <a:pt x="1" y="1"/>
                    </a:moveTo>
                    <a:cubicBezTo>
                      <a:pt x="3837" y="2255"/>
                      <a:pt x="7265" y="3349"/>
                      <a:pt x="9246" y="3349"/>
                    </a:cubicBezTo>
                    <a:cubicBezTo>
                      <a:pt x="10182" y="3349"/>
                      <a:pt x="10794" y="3105"/>
                      <a:pt x="10975" y="2624"/>
                    </a:cubicBezTo>
                    <a:cubicBezTo>
                      <a:pt x="11510" y="107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8" name="Google Shape;8608;p62">
                <a:extLst>
                  <a:ext uri="{FF2B5EF4-FFF2-40B4-BE49-F238E27FC236}">
                    <a16:creationId xmlns:a16="http://schemas.microsoft.com/office/drawing/2014/main" id="{954F744B-1444-4612-8CEB-486E0BBD22AF}"/>
                  </a:ext>
                </a:extLst>
              </p:cNvPr>
              <p:cNvSpPr/>
              <p:nvPr/>
            </p:nvSpPr>
            <p:spPr>
              <a:xfrm>
                <a:off x="6340675" y="2219125"/>
                <a:ext cx="232900" cy="201725"/>
              </a:xfrm>
              <a:custGeom>
                <a:avLst/>
                <a:gdLst/>
                <a:ahLst/>
                <a:cxnLst/>
                <a:rect l="l" t="t" r="r" b="b"/>
                <a:pathLst>
                  <a:path w="9316" h="8069" extrusionOk="0">
                    <a:moveTo>
                      <a:pt x="1" y="1"/>
                    </a:moveTo>
                    <a:cubicBezTo>
                      <a:pt x="2755" y="5042"/>
                      <a:pt x="5875" y="8069"/>
                      <a:pt x="7463" y="8069"/>
                    </a:cubicBezTo>
                    <a:cubicBezTo>
                      <a:pt x="7696" y="8069"/>
                      <a:pt x="7896" y="8003"/>
                      <a:pt x="8057" y="7870"/>
                    </a:cubicBezTo>
                    <a:cubicBezTo>
                      <a:pt x="9315" y="68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9" name="Google Shape;8609;p62">
              <a:extLst>
                <a:ext uri="{FF2B5EF4-FFF2-40B4-BE49-F238E27FC236}">
                  <a16:creationId xmlns:a16="http://schemas.microsoft.com/office/drawing/2014/main" id="{736D6FC4-CD8D-4B3A-8BC3-D1ACE2683C55}"/>
                </a:ext>
              </a:extLst>
            </p:cNvPr>
            <p:cNvGrpSpPr/>
            <p:nvPr/>
          </p:nvGrpSpPr>
          <p:grpSpPr>
            <a:xfrm>
              <a:off x="5891858" y="1901182"/>
              <a:ext cx="135420" cy="69561"/>
              <a:chOff x="2330525" y="2356200"/>
              <a:chExt cx="229525" cy="117900"/>
            </a:xfrm>
          </p:grpSpPr>
          <p:sp>
            <p:nvSpPr>
              <p:cNvPr id="151" name="Google Shape;8610;p62">
                <a:extLst>
                  <a:ext uri="{FF2B5EF4-FFF2-40B4-BE49-F238E27FC236}">
                    <a16:creationId xmlns:a16="http://schemas.microsoft.com/office/drawing/2014/main" id="{63413F0A-F864-4A29-A2A7-9D8814147EE4}"/>
                  </a:ext>
                </a:extLst>
              </p:cNvPr>
              <p:cNvSpPr/>
              <p:nvPr/>
            </p:nvSpPr>
            <p:spPr>
              <a:xfrm>
                <a:off x="2397175" y="2395750"/>
                <a:ext cx="9797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2465" extrusionOk="0">
                    <a:moveTo>
                      <a:pt x="884" y="1"/>
                    </a:moveTo>
                    <a:cubicBezTo>
                      <a:pt x="1" y="1"/>
                      <a:pt x="171" y="1885"/>
                      <a:pt x="1724" y="2411"/>
                    </a:cubicBezTo>
                    <a:cubicBezTo>
                      <a:pt x="1831" y="2437"/>
                      <a:pt x="1965" y="2464"/>
                      <a:pt x="2072" y="2464"/>
                    </a:cubicBezTo>
                    <a:lnTo>
                      <a:pt x="2098" y="1822"/>
                    </a:lnTo>
                    <a:cubicBezTo>
                      <a:pt x="2124" y="1413"/>
                      <a:pt x="2466" y="1151"/>
                      <a:pt x="2846" y="1151"/>
                    </a:cubicBezTo>
                    <a:cubicBezTo>
                      <a:pt x="2865" y="1151"/>
                      <a:pt x="2883" y="1151"/>
                      <a:pt x="2901" y="1153"/>
                    </a:cubicBezTo>
                    <a:lnTo>
                      <a:pt x="3731" y="1233"/>
                    </a:lnTo>
                    <a:cubicBezTo>
                      <a:pt x="3919" y="805"/>
                      <a:pt x="3838" y="376"/>
                      <a:pt x="3464" y="296"/>
                    </a:cubicBezTo>
                    <a:cubicBezTo>
                      <a:pt x="3464" y="296"/>
                      <a:pt x="3434" y="297"/>
                      <a:pt x="3379" y="297"/>
                    </a:cubicBezTo>
                    <a:cubicBezTo>
                      <a:pt x="3080" y="297"/>
                      <a:pt x="2033" y="278"/>
                      <a:pt x="1081" y="28"/>
                    </a:cubicBezTo>
                    <a:cubicBezTo>
                      <a:pt x="1011" y="9"/>
                      <a:pt x="945" y="1"/>
                      <a:pt x="884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8611;p62">
                <a:extLst>
                  <a:ext uri="{FF2B5EF4-FFF2-40B4-BE49-F238E27FC236}">
                    <a16:creationId xmlns:a16="http://schemas.microsoft.com/office/drawing/2014/main" id="{757A7DF3-1CA9-4570-8C5C-B9C7C63F17F2}"/>
                  </a:ext>
                </a:extLst>
              </p:cNvPr>
              <p:cNvSpPr/>
              <p:nvPr/>
            </p:nvSpPr>
            <p:spPr>
              <a:xfrm>
                <a:off x="2448950" y="2425575"/>
                <a:ext cx="415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1315" extrusionOk="0">
                    <a:moveTo>
                      <a:pt x="706" y="1"/>
                    </a:moveTo>
                    <a:cubicBezTo>
                      <a:pt x="355" y="1"/>
                      <a:pt x="51" y="299"/>
                      <a:pt x="27" y="682"/>
                    </a:cubicBezTo>
                    <a:lnTo>
                      <a:pt x="1" y="1298"/>
                    </a:lnTo>
                    <a:cubicBezTo>
                      <a:pt x="64" y="1309"/>
                      <a:pt x="125" y="1315"/>
                      <a:pt x="186" y="1315"/>
                    </a:cubicBezTo>
                    <a:cubicBezTo>
                      <a:pt x="408" y="1315"/>
                      <a:pt x="614" y="1243"/>
                      <a:pt x="804" y="1137"/>
                    </a:cubicBezTo>
                    <a:cubicBezTo>
                      <a:pt x="1098" y="950"/>
                      <a:pt x="1339" y="682"/>
                      <a:pt x="1500" y="441"/>
                    </a:cubicBezTo>
                    <a:cubicBezTo>
                      <a:pt x="1580" y="334"/>
                      <a:pt x="1633" y="201"/>
                      <a:pt x="1660" y="67"/>
                    </a:cubicBezTo>
                    <a:lnTo>
                      <a:pt x="830" y="13"/>
                    </a:lnTo>
                    <a:cubicBezTo>
                      <a:pt x="789" y="5"/>
                      <a:pt x="747" y="1"/>
                      <a:pt x="706" y="1"/>
                    </a:cubicBezTo>
                    <a:close/>
                  </a:path>
                </a:pathLst>
              </a:custGeom>
              <a:solidFill>
                <a:srgbClr val="F66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3" name="Google Shape;8612;p62">
                <a:extLst>
                  <a:ext uri="{FF2B5EF4-FFF2-40B4-BE49-F238E27FC236}">
                    <a16:creationId xmlns:a16="http://schemas.microsoft.com/office/drawing/2014/main" id="{3B4414E8-DDD3-4408-B367-2B3BC6B45E7C}"/>
                  </a:ext>
                </a:extLst>
              </p:cNvPr>
              <p:cNvSpPr/>
              <p:nvPr/>
            </p:nvSpPr>
            <p:spPr>
              <a:xfrm>
                <a:off x="2354600" y="2356200"/>
                <a:ext cx="408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724" extrusionOk="0">
                    <a:moveTo>
                      <a:pt x="864" y="0"/>
                    </a:moveTo>
                    <a:cubicBezTo>
                      <a:pt x="827" y="0"/>
                      <a:pt x="789" y="2"/>
                      <a:pt x="750" y="5"/>
                    </a:cubicBezTo>
                    <a:cubicBezTo>
                      <a:pt x="402" y="31"/>
                      <a:pt x="161" y="245"/>
                      <a:pt x="81" y="379"/>
                    </a:cubicBezTo>
                    <a:cubicBezTo>
                      <a:pt x="1" y="567"/>
                      <a:pt x="54" y="674"/>
                      <a:pt x="161" y="700"/>
                    </a:cubicBezTo>
                    <a:cubicBezTo>
                      <a:pt x="195" y="717"/>
                      <a:pt x="230" y="723"/>
                      <a:pt x="266" y="723"/>
                    </a:cubicBezTo>
                    <a:cubicBezTo>
                      <a:pt x="346" y="723"/>
                      <a:pt x="427" y="692"/>
                      <a:pt x="483" y="674"/>
                    </a:cubicBezTo>
                    <a:cubicBezTo>
                      <a:pt x="616" y="647"/>
                      <a:pt x="723" y="647"/>
                      <a:pt x="830" y="620"/>
                    </a:cubicBezTo>
                    <a:cubicBezTo>
                      <a:pt x="938" y="620"/>
                      <a:pt x="1071" y="567"/>
                      <a:pt x="1205" y="567"/>
                    </a:cubicBezTo>
                    <a:cubicBezTo>
                      <a:pt x="1339" y="567"/>
                      <a:pt x="1419" y="567"/>
                      <a:pt x="1526" y="513"/>
                    </a:cubicBezTo>
                    <a:cubicBezTo>
                      <a:pt x="1633" y="486"/>
                      <a:pt x="1633" y="353"/>
                      <a:pt x="1526" y="219"/>
                    </a:cubicBezTo>
                    <a:cubicBezTo>
                      <a:pt x="1407" y="99"/>
                      <a:pt x="1179" y="0"/>
                      <a:pt x="864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4" name="Google Shape;8613;p62">
                <a:extLst>
                  <a:ext uri="{FF2B5EF4-FFF2-40B4-BE49-F238E27FC236}">
                    <a16:creationId xmlns:a16="http://schemas.microsoft.com/office/drawing/2014/main" id="{9C8C0A76-ECC6-4DB8-B6A7-F54FFC6B7E73}"/>
                  </a:ext>
                </a:extLst>
              </p:cNvPr>
              <p:cNvSpPr/>
              <p:nvPr/>
            </p:nvSpPr>
            <p:spPr>
              <a:xfrm>
                <a:off x="2519875" y="2409100"/>
                <a:ext cx="301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35" extrusionOk="0">
                    <a:moveTo>
                      <a:pt x="585" y="1"/>
                    </a:moveTo>
                    <a:cubicBezTo>
                      <a:pt x="266" y="1"/>
                      <a:pt x="28" y="210"/>
                      <a:pt x="28" y="538"/>
                    </a:cubicBezTo>
                    <a:cubicBezTo>
                      <a:pt x="1" y="860"/>
                      <a:pt x="269" y="1127"/>
                      <a:pt x="563" y="1127"/>
                    </a:cubicBezTo>
                    <a:cubicBezTo>
                      <a:pt x="593" y="1132"/>
                      <a:pt x="622" y="1134"/>
                      <a:pt x="651" y="1134"/>
                    </a:cubicBezTo>
                    <a:cubicBezTo>
                      <a:pt x="955" y="1134"/>
                      <a:pt x="1179" y="885"/>
                      <a:pt x="1179" y="592"/>
                    </a:cubicBezTo>
                    <a:cubicBezTo>
                      <a:pt x="1205" y="271"/>
                      <a:pt x="938" y="3"/>
                      <a:pt x="643" y="3"/>
                    </a:cubicBezTo>
                    <a:cubicBezTo>
                      <a:pt x="624" y="2"/>
                      <a:pt x="604" y="1"/>
                      <a:pt x="585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5" name="Google Shape;8614;p62">
                <a:extLst>
                  <a:ext uri="{FF2B5EF4-FFF2-40B4-BE49-F238E27FC236}">
                    <a16:creationId xmlns:a16="http://schemas.microsoft.com/office/drawing/2014/main" id="{853AD4C0-88EB-474A-8CFC-5A47A8FBA728}"/>
                  </a:ext>
                </a:extLst>
              </p:cNvPr>
              <p:cNvSpPr/>
              <p:nvPr/>
            </p:nvSpPr>
            <p:spPr>
              <a:xfrm>
                <a:off x="2352600" y="2391835"/>
                <a:ext cx="30125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127" extrusionOk="0">
                    <a:moveTo>
                      <a:pt x="643" y="1"/>
                    </a:moveTo>
                    <a:cubicBezTo>
                      <a:pt x="348" y="1"/>
                      <a:pt x="27" y="215"/>
                      <a:pt x="27" y="536"/>
                    </a:cubicBezTo>
                    <a:cubicBezTo>
                      <a:pt x="0" y="857"/>
                      <a:pt x="268" y="1125"/>
                      <a:pt x="563" y="1125"/>
                    </a:cubicBezTo>
                    <a:cubicBezTo>
                      <a:pt x="579" y="1126"/>
                      <a:pt x="595" y="1127"/>
                      <a:pt x="610" y="1127"/>
                    </a:cubicBezTo>
                    <a:cubicBezTo>
                      <a:pt x="935" y="1127"/>
                      <a:pt x="1178" y="870"/>
                      <a:pt x="1178" y="590"/>
                    </a:cubicBezTo>
                    <a:cubicBezTo>
                      <a:pt x="1205" y="268"/>
                      <a:pt x="937" y="1"/>
                      <a:pt x="643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6" name="Google Shape;8615;p62">
                <a:extLst>
                  <a:ext uri="{FF2B5EF4-FFF2-40B4-BE49-F238E27FC236}">
                    <a16:creationId xmlns:a16="http://schemas.microsoft.com/office/drawing/2014/main" id="{1AA79924-22F0-415F-A0D0-0CFD0119D133}"/>
                  </a:ext>
                </a:extLst>
              </p:cNvPr>
              <p:cNvSpPr/>
              <p:nvPr/>
            </p:nvSpPr>
            <p:spPr>
              <a:xfrm>
                <a:off x="2345900" y="2415925"/>
                <a:ext cx="375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721" extrusionOk="0">
                    <a:moveTo>
                      <a:pt x="701" y="0"/>
                    </a:moveTo>
                    <a:cubicBezTo>
                      <a:pt x="540" y="0"/>
                      <a:pt x="359" y="37"/>
                      <a:pt x="161" y="132"/>
                    </a:cubicBezTo>
                    <a:cubicBezTo>
                      <a:pt x="28" y="185"/>
                      <a:pt x="1" y="372"/>
                      <a:pt x="81" y="506"/>
                    </a:cubicBezTo>
                    <a:cubicBezTo>
                      <a:pt x="115" y="590"/>
                      <a:pt x="190" y="632"/>
                      <a:pt x="274" y="632"/>
                    </a:cubicBezTo>
                    <a:cubicBezTo>
                      <a:pt x="325" y="632"/>
                      <a:pt x="379" y="617"/>
                      <a:pt x="429" y="587"/>
                    </a:cubicBezTo>
                    <a:cubicBezTo>
                      <a:pt x="542" y="534"/>
                      <a:pt x="635" y="516"/>
                      <a:pt x="711" y="516"/>
                    </a:cubicBezTo>
                    <a:cubicBezTo>
                      <a:pt x="867" y="516"/>
                      <a:pt x="946" y="595"/>
                      <a:pt x="964" y="613"/>
                    </a:cubicBezTo>
                    <a:cubicBezTo>
                      <a:pt x="1045" y="694"/>
                      <a:pt x="1098" y="720"/>
                      <a:pt x="1205" y="720"/>
                    </a:cubicBezTo>
                    <a:cubicBezTo>
                      <a:pt x="1286" y="720"/>
                      <a:pt x="1339" y="694"/>
                      <a:pt x="1366" y="667"/>
                    </a:cubicBezTo>
                    <a:cubicBezTo>
                      <a:pt x="1473" y="560"/>
                      <a:pt x="1500" y="399"/>
                      <a:pt x="1419" y="292"/>
                    </a:cubicBezTo>
                    <a:cubicBezTo>
                      <a:pt x="1292" y="165"/>
                      <a:pt x="1041" y="0"/>
                      <a:pt x="701" y="0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7" name="Google Shape;8616;p62">
                <a:extLst>
                  <a:ext uri="{FF2B5EF4-FFF2-40B4-BE49-F238E27FC236}">
                    <a16:creationId xmlns:a16="http://schemas.microsoft.com/office/drawing/2014/main" id="{1C58DC0B-8CE6-4D81-B9BC-E190511E1450}"/>
                  </a:ext>
                </a:extLst>
              </p:cNvPr>
              <p:cNvSpPr/>
              <p:nvPr/>
            </p:nvSpPr>
            <p:spPr>
              <a:xfrm>
                <a:off x="2497800" y="2435925"/>
                <a:ext cx="62250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27" extrusionOk="0">
                    <a:moveTo>
                      <a:pt x="1259" y="1"/>
                    </a:moveTo>
                    <a:cubicBezTo>
                      <a:pt x="563" y="1"/>
                      <a:pt x="1" y="349"/>
                      <a:pt x="1" y="750"/>
                    </a:cubicBezTo>
                    <a:cubicBezTo>
                      <a:pt x="1" y="1178"/>
                      <a:pt x="563" y="1526"/>
                      <a:pt x="1259" y="1526"/>
                    </a:cubicBezTo>
                    <a:cubicBezTo>
                      <a:pt x="1928" y="1526"/>
                      <a:pt x="2490" y="1178"/>
                      <a:pt x="2490" y="750"/>
                    </a:cubicBezTo>
                    <a:cubicBezTo>
                      <a:pt x="2490" y="349"/>
                      <a:pt x="1928" y="1"/>
                      <a:pt x="1259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8" name="Google Shape;8617;p62">
                <a:extLst>
                  <a:ext uri="{FF2B5EF4-FFF2-40B4-BE49-F238E27FC236}">
                    <a16:creationId xmlns:a16="http://schemas.microsoft.com/office/drawing/2014/main" id="{75FCB24D-7C06-4763-9B62-A845738BFA25}"/>
                  </a:ext>
                </a:extLst>
              </p:cNvPr>
              <p:cNvSpPr/>
              <p:nvPr/>
            </p:nvSpPr>
            <p:spPr>
              <a:xfrm>
                <a:off x="2330525" y="2423875"/>
                <a:ext cx="622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54" extrusionOk="0">
                    <a:moveTo>
                      <a:pt x="1258" y="1"/>
                    </a:moveTo>
                    <a:cubicBezTo>
                      <a:pt x="562" y="1"/>
                      <a:pt x="0" y="349"/>
                      <a:pt x="0" y="777"/>
                    </a:cubicBezTo>
                    <a:cubicBezTo>
                      <a:pt x="0" y="1205"/>
                      <a:pt x="562" y="1553"/>
                      <a:pt x="1258" y="1553"/>
                    </a:cubicBezTo>
                    <a:cubicBezTo>
                      <a:pt x="1927" y="1553"/>
                      <a:pt x="2489" y="1205"/>
                      <a:pt x="2489" y="777"/>
                    </a:cubicBezTo>
                    <a:cubicBezTo>
                      <a:pt x="2489" y="349"/>
                      <a:pt x="1927" y="1"/>
                      <a:pt x="1258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50" name="Google Shape;8618;p62">
              <a:extLst>
                <a:ext uri="{FF2B5EF4-FFF2-40B4-BE49-F238E27FC236}">
                  <a16:creationId xmlns:a16="http://schemas.microsoft.com/office/drawing/2014/main" id="{79E7CE04-C521-447C-B8B2-3C1BB3C0DCAD}"/>
                </a:ext>
              </a:extLst>
            </p:cNvPr>
            <p:cNvSpPr/>
            <p:nvPr/>
          </p:nvSpPr>
          <p:spPr>
            <a:xfrm>
              <a:off x="6007018" y="1912806"/>
              <a:ext cx="23320" cy="11431"/>
            </a:xfrm>
            <a:custGeom>
              <a:avLst/>
              <a:gdLst/>
              <a:ahLst/>
              <a:cxnLst/>
              <a:rect l="l" t="t" r="r" b="b"/>
              <a:pathLst>
                <a:path w="1581" h="775" extrusionOk="0">
                  <a:moveTo>
                    <a:pt x="574" y="0"/>
                  </a:moveTo>
                  <a:cubicBezTo>
                    <a:pt x="379" y="0"/>
                    <a:pt x="222" y="53"/>
                    <a:pt x="135" y="105"/>
                  </a:cubicBezTo>
                  <a:cubicBezTo>
                    <a:pt x="1" y="212"/>
                    <a:pt x="1" y="319"/>
                    <a:pt x="54" y="373"/>
                  </a:cubicBezTo>
                  <a:cubicBezTo>
                    <a:pt x="161" y="453"/>
                    <a:pt x="269" y="480"/>
                    <a:pt x="402" y="507"/>
                  </a:cubicBezTo>
                  <a:cubicBezTo>
                    <a:pt x="509" y="560"/>
                    <a:pt x="616" y="587"/>
                    <a:pt x="724" y="614"/>
                  </a:cubicBezTo>
                  <a:cubicBezTo>
                    <a:pt x="831" y="641"/>
                    <a:pt x="964" y="694"/>
                    <a:pt x="1072" y="721"/>
                  </a:cubicBezTo>
                  <a:cubicBezTo>
                    <a:pt x="1179" y="748"/>
                    <a:pt x="1286" y="774"/>
                    <a:pt x="1393" y="774"/>
                  </a:cubicBezTo>
                  <a:cubicBezTo>
                    <a:pt x="1500" y="774"/>
                    <a:pt x="1580" y="694"/>
                    <a:pt x="1500" y="507"/>
                  </a:cubicBezTo>
                  <a:cubicBezTo>
                    <a:pt x="1446" y="373"/>
                    <a:pt x="1232" y="159"/>
                    <a:pt x="911" y="52"/>
                  </a:cubicBezTo>
                  <a:cubicBezTo>
                    <a:pt x="791" y="15"/>
                    <a:pt x="677" y="0"/>
                    <a:pt x="574" y="0"/>
                  </a:cubicBezTo>
                  <a:close/>
                </a:path>
              </a:pathLst>
            </a:custGeom>
            <a:solidFill>
              <a:srgbClr val="264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BA05812F-1D9B-4DEF-A7A5-6B41F63F84F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45538" flipH="1">
            <a:off x="4143522" y="-2513789"/>
            <a:ext cx="11107524" cy="6247983"/>
          </a:xfrm>
          <a:prstGeom prst="rect">
            <a:avLst/>
          </a:prstGeom>
        </p:spPr>
      </p:pic>
      <p:pic>
        <p:nvPicPr>
          <p:cNvPr id="242" name="Picture 2">
            <a:extLst>
              <a:ext uri="{FF2B5EF4-FFF2-40B4-BE49-F238E27FC236}">
                <a16:creationId xmlns:a16="http://schemas.microsoft.com/office/drawing/2014/main" id="{0B9B5007-E116-46C2-8174-1F284BE3C29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9278501" y="-1342052"/>
            <a:ext cx="2596065" cy="4114800"/>
          </a:xfrm>
          <a:prstGeom prst="rect">
            <a:avLst/>
          </a:prstGeom>
        </p:spPr>
      </p:pic>
      <p:pic>
        <p:nvPicPr>
          <p:cNvPr id="247" name="Picture 2">
            <a:extLst>
              <a:ext uri="{FF2B5EF4-FFF2-40B4-BE49-F238E27FC236}">
                <a16:creationId xmlns:a16="http://schemas.microsoft.com/office/drawing/2014/main" id="{704C757E-BCAF-468D-9A23-C8924204A30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17659465">
            <a:off x="6427128" y="-2563419"/>
            <a:ext cx="2596065" cy="411480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FDAEDFA-3A8B-25A5-8AAA-DCD5B4D6192C}"/>
              </a:ext>
            </a:extLst>
          </p:cNvPr>
          <p:cNvSpPr txBox="1"/>
          <p:nvPr/>
        </p:nvSpPr>
        <p:spPr>
          <a:xfrm>
            <a:off x="3066274" y="1195429"/>
            <a:ext cx="635317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Thứ</a:t>
            </a: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……</a:t>
            </a:r>
            <a:r>
              <a:rPr lang="en-US" sz="24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ngày</a:t>
            </a: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…..</a:t>
            </a:r>
            <a:r>
              <a:rPr lang="en-US" sz="24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tháng</a:t>
            </a: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……</a:t>
            </a:r>
            <a:r>
              <a:rPr lang="en-US" sz="240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năm</a:t>
            </a:r>
            <a:r>
              <a:rPr lang="en-US" sz="24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…….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4A253202-8E64-3D6A-C5AF-78DAF278BB6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91375" y="2035943"/>
            <a:ext cx="8029128" cy="2786113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2608490-2FE3-3038-97D7-8540E5F6B4A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99221" y="1726985"/>
            <a:ext cx="6352583" cy="859611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13">
            <a:extLst>
              <a:ext uri="{FF2B5EF4-FFF2-40B4-BE49-F238E27FC236}">
                <a16:creationId xmlns:a16="http://schemas.microsoft.com/office/drawing/2014/main" id="{A40BB9EE-AB8D-887C-6054-D83E2749BFE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0774" y="549312"/>
            <a:ext cx="8822976" cy="4290317"/>
          </a:xfrm>
          <a:prstGeom prst="rect">
            <a:avLst/>
          </a:prstGeom>
        </p:spPr>
      </p:pic>
      <p:pic>
        <p:nvPicPr>
          <p:cNvPr id="6" name="图片 20">
            <a:extLst>
              <a:ext uri="{FF2B5EF4-FFF2-40B4-BE49-F238E27FC236}">
                <a16:creationId xmlns:a16="http://schemas.microsoft.com/office/drawing/2014/main" id="{CE47507C-C4A2-3F68-59C9-3B87A08C82B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06" t="35081" r="11227" b="7419"/>
          <a:stretch/>
        </p:blipFill>
        <p:spPr>
          <a:xfrm>
            <a:off x="8758516" y="3096676"/>
            <a:ext cx="2346699" cy="368005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F783F10-0FF3-CB03-820F-504930E65428}"/>
              </a:ext>
            </a:extLst>
          </p:cNvPr>
          <p:cNvSpPr txBox="1"/>
          <p:nvPr/>
        </p:nvSpPr>
        <p:spPr>
          <a:xfrm>
            <a:off x="2207941" y="1762684"/>
            <a:ext cx="6411952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685800"/>
            <a:r>
              <a:rPr lang="vi-VN" sz="4400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Hoạt động 2</a:t>
            </a:r>
            <a:r>
              <a:rPr lang="en-US" sz="4400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:</a:t>
            </a:r>
            <a:r>
              <a:rPr lang="vi-VN" sz="4400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Tìm hiểu đặc điểm của rễ cọc, rễ chùm </a:t>
            </a:r>
            <a:endParaRPr kumimoji="0" lang="vi-VN" sz="44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923460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5B8E2D5-F6C8-45D9-BA71-A70F9754F6C3}"/>
              </a:ext>
            </a:extLst>
          </p:cNvPr>
          <p:cNvSpPr/>
          <p:nvPr/>
        </p:nvSpPr>
        <p:spPr>
          <a:xfrm>
            <a:off x="1326515" y="96402"/>
            <a:ext cx="10513060" cy="584775"/>
          </a:xfrm>
          <a:prstGeom prst="rect">
            <a:avLst/>
          </a:prstGeom>
          <a:solidFill>
            <a:schemeClr val="bg1"/>
          </a:solidFill>
          <a:ln w="101600" cmpd="thickThin">
            <a:solidFill>
              <a:srgbClr val="0070C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2. Quan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sát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và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nhận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xét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đặc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điểm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rễ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cọc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rễ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chùm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</a:t>
            </a:r>
            <a:endParaRPr kumimoji="0" lang="vi-VN" sz="32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007FDB2-3EB1-42AF-B3DE-C9C951766D4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697" y="0"/>
            <a:ext cx="1416728" cy="141672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4E63610-D86F-4893-8F8A-51016985BCB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71737" y="966787"/>
            <a:ext cx="7542176" cy="3243263"/>
          </a:xfrm>
          <a:prstGeom prst="rect">
            <a:avLst/>
          </a:prstGeom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EC09AD3F-6CB1-45B4-81E1-633D4E3841EC}"/>
              </a:ext>
            </a:extLst>
          </p:cNvPr>
          <p:cNvGrpSpPr/>
          <p:nvPr/>
        </p:nvGrpSpPr>
        <p:grpSpPr>
          <a:xfrm>
            <a:off x="4029075" y="3876675"/>
            <a:ext cx="4416970" cy="2156586"/>
            <a:chOff x="892354" y="3758439"/>
            <a:chExt cx="4278451" cy="2175001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3DB20AAC-4808-4BB9-A440-FC5D24105E4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2354" y="3758439"/>
              <a:ext cx="4278451" cy="2171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FB39DFD4-3A14-4E73-B906-431331493D5A}"/>
                </a:ext>
              </a:extLst>
            </p:cNvPr>
            <p:cNvSpPr/>
            <p:nvPr/>
          </p:nvSpPr>
          <p:spPr>
            <a:xfrm>
              <a:off x="1442720" y="5405120"/>
              <a:ext cx="3169920" cy="528320"/>
            </a:xfrm>
            <a:prstGeom prst="roundRect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Thảo</a:t>
              </a:r>
              <a:r>
                <a:rPr lang="en-US" sz="24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luận</a:t>
              </a:r>
              <a:r>
                <a:rPr lang="en-US" sz="24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nhóm</a:t>
              </a:r>
              <a:r>
                <a:rPr lang="en-US" sz="2400" b="1" dirty="0">
                  <a:latin typeface="Arial" panose="020B0604020202020204" pitchFamily="34" charset="0"/>
                  <a:cs typeface="Arial" panose="020B0604020202020204" pitchFamily="34" charset="0"/>
                </a:rPr>
                <a:t> 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775224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Google Shape;54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375265" y="2642197"/>
            <a:ext cx="894267" cy="1192347"/>
          </a:xfrm>
          <a:prstGeom prst="rect">
            <a:avLst/>
          </a:prstGeom>
          <a:noFill/>
          <a:ln>
            <a:noFill/>
          </a:ln>
        </p:spPr>
      </p:pic>
      <p:pic>
        <p:nvPicPr>
          <p:cNvPr id="55" name="Google Shape;55;p1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0" y="1"/>
            <a:ext cx="12192001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6" name="Google Shape;56;p1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21438" y="1055084"/>
            <a:ext cx="2116968" cy="2316093"/>
          </a:xfrm>
          <a:prstGeom prst="rect">
            <a:avLst/>
          </a:prstGeom>
          <a:noFill/>
          <a:ln>
            <a:noFill/>
          </a:ln>
        </p:spPr>
      </p:pic>
      <p:pic>
        <p:nvPicPr>
          <p:cNvPr id="59" name="Google Shape;59;p13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-90200" y="1"/>
            <a:ext cx="2762768" cy="10360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0" name="Google Shape;60;p13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530467" y="1"/>
            <a:ext cx="2762768" cy="10360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1" name="Google Shape;61;p13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6808567" y="1"/>
            <a:ext cx="2762768" cy="10360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2" name="Google Shape;62;p13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9429233" y="1"/>
            <a:ext cx="2762768" cy="10360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3" name="Google Shape;63;p13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383901" y="-100082"/>
            <a:ext cx="1333999" cy="1333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64" name="Google Shape;64;p13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140584" y="3705967"/>
            <a:ext cx="2330733" cy="2330733"/>
          </a:xfrm>
          <a:prstGeom prst="rect">
            <a:avLst/>
          </a:prstGeom>
          <a:noFill/>
          <a:ln>
            <a:noFill/>
          </a:ln>
        </p:spPr>
      </p:pic>
      <p:pic>
        <p:nvPicPr>
          <p:cNvPr id="45" name="Google Shape;87;p14">
            <a:extLst>
              <a:ext uri="{FF2B5EF4-FFF2-40B4-BE49-F238E27FC236}">
                <a16:creationId xmlns:a16="http://schemas.microsoft.com/office/drawing/2014/main" id="{D36BBD45-F213-4F68-B37B-AC56AF0EF7B9}"/>
              </a:ext>
            </a:extLst>
          </p:cNvPr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3065113" y="974663"/>
            <a:ext cx="6371708" cy="3791229"/>
          </a:xfrm>
          <a:prstGeom prst="rect">
            <a:avLst/>
          </a:prstGeom>
          <a:noFill/>
          <a:ln>
            <a:noFill/>
          </a:ln>
        </p:spPr>
      </p:pic>
      <p:sp>
        <p:nvSpPr>
          <p:cNvPr id="47" name="Google Shape;95;p14">
            <a:extLst>
              <a:ext uri="{FF2B5EF4-FFF2-40B4-BE49-F238E27FC236}">
                <a16:creationId xmlns:a16="http://schemas.microsoft.com/office/drawing/2014/main" id="{3E0DA39B-87D4-493D-B09A-A5B0539A1CD2}"/>
              </a:ext>
            </a:extLst>
          </p:cNvPr>
          <p:cNvSpPr txBox="1"/>
          <p:nvPr/>
        </p:nvSpPr>
        <p:spPr>
          <a:xfrm>
            <a:off x="3322859" y="1130744"/>
            <a:ext cx="5856134" cy="3236394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4667" b="1" i="0" u="none" strike="noStrike" kern="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Georgia"/>
              <a:ea typeface="Georgia"/>
              <a:cs typeface="Georgia"/>
              <a:sym typeface="Georgia"/>
            </a:endParaRPr>
          </a:p>
        </p:txBody>
      </p:sp>
      <p:pic>
        <p:nvPicPr>
          <p:cNvPr id="95" name="Google Shape;81;p14">
            <a:extLst>
              <a:ext uri="{FF2B5EF4-FFF2-40B4-BE49-F238E27FC236}">
                <a16:creationId xmlns:a16="http://schemas.microsoft.com/office/drawing/2014/main" id="{41963B24-EFB3-481D-B566-FACAC77F48AA}"/>
              </a:ext>
            </a:extLst>
          </p:cNvPr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10944963" y="1194857"/>
            <a:ext cx="1091037" cy="1328842"/>
          </a:xfrm>
          <a:prstGeom prst="rect">
            <a:avLst/>
          </a:prstGeom>
          <a:noFill/>
          <a:ln w="38100" cap="flat" cmpd="sng">
            <a:solidFill>
              <a:srgbClr val="666666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96" name="Google Shape;82;p14">
            <a:extLst>
              <a:ext uri="{FF2B5EF4-FFF2-40B4-BE49-F238E27FC236}">
                <a16:creationId xmlns:a16="http://schemas.microsoft.com/office/drawing/2014/main" id="{526CF1DF-E40C-44BF-835B-EAD31A2112F5}"/>
              </a:ext>
            </a:extLst>
          </p:cNvPr>
          <p:cNvPicPr preferRelativeResize="0"/>
          <p:nvPr/>
        </p:nvPicPr>
        <p:blipFill rotWithShape="1">
          <a:blip r:embed="rId11">
            <a:alphaModFix/>
          </a:blip>
          <a:srcRect l="13052" t="3784" r="13119" b="3450"/>
          <a:stretch/>
        </p:blipFill>
        <p:spPr>
          <a:xfrm>
            <a:off x="9663256" y="1211636"/>
            <a:ext cx="1091038" cy="1360728"/>
          </a:xfrm>
          <a:prstGeom prst="rect">
            <a:avLst/>
          </a:prstGeom>
          <a:noFill/>
          <a:ln w="38100" cap="flat" cmpd="sng">
            <a:solidFill>
              <a:srgbClr val="666666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B5EE0D9C-F92A-4408-9D5D-8DC38946A186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349137" y="1204175"/>
            <a:ext cx="5877496" cy="791198"/>
          </a:xfrm>
          <a:prstGeom prst="rect">
            <a:avLst/>
          </a:prstGeom>
        </p:spPr>
      </p:pic>
      <p:pic>
        <p:nvPicPr>
          <p:cNvPr id="1026" name="Picture 2" descr="Feliz Menino Bonitinho Garoto Com Idéia De Luz | Art drawings for kids,  School art activities, Back to school art activity"/>
          <p:cNvPicPr>
            <a:picLocks noChangeAspect="1" noChangeArrowheads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9869" b="100000" l="9904" r="89936">
                        <a14:foregroundMark x1="44569" y1="44702" x2="44569" y2="44702"/>
                        <a14:foregroundMark x1="45687" y1="45283" x2="46006" y2="53266"/>
                        <a14:foregroundMark x1="59425" y1="45283" x2="58147" y2="54572"/>
                        <a14:foregroundMark x1="54633" y1="79390" x2="57508" y2="85341"/>
                        <a14:foregroundMark x1="48243" y1="79826" x2="43291" y2="88824"/>
                        <a14:foregroundMark x1="57029" y1="86938" x2="65335" y2="90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5167" y="2821776"/>
            <a:ext cx="3849227" cy="4236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ABF6398A-317D-43FB-B74C-9B88925829FD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3914774" y="2177225"/>
            <a:ext cx="4660863" cy="2004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8781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8C68C000-A45F-4A3B-9690-B00E5E88B2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4837" y="1457325"/>
            <a:ext cx="4560888" cy="364871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92610E46-5B15-47D2-958E-09DD231F307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62332" y="3580906"/>
            <a:ext cx="2093828" cy="2675185"/>
          </a:xfrm>
          <a:prstGeom prst="rect">
            <a:avLst/>
          </a:prstGeom>
        </p:spPr>
      </p:pic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63A9FA79-5934-450F-AEA9-780F37916782}"/>
              </a:ext>
            </a:extLst>
          </p:cNvPr>
          <p:cNvSpPr/>
          <p:nvPr/>
        </p:nvSpPr>
        <p:spPr>
          <a:xfrm>
            <a:off x="5400675" y="1613836"/>
            <a:ext cx="5440045" cy="2480643"/>
          </a:xfrm>
          <a:prstGeom prst="wedgeRoundRectCallout">
            <a:avLst>
              <a:gd name="adj1" fmla="val 42483"/>
              <a:gd name="adj2" fmla="val 58854"/>
              <a:gd name="adj3" fmla="val 16667"/>
            </a:avLst>
          </a:prstGeom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Rễ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cây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rau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cải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rễ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cọc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nhiều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rễ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con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mọc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ra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từ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rễ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cái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91F28D25-9540-4052-9485-E5E164FC3C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90899" y="407563"/>
            <a:ext cx="6128385" cy="8249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26058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92610E46-5B15-47D2-958E-09DD231F30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62332" y="3580906"/>
            <a:ext cx="2093828" cy="2675185"/>
          </a:xfrm>
          <a:prstGeom prst="rect">
            <a:avLst/>
          </a:prstGeom>
        </p:spPr>
      </p:pic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63A9FA79-5934-450F-AEA9-780F37916782}"/>
              </a:ext>
            </a:extLst>
          </p:cNvPr>
          <p:cNvSpPr/>
          <p:nvPr/>
        </p:nvSpPr>
        <p:spPr>
          <a:xfrm>
            <a:off x="5400675" y="1613836"/>
            <a:ext cx="5440045" cy="2480643"/>
          </a:xfrm>
          <a:prstGeom prst="wedgeRoundRectCallout">
            <a:avLst>
              <a:gd name="adj1" fmla="val 42483"/>
              <a:gd name="adj2" fmla="val 58854"/>
              <a:gd name="adj3" fmla="val 16667"/>
            </a:avLst>
          </a:prstGeom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Rễ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cây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hành</a:t>
            </a:r>
            <a:r>
              <a:rPr kumimoji="0" lang="en-US" sz="3200" b="1" i="0" u="none" strike="noStrike" kern="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là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rễ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chùm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bao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gồm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rất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nhiều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rễ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con.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91F28D25-9540-4052-9485-E5E164FC3C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90899" y="407563"/>
            <a:ext cx="6128385" cy="82497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E51B8EE-6198-4F9A-B613-B52A3411557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0574" y="1614487"/>
            <a:ext cx="4232667" cy="322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53404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DB69FD2B-4FC0-4076-98E2-C03AED0351E9}"/>
              </a:ext>
            </a:extLst>
          </p:cNvPr>
          <p:cNvSpPr txBox="1"/>
          <p:nvPr/>
        </p:nvSpPr>
        <p:spPr>
          <a:xfrm>
            <a:off x="2470785" y="1341461"/>
            <a:ext cx="6835140" cy="646331"/>
          </a:xfrm>
          <a:custGeom>
            <a:avLst/>
            <a:gdLst>
              <a:gd name="connsiteX0" fmla="*/ 0 w 6835140"/>
              <a:gd name="connsiteY0" fmla="*/ 0 h 646331"/>
              <a:gd name="connsiteX1" fmla="*/ 6835140 w 6835140"/>
              <a:gd name="connsiteY1" fmla="*/ 0 h 646331"/>
              <a:gd name="connsiteX2" fmla="*/ 6835140 w 6835140"/>
              <a:gd name="connsiteY2" fmla="*/ 646331 h 646331"/>
              <a:gd name="connsiteX3" fmla="*/ 0 w 6835140"/>
              <a:gd name="connsiteY3" fmla="*/ 646331 h 646331"/>
              <a:gd name="connsiteX4" fmla="*/ 0 w 6835140"/>
              <a:gd name="connsiteY4" fmla="*/ 0 h 646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35140" h="646331" fill="none" extrusionOk="0">
                <a:moveTo>
                  <a:pt x="0" y="0"/>
                </a:moveTo>
                <a:cubicBezTo>
                  <a:pt x="2567661" y="5222"/>
                  <a:pt x="4118379" y="24918"/>
                  <a:pt x="6835140" y="0"/>
                </a:cubicBezTo>
                <a:cubicBezTo>
                  <a:pt x="6835394" y="82799"/>
                  <a:pt x="6854918" y="500035"/>
                  <a:pt x="6835140" y="646331"/>
                </a:cubicBezTo>
                <a:cubicBezTo>
                  <a:pt x="5054377" y="481570"/>
                  <a:pt x="3377535" y="764481"/>
                  <a:pt x="0" y="646331"/>
                </a:cubicBezTo>
                <a:cubicBezTo>
                  <a:pt x="-25800" y="331639"/>
                  <a:pt x="10771" y="187809"/>
                  <a:pt x="0" y="0"/>
                </a:cubicBezTo>
                <a:close/>
              </a:path>
              <a:path w="6835140" h="646331" stroke="0" extrusionOk="0">
                <a:moveTo>
                  <a:pt x="0" y="0"/>
                </a:moveTo>
                <a:cubicBezTo>
                  <a:pt x="813039" y="11849"/>
                  <a:pt x="5579619" y="-161459"/>
                  <a:pt x="6835140" y="0"/>
                </a:cubicBezTo>
                <a:cubicBezTo>
                  <a:pt x="6809958" y="272270"/>
                  <a:pt x="6889042" y="451941"/>
                  <a:pt x="6835140" y="646331"/>
                </a:cubicBezTo>
                <a:cubicBezTo>
                  <a:pt x="4803216" y="500471"/>
                  <a:pt x="1070316" y="568007"/>
                  <a:pt x="0" y="646331"/>
                </a:cubicBezTo>
                <a:cubicBezTo>
                  <a:pt x="45562" y="351981"/>
                  <a:pt x="-52553" y="181843"/>
                  <a:pt x="0" y="0"/>
                </a:cubicBezTo>
                <a:close/>
              </a:path>
            </a:pathLst>
          </a:custGeom>
          <a:solidFill>
            <a:srgbClr val="CCFF99"/>
          </a:solidFill>
          <a:ln w="38100">
            <a:solidFill>
              <a:srgbClr val="1FAE98"/>
            </a:solidFill>
            <a:prstDash val="sysDash"/>
            <a:extLst>
              <a:ext uri="{C807C97D-BFC1-408E-A445-0C87EB9F89A2}">
                <ask:lineSketchStyleProps xmlns:ask="http://schemas.microsoft.com/office/drawing/2018/sketchyshapes" sd="4194945536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lvl="0">
              <a:defRPr/>
            </a:pPr>
            <a:r>
              <a:rPr lang="nl-NL" sz="3600" dirty="0">
                <a:latin typeface="Arial" panose="020B0604020202020204" pitchFamily="34" charset="0"/>
                <a:cs typeface="Arial" panose="020B0604020202020204" pitchFamily="34" charset="0"/>
              </a:rPr>
              <a:t>Vậy rễ cây có mấy loại chính?</a:t>
            </a:r>
            <a:endParaRPr kumimoji="0" lang="vi-VN" sz="36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EB91B6D-4FE3-43F0-8EC3-70D2A05C1BD9}"/>
              </a:ext>
            </a:extLst>
          </p:cNvPr>
          <p:cNvSpPr txBox="1"/>
          <p:nvPr/>
        </p:nvSpPr>
        <p:spPr>
          <a:xfrm>
            <a:off x="3180723" y="3105822"/>
            <a:ext cx="6582402" cy="1200329"/>
          </a:xfrm>
          <a:custGeom>
            <a:avLst/>
            <a:gdLst>
              <a:gd name="connsiteX0" fmla="*/ 0 w 6582402"/>
              <a:gd name="connsiteY0" fmla="*/ 0 h 1200329"/>
              <a:gd name="connsiteX1" fmla="*/ 6582402 w 6582402"/>
              <a:gd name="connsiteY1" fmla="*/ 0 h 1200329"/>
              <a:gd name="connsiteX2" fmla="*/ 6582402 w 6582402"/>
              <a:gd name="connsiteY2" fmla="*/ 1200329 h 1200329"/>
              <a:gd name="connsiteX3" fmla="*/ 0 w 6582402"/>
              <a:gd name="connsiteY3" fmla="*/ 1200329 h 1200329"/>
              <a:gd name="connsiteX4" fmla="*/ 0 w 6582402"/>
              <a:gd name="connsiteY4" fmla="*/ 0 h 1200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82402" h="1200329" fill="none" extrusionOk="0">
                <a:moveTo>
                  <a:pt x="0" y="0"/>
                </a:moveTo>
                <a:cubicBezTo>
                  <a:pt x="1727042" y="5222"/>
                  <a:pt x="3587923" y="24918"/>
                  <a:pt x="6582402" y="0"/>
                </a:cubicBezTo>
                <a:cubicBezTo>
                  <a:pt x="6649136" y="180425"/>
                  <a:pt x="6635419" y="1037242"/>
                  <a:pt x="6582402" y="1200329"/>
                </a:cubicBezTo>
                <a:cubicBezTo>
                  <a:pt x="4399806" y="1035568"/>
                  <a:pt x="1763754" y="1318479"/>
                  <a:pt x="0" y="1200329"/>
                </a:cubicBezTo>
                <a:cubicBezTo>
                  <a:pt x="40680" y="790633"/>
                  <a:pt x="-39089" y="241570"/>
                  <a:pt x="0" y="0"/>
                </a:cubicBezTo>
                <a:close/>
              </a:path>
              <a:path w="6582402" h="1200329" stroke="0" extrusionOk="0">
                <a:moveTo>
                  <a:pt x="0" y="0"/>
                </a:moveTo>
                <a:cubicBezTo>
                  <a:pt x="2695114" y="11849"/>
                  <a:pt x="3730438" y="-161459"/>
                  <a:pt x="6582402" y="0"/>
                </a:cubicBezTo>
                <a:cubicBezTo>
                  <a:pt x="6507360" y="255061"/>
                  <a:pt x="6652924" y="845340"/>
                  <a:pt x="6582402" y="1200329"/>
                </a:cubicBezTo>
                <a:cubicBezTo>
                  <a:pt x="3443368" y="1054469"/>
                  <a:pt x="1698576" y="1122005"/>
                  <a:pt x="0" y="1200329"/>
                </a:cubicBezTo>
                <a:cubicBezTo>
                  <a:pt x="-104018" y="661816"/>
                  <a:pt x="-19313" y="342843"/>
                  <a:pt x="0" y="0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72EFA3"/>
            </a:solidFill>
            <a:prstDash val="sysDash"/>
            <a:extLst>
              <a:ext uri="{C807C97D-BFC1-408E-A445-0C87EB9F89A2}">
                <ask:lineSketchStyleProps xmlns:ask="http://schemas.microsoft.com/office/drawing/2018/sketchyshapes" sd="4194945536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algn="just"/>
            <a:r>
              <a:rPr lang="nl-NL" sz="3600" dirty="0">
                <a:latin typeface="Arial" panose="020B0604020202020204" pitchFamily="34" charset="0"/>
                <a:cs typeface="Arial" panose="020B0604020202020204" pitchFamily="34" charset="0"/>
              </a:rPr>
              <a:t>Rễ cây có 2 loại chính đó là rễ cọc và rễ chùm.</a:t>
            </a:r>
            <a:endParaRPr lang="en-US" sz="3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Freeform: Shape 34">
            <a:extLst>
              <a:ext uri="{FF2B5EF4-FFF2-40B4-BE49-F238E27FC236}">
                <a16:creationId xmlns:a16="http://schemas.microsoft.com/office/drawing/2014/main" id="{533A2E30-7267-4ECA-9900-12EE1D23DAB0}"/>
              </a:ext>
            </a:extLst>
          </p:cNvPr>
          <p:cNvSpPr/>
          <p:nvPr/>
        </p:nvSpPr>
        <p:spPr>
          <a:xfrm>
            <a:off x="2311818" y="2101808"/>
            <a:ext cx="1279934" cy="884197"/>
          </a:xfrm>
          <a:custGeom>
            <a:avLst/>
            <a:gdLst>
              <a:gd name="connsiteX0" fmla="*/ 5495 w 730885"/>
              <a:gd name="connsiteY0" fmla="*/ 130766 h 536889"/>
              <a:gd name="connsiteX1" fmla="*/ 71904 w 730885"/>
              <a:gd name="connsiteY1" fmla="*/ 222717 h 536889"/>
              <a:gd name="connsiteX2" fmla="*/ 189397 w 730885"/>
              <a:gd name="connsiteY2" fmla="*/ 322331 h 536889"/>
              <a:gd name="connsiteX3" fmla="*/ 350311 w 730885"/>
              <a:gd name="connsiteY3" fmla="*/ 424498 h 536889"/>
              <a:gd name="connsiteX4" fmla="*/ 460141 w 730885"/>
              <a:gd name="connsiteY4" fmla="*/ 455148 h 536889"/>
              <a:gd name="connsiteX5" fmla="*/ 416720 w 730885"/>
              <a:gd name="connsiteY5" fmla="*/ 534328 h 536889"/>
              <a:gd name="connsiteX6" fmla="*/ 603176 w 730885"/>
              <a:gd name="connsiteY6" fmla="*/ 519003 h 536889"/>
              <a:gd name="connsiteX7" fmla="*/ 730885 w 730885"/>
              <a:gd name="connsiteY7" fmla="*/ 508786 h 536889"/>
              <a:gd name="connsiteX8" fmla="*/ 603176 w 730885"/>
              <a:gd name="connsiteY8" fmla="*/ 289126 h 536889"/>
              <a:gd name="connsiteX9" fmla="*/ 521442 w 730885"/>
              <a:gd name="connsiteY9" fmla="*/ 347872 h 536889"/>
              <a:gd name="connsiteX10" fmla="*/ 332431 w 730885"/>
              <a:gd name="connsiteY10" fmla="*/ 179296 h 536889"/>
              <a:gd name="connsiteX11" fmla="*/ 214939 w 730885"/>
              <a:gd name="connsiteY11" fmla="*/ 503 h 536889"/>
              <a:gd name="connsiteX12" fmla="*/ 5495 w 730885"/>
              <a:gd name="connsiteY12" fmla="*/ 130766 h 536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30885" h="536889">
                <a:moveTo>
                  <a:pt x="5495" y="130766"/>
                </a:moveTo>
                <a:cubicBezTo>
                  <a:pt x="-18344" y="167802"/>
                  <a:pt x="41254" y="190789"/>
                  <a:pt x="71904" y="222717"/>
                </a:cubicBezTo>
                <a:cubicBezTo>
                  <a:pt x="102554" y="254645"/>
                  <a:pt x="142996" y="288701"/>
                  <a:pt x="189397" y="322331"/>
                </a:cubicBezTo>
                <a:cubicBezTo>
                  <a:pt x="235798" y="355961"/>
                  <a:pt x="305187" y="402362"/>
                  <a:pt x="350311" y="424498"/>
                </a:cubicBezTo>
                <a:cubicBezTo>
                  <a:pt x="395435" y="446634"/>
                  <a:pt x="449073" y="436843"/>
                  <a:pt x="460141" y="455148"/>
                </a:cubicBezTo>
                <a:cubicBezTo>
                  <a:pt x="471209" y="473453"/>
                  <a:pt x="392881" y="523686"/>
                  <a:pt x="416720" y="534328"/>
                </a:cubicBezTo>
                <a:cubicBezTo>
                  <a:pt x="440559" y="544971"/>
                  <a:pt x="603176" y="519003"/>
                  <a:pt x="603176" y="519003"/>
                </a:cubicBezTo>
                <a:cubicBezTo>
                  <a:pt x="655537" y="514746"/>
                  <a:pt x="730885" y="547099"/>
                  <a:pt x="730885" y="508786"/>
                </a:cubicBezTo>
                <a:cubicBezTo>
                  <a:pt x="730885" y="470473"/>
                  <a:pt x="638083" y="315945"/>
                  <a:pt x="603176" y="289126"/>
                </a:cubicBezTo>
                <a:cubicBezTo>
                  <a:pt x="568269" y="262307"/>
                  <a:pt x="566566" y="366177"/>
                  <a:pt x="521442" y="347872"/>
                </a:cubicBezTo>
                <a:cubicBezTo>
                  <a:pt x="476318" y="329567"/>
                  <a:pt x="383515" y="237191"/>
                  <a:pt x="332431" y="179296"/>
                </a:cubicBezTo>
                <a:cubicBezTo>
                  <a:pt x="281347" y="121401"/>
                  <a:pt x="267726" y="9017"/>
                  <a:pt x="214939" y="503"/>
                </a:cubicBezTo>
                <a:cubicBezTo>
                  <a:pt x="162152" y="-8011"/>
                  <a:pt x="29334" y="93730"/>
                  <a:pt x="5495" y="130766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285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F0502020204030204"/>
              <a:ea typeface="微软雅黑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3505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" name="直接连接符 1">
            <a:extLst>
              <a:ext uri="{FF2B5EF4-FFF2-40B4-BE49-F238E27FC236}">
                <a16:creationId xmlns:a16="http://schemas.microsoft.com/office/drawing/2014/main" id="{CF46EC05-CF70-40DB-9486-C8071FE89491}"/>
              </a:ext>
            </a:extLst>
          </p:cNvPr>
          <p:cNvCxnSpPr>
            <a:cxnSpLocks/>
          </p:cNvCxnSpPr>
          <p:nvPr/>
        </p:nvCxnSpPr>
        <p:spPr>
          <a:xfrm>
            <a:off x="2877887" y="1699306"/>
            <a:ext cx="608263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íṧļîḍè">
            <a:extLst>
              <a:ext uri="{FF2B5EF4-FFF2-40B4-BE49-F238E27FC236}">
                <a16:creationId xmlns:a16="http://schemas.microsoft.com/office/drawing/2014/main" id="{AE193E59-B9FE-46D2-AB47-E71932855473}"/>
              </a:ext>
            </a:extLst>
          </p:cNvPr>
          <p:cNvSpPr/>
          <p:nvPr/>
        </p:nvSpPr>
        <p:spPr>
          <a:xfrm>
            <a:off x="1568839" y="1049645"/>
            <a:ext cx="1307712" cy="1303029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cọc</a:t>
            </a:r>
            <a:endParaRPr sz="4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7B7DA19-8EBD-443B-AD8F-7636D947F705}"/>
              </a:ext>
            </a:extLst>
          </p:cNvPr>
          <p:cNvGrpSpPr/>
          <p:nvPr/>
        </p:nvGrpSpPr>
        <p:grpSpPr>
          <a:xfrm>
            <a:off x="3468978" y="1023420"/>
            <a:ext cx="5570247" cy="1310205"/>
            <a:chOff x="4897728" y="1156770"/>
            <a:chExt cx="5284497" cy="1836849"/>
          </a:xfrm>
        </p:grpSpPr>
        <p:sp>
          <p:nvSpPr>
            <p:cNvPr id="10" name="ísḷíḓê">
              <a:extLst>
                <a:ext uri="{FF2B5EF4-FFF2-40B4-BE49-F238E27FC236}">
                  <a16:creationId xmlns:a16="http://schemas.microsoft.com/office/drawing/2014/main" id="{E96C15AE-F938-418C-B5DA-28EC9FC6D5F7}"/>
                </a:ext>
              </a:extLst>
            </p:cNvPr>
            <p:cNvSpPr/>
            <p:nvPr/>
          </p:nvSpPr>
          <p:spPr>
            <a:xfrm>
              <a:off x="4897728" y="1156770"/>
              <a:ext cx="5276309" cy="1836849"/>
            </a:xfrm>
            <a:prstGeom prst="roundRect">
              <a:avLst>
                <a:gd name="adj" fmla="val 10444"/>
              </a:avLst>
            </a:prstGeom>
            <a:solidFill>
              <a:schemeClr val="accent1"/>
            </a:solidFill>
            <a:ln w="381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0" tIns="720000" bIns="0" anchor="t" anchorCtr="0">
              <a:normAutofit/>
            </a:bodyPr>
            <a:lstStyle/>
            <a:p>
              <a:pPr algn="ctr">
                <a:lnSpc>
                  <a:spcPct val="120000"/>
                </a:lnSpc>
              </a:pPr>
              <a:endParaRPr lang="zh-CN" altLang="en-US" sz="1200" dirty="0">
                <a:solidFill>
                  <a:schemeClr val="bg1"/>
                </a:solidFill>
                <a:latin typeface="Calibri" panose="020F0502020204030204" pitchFamily="34" charset="0"/>
                <a:ea typeface="思源黑体 Light" panose="020B0300000000000000" pitchFamily="34" charset="-122"/>
                <a:cs typeface="Calibri" panose="020F0502020204030204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40B9BD3-229A-4186-9FE6-AE3A59299F39}"/>
                </a:ext>
              </a:extLst>
            </p:cNvPr>
            <p:cNvSpPr txBox="1"/>
            <p:nvPr/>
          </p:nvSpPr>
          <p:spPr>
            <a:xfrm>
              <a:off x="4962525" y="1390650"/>
              <a:ext cx="52197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Có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một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rễ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to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và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dài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,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xung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quanh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rễ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đó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đâm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ra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nhiều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rễ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con.</a:t>
              </a:r>
              <a:endParaRPr lang="zh-CN" altLang="en-US" sz="3200" dirty="0">
                <a:solidFill>
                  <a:schemeClr val="bg1"/>
                </a:solidFill>
                <a:latin typeface="Calibri" panose="020F0502020204030204" pitchFamily="34" charset="0"/>
                <a:ea typeface="思源黑体 Light" panose="020B0300000000000000" pitchFamily="34" charset="-122"/>
                <a:cs typeface="Calibri" panose="020F0502020204030204" pitchFamily="34" charset="0"/>
              </a:endParaRPr>
            </a:p>
          </p:txBody>
        </p:sp>
      </p:grpSp>
      <p:pic>
        <p:nvPicPr>
          <p:cNvPr id="17" name="Picture 16">
            <a:extLst>
              <a:ext uri="{FF2B5EF4-FFF2-40B4-BE49-F238E27FC236}">
                <a16:creationId xmlns:a16="http://schemas.microsoft.com/office/drawing/2014/main" id="{469CD6B0-A216-4835-8F85-6224129039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303897" y="828674"/>
            <a:ext cx="1383153" cy="2269959"/>
          </a:xfrm>
          <a:prstGeom prst="rect">
            <a:avLst/>
          </a:prstGeom>
        </p:spPr>
      </p:pic>
      <p:cxnSp>
        <p:nvCxnSpPr>
          <p:cNvPr id="18" name="直接连接符 1">
            <a:extLst>
              <a:ext uri="{FF2B5EF4-FFF2-40B4-BE49-F238E27FC236}">
                <a16:creationId xmlns:a16="http://schemas.microsoft.com/office/drawing/2014/main" id="{A7FF63D5-06F6-49B2-ADD5-2F4D9987F212}"/>
              </a:ext>
            </a:extLst>
          </p:cNvPr>
          <p:cNvCxnSpPr>
            <a:cxnSpLocks/>
          </p:cNvCxnSpPr>
          <p:nvPr/>
        </p:nvCxnSpPr>
        <p:spPr>
          <a:xfrm>
            <a:off x="2858837" y="3747181"/>
            <a:ext cx="608263" cy="0"/>
          </a:xfrm>
          <a:prstGeom prst="line">
            <a:avLst/>
          </a:prstGeom>
          <a:ln w="571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íṧļîḍè">
            <a:extLst>
              <a:ext uri="{FF2B5EF4-FFF2-40B4-BE49-F238E27FC236}">
                <a16:creationId xmlns:a16="http://schemas.microsoft.com/office/drawing/2014/main" id="{F7CE99FB-672A-4F2E-BB17-B1CCF0CB8FEF}"/>
              </a:ext>
            </a:extLst>
          </p:cNvPr>
          <p:cNvSpPr/>
          <p:nvPr/>
        </p:nvSpPr>
        <p:spPr>
          <a:xfrm>
            <a:off x="933450" y="3097520"/>
            <a:ext cx="1924051" cy="1303029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40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000" dirty="0" err="1">
                <a:latin typeface="Calibri" panose="020F0502020204030204" pitchFamily="34" charset="0"/>
                <a:cs typeface="Calibri" panose="020F0502020204030204" pitchFamily="34" charset="0"/>
              </a:rPr>
              <a:t>chùm</a:t>
            </a:r>
            <a:endParaRPr sz="4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0753109-38D6-43FA-847C-E914CE0AE24B}"/>
              </a:ext>
            </a:extLst>
          </p:cNvPr>
          <p:cNvGrpSpPr/>
          <p:nvPr/>
        </p:nvGrpSpPr>
        <p:grpSpPr>
          <a:xfrm>
            <a:off x="3449928" y="3071295"/>
            <a:ext cx="5570247" cy="1310205"/>
            <a:chOff x="4897728" y="1156770"/>
            <a:chExt cx="5284497" cy="1836849"/>
          </a:xfrm>
        </p:grpSpPr>
        <p:sp>
          <p:nvSpPr>
            <p:cNvPr id="21" name="ísḷíḓê">
              <a:extLst>
                <a:ext uri="{FF2B5EF4-FFF2-40B4-BE49-F238E27FC236}">
                  <a16:creationId xmlns:a16="http://schemas.microsoft.com/office/drawing/2014/main" id="{37600329-5DE3-4FA8-AB9F-50215D364DD5}"/>
                </a:ext>
              </a:extLst>
            </p:cNvPr>
            <p:cNvSpPr/>
            <p:nvPr/>
          </p:nvSpPr>
          <p:spPr>
            <a:xfrm>
              <a:off x="4897728" y="1156770"/>
              <a:ext cx="5276309" cy="1836849"/>
            </a:xfrm>
            <a:prstGeom prst="roundRect">
              <a:avLst>
                <a:gd name="adj" fmla="val 10444"/>
              </a:avLst>
            </a:prstGeom>
            <a:solidFill>
              <a:schemeClr val="accent1"/>
            </a:solidFill>
            <a:ln w="381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0" tIns="720000" bIns="0" anchor="t" anchorCtr="0">
              <a:normAutofit/>
            </a:bodyPr>
            <a:lstStyle/>
            <a:p>
              <a:pPr algn="ctr">
                <a:lnSpc>
                  <a:spcPct val="120000"/>
                </a:lnSpc>
              </a:pPr>
              <a:endParaRPr lang="zh-CN" altLang="en-US" sz="1200" dirty="0">
                <a:solidFill>
                  <a:schemeClr val="bg1"/>
                </a:solidFill>
                <a:latin typeface="Calibri" panose="020F0502020204030204" pitchFamily="34" charset="0"/>
                <a:ea typeface="思源黑体 Light" panose="020B0300000000000000" pitchFamily="34" charset="-122"/>
                <a:cs typeface="Calibri" panose="020F0502020204030204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987FEE5-2FB7-402E-8999-375DABBE7E03}"/>
                </a:ext>
              </a:extLst>
            </p:cNvPr>
            <p:cNvSpPr txBox="1"/>
            <p:nvPr/>
          </p:nvSpPr>
          <p:spPr>
            <a:xfrm>
              <a:off x="4962525" y="1390650"/>
              <a:ext cx="52197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Có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một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rễ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to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và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dài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,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xung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quanh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rễ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đó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đâm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ra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nhiều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</a:t>
              </a:r>
              <a:r>
                <a:rPr lang="en-US" altLang="zh-CN" sz="3200" dirty="0" err="1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rễ</a:t>
              </a:r>
              <a:r>
                <a:rPr lang="en-US" altLang="zh-CN" sz="3200" dirty="0">
                  <a:solidFill>
                    <a:schemeClr val="bg1"/>
                  </a:solidFill>
                  <a:latin typeface="Calibri" panose="020F0502020204030204" pitchFamily="34" charset="0"/>
                  <a:ea typeface="思源黑体 Light" panose="020B0300000000000000" pitchFamily="34" charset="-122"/>
                  <a:cs typeface="Calibri" panose="020F0502020204030204" pitchFamily="34" charset="0"/>
                </a:rPr>
                <a:t> con.</a:t>
              </a:r>
              <a:endParaRPr lang="zh-CN" altLang="en-US" sz="3200" dirty="0">
                <a:solidFill>
                  <a:schemeClr val="bg1"/>
                </a:solidFill>
                <a:latin typeface="Calibri" panose="020F0502020204030204" pitchFamily="34" charset="0"/>
                <a:ea typeface="思源黑体 Light" panose="020B0300000000000000" pitchFamily="34" charset="-122"/>
                <a:cs typeface="Calibri" panose="020F0502020204030204" pitchFamily="34" charset="0"/>
              </a:endParaRPr>
            </a:p>
          </p:txBody>
        </p:sp>
      </p:grpSp>
      <p:pic>
        <p:nvPicPr>
          <p:cNvPr id="24" name="Picture 23">
            <a:extLst>
              <a:ext uri="{FF2B5EF4-FFF2-40B4-BE49-F238E27FC236}">
                <a16:creationId xmlns:a16="http://schemas.microsoft.com/office/drawing/2014/main" id="{64C00BF1-57A7-4534-A5C0-A4FDC06BA3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48775" y="3472631"/>
            <a:ext cx="1500187" cy="23090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1353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883AEBC2-2DAA-4AE1-8E4B-2683C02F7461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999809" y="3164930"/>
            <a:ext cx="3066930" cy="1896253"/>
          </a:xfrm>
          <a:prstGeom prst="ellipse">
            <a:avLst/>
          </a:prstGeom>
          <a:ln w="5715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3" name="Speech Bubble: Rectangle with Corners Rounded 12">
            <a:extLst>
              <a:ext uri="{FF2B5EF4-FFF2-40B4-BE49-F238E27FC236}">
                <a16:creationId xmlns:a16="http://schemas.microsoft.com/office/drawing/2014/main" id="{A9D55478-E957-45FC-94D2-E1A7529641AA}"/>
              </a:ext>
            </a:extLst>
          </p:cNvPr>
          <p:cNvSpPr/>
          <p:nvPr/>
        </p:nvSpPr>
        <p:spPr>
          <a:xfrm>
            <a:off x="4310380" y="1771650"/>
            <a:ext cx="6045200" cy="1190902"/>
          </a:xfrm>
          <a:prstGeom prst="wedgeRoundRectCallout">
            <a:avLst>
              <a:gd name="adj1" fmla="val -47892"/>
              <a:gd name="adj2" fmla="val 70045"/>
              <a:gd name="adj3" fmla="val 16667"/>
            </a:avLst>
          </a:prstGeom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Nêu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tên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loài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cọc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chùm</a:t>
            </a:r>
            <a:endParaRPr lang="en-US" sz="36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7753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Lý thuyết bài Bài 9. Các loại rễ, các miền của rễ - Lib24.Vn">
            <a:extLst>
              <a:ext uri="{FF2B5EF4-FFF2-40B4-BE49-F238E27FC236}">
                <a16:creationId xmlns:a16="http://schemas.microsoft.com/office/drawing/2014/main" id="{05509F75-6A07-6560-811C-EF15BC433B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8139" y="696503"/>
            <a:ext cx="8630131" cy="49123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746720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643CFC7-9D3F-4704-9383-F4DA2ECD77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19212" y="1135283"/>
            <a:ext cx="3212148" cy="4351117"/>
          </a:xfrm>
          <a:prstGeom prst="round2DiagRect">
            <a:avLst>
              <a:gd name="adj1" fmla="val 16667"/>
              <a:gd name="adj2" fmla="val 0"/>
            </a:avLst>
          </a:prstGeom>
          <a:ln w="88900" cap="sq">
            <a:solidFill>
              <a:srgbClr val="FFFFFF"/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sp>
        <p:nvSpPr>
          <p:cNvPr id="7" name="Arrow: Down 6">
            <a:extLst>
              <a:ext uri="{FF2B5EF4-FFF2-40B4-BE49-F238E27FC236}">
                <a16:creationId xmlns:a16="http://schemas.microsoft.com/office/drawing/2014/main" id="{54910FD4-CD86-4F99-82DD-49EE436CA2D5}"/>
              </a:ext>
            </a:extLst>
          </p:cNvPr>
          <p:cNvSpPr/>
          <p:nvPr/>
        </p:nvSpPr>
        <p:spPr>
          <a:xfrm rot="2267352">
            <a:off x="4066757" y="3790366"/>
            <a:ext cx="481099" cy="962025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A14774FC-AD0D-4AF6-A184-C31E10D507C2}"/>
              </a:ext>
            </a:extLst>
          </p:cNvPr>
          <p:cNvSpPr/>
          <p:nvPr/>
        </p:nvSpPr>
        <p:spPr>
          <a:xfrm>
            <a:off x="4910455" y="1333500"/>
            <a:ext cx="6005196" cy="1190902"/>
          </a:xfrm>
          <a:prstGeom prst="wedgeRoundRectCallout">
            <a:avLst>
              <a:gd name="adj1" fmla="val -47892"/>
              <a:gd name="adj2" fmla="val 70045"/>
              <a:gd name="adj3" fmla="val 16667"/>
            </a:avLst>
          </a:prstGeom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trầu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mọc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từ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A515A05-30C3-4F2C-8AEC-D6D233402CAC}"/>
              </a:ext>
            </a:extLst>
          </p:cNvPr>
          <p:cNvSpPr txBox="1"/>
          <p:nvPr/>
        </p:nvSpPr>
        <p:spPr>
          <a:xfrm>
            <a:off x="6504948" y="3772572"/>
            <a:ext cx="4563102" cy="1200329"/>
          </a:xfrm>
          <a:custGeom>
            <a:avLst/>
            <a:gdLst>
              <a:gd name="connsiteX0" fmla="*/ 0 w 4563102"/>
              <a:gd name="connsiteY0" fmla="*/ 0 h 1200329"/>
              <a:gd name="connsiteX1" fmla="*/ 4563102 w 4563102"/>
              <a:gd name="connsiteY1" fmla="*/ 0 h 1200329"/>
              <a:gd name="connsiteX2" fmla="*/ 4563102 w 4563102"/>
              <a:gd name="connsiteY2" fmla="*/ 1200329 h 1200329"/>
              <a:gd name="connsiteX3" fmla="*/ 0 w 4563102"/>
              <a:gd name="connsiteY3" fmla="*/ 1200329 h 1200329"/>
              <a:gd name="connsiteX4" fmla="*/ 0 w 4563102"/>
              <a:gd name="connsiteY4" fmla="*/ 0 h 1200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63102" h="1200329" fill="none" extrusionOk="0">
                <a:moveTo>
                  <a:pt x="0" y="0"/>
                </a:moveTo>
                <a:cubicBezTo>
                  <a:pt x="904961" y="5222"/>
                  <a:pt x="4013028" y="24918"/>
                  <a:pt x="4563102" y="0"/>
                </a:cubicBezTo>
                <a:cubicBezTo>
                  <a:pt x="4629836" y="180425"/>
                  <a:pt x="4616119" y="1037242"/>
                  <a:pt x="4563102" y="1200329"/>
                </a:cubicBezTo>
                <a:cubicBezTo>
                  <a:pt x="3339821" y="1035568"/>
                  <a:pt x="1521421" y="1318479"/>
                  <a:pt x="0" y="1200329"/>
                </a:cubicBezTo>
                <a:cubicBezTo>
                  <a:pt x="40680" y="790633"/>
                  <a:pt x="-39089" y="241570"/>
                  <a:pt x="0" y="0"/>
                </a:cubicBezTo>
                <a:close/>
              </a:path>
              <a:path w="4563102" h="1200329" stroke="0" extrusionOk="0">
                <a:moveTo>
                  <a:pt x="0" y="0"/>
                </a:moveTo>
                <a:cubicBezTo>
                  <a:pt x="1129303" y="11849"/>
                  <a:pt x="2686931" y="-161459"/>
                  <a:pt x="4563102" y="0"/>
                </a:cubicBezTo>
                <a:cubicBezTo>
                  <a:pt x="4488060" y="255061"/>
                  <a:pt x="4633624" y="845340"/>
                  <a:pt x="4563102" y="1200329"/>
                </a:cubicBezTo>
                <a:cubicBezTo>
                  <a:pt x="2759876" y="1054469"/>
                  <a:pt x="1351512" y="1122005"/>
                  <a:pt x="0" y="1200329"/>
                </a:cubicBezTo>
                <a:cubicBezTo>
                  <a:pt x="-104018" y="661816"/>
                  <a:pt x="-19313" y="342843"/>
                  <a:pt x="0" y="0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72EFA3"/>
            </a:solidFill>
            <a:prstDash val="sysDash"/>
            <a:extLst>
              <a:ext uri="{C807C97D-BFC1-408E-A445-0C87EB9F89A2}">
                <ask:lineSketchStyleProps xmlns:ask="http://schemas.microsoft.com/office/drawing/2018/sketchyshapes" sd="4194945536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algn="just"/>
            <a:r>
              <a:rPr lang="nl-NL" sz="3600" dirty="0">
                <a:latin typeface="Arial" panose="020B0604020202020204" pitchFamily="34" charset="0"/>
                <a:cs typeface="Arial" panose="020B0604020202020204" pitchFamily="34" charset="0"/>
              </a:rPr>
              <a:t>Rễ cây trầu không gọi là rễ phụ.</a:t>
            </a:r>
            <a:endParaRPr lang="en-US" sz="3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Freeform: Shape 34">
            <a:extLst>
              <a:ext uri="{FF2B5EF4-FFF2-40B4-BE49-F238E27FC236}">
                <a16:creationId xmlns:a16="http://schemas.microsoft.com/office/drawing/2014/main" id="{B25F85FB-F8AB-4681-A5BB-2B001FDE26CF}"/>
              </a:ext>
            </a:extLst>
          </p:cNvPr>
          <p:cNvSpPr/>
          <p:nvPr/>
        </p:nvSpPr>
        <p:spPr>
          <a:xfrm>
            <a:off x="5636043" y="2768558"/>
            <a:ext cx="1279934" cy="884197"/>
          </a:xfrm>
          <a:custGeom>
            <a:avLst/>
            <a:gdLst>
              <a:gd name="connsiteX0" fmla="*/ 5495 w 730885"/>
              <a:gd name="connsiteY0" fmla="*/ 130766 h 536889"/>
              <a:gd name="connsiteX1" fmla="*/ 71904 w 730885"/>
              <a:gd name="connsiteY1" fmla="*/ 222717 h 536889"/>
              <a:gd name="connsiteX2" fmla="*/ 189397 w 730885"/>
              <a:gd name="connsiteY2" fmla="*/ 322331 h 536889"/>
              <a:gd name="connsiteX3" fmla="*/ 350311 w 730885"/>
              <a:gd name="connsiteY3" fmla="*/ 424498 h 536889"/>
              <a:gd name="connsiteX4" fmla="*/ 460141 w 730885"/>
              <a:gd name="connsiteY4" fmla="*/ 455148 h 536889"/>
              <a:gd name="connsiteX5" fmla="*/ 416720 w 730885"/>
              <a:gd name="connsiteY5" fmla="*/ 534328 h 536889"/>
              <a:gd name="connsiteX6" fmla="*/ 603176 w 730885"/>
              <a:gd name="connsiteY6" fmla="*/ 519003 h 536889"/>
              <a:gd name="connsiteX7" fmla="*/ 730885 w 730885"/>
              <a:gd name="connsiteY7" fmla="*/ 508786 h 536889"/>
              <a:gd name="connsiteX8" fmla="*/ 603176 w 730885"/>
              <a:gd name="connsiteY8" fmla="*/ 289126 h 536889"/>
              <a:gd name="connsiteX9" fmla="*/ 521442 w 730885"/>
              <a:gd name="connsiteY9" fmla="*/ 347872 h 536889"/>
              <a:gd name="connsiteX10" fmla="*/ 332431 w 730885"/>
              <a:gd name="connsiteY10" fmla="*/ 179296 h 536889"/>
              <a:gd name="connsiteX11" fmla="*/ 214939 w 730885"/>
              <a:gd name="connsiteY11" fmla="*/ 503 h 536889"/>
              <a:gd name="connsiteX12" fmla="*/ 5495 w 730885"/>
              <a:gd name="connsiteY12" fmla="*/ 130766 h 536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30885" h="536889">
                <a:moveTo>
                  <a:pt x="5495" y="130766"/>
                </a:moveTo>
                <a:cubicBezTo>
                  <a:pt x="-18344" y="167802"/>
                  <a:pt x="41254" y="190789"/>
                  <a:pt x="71904" y="222717"/>
                </a:cubicBezTo>
                <a:cubicBezTo>
                  <a:pt x="102554" y="254645"/>
                  <a:pt x="142996" y="288701"/>
                  <a:pt x="189397" y="322331"/>
                </a:cubicBezTo>
                <a:cubicBezTo>
                  <a:pt x="235798" y="355961"/>
                  <a:pt x="305187" y="402362"/>
                  <a:pt x="350311" y="424498"/>
                </a:cubicBezTo>
                <a:cubicBezTo>
                  <a:pt x="395435" y="446634"/>
                  <a:pt x="449073" y="436843"/>
                  <a:pt x="460141" y="455148"/>
                </a:cubicBezTo>
                <a:cubicBezTo>
                  <a:pt x="471209" y="473453"/>
                  <a:pt x="392881" y="523686"/>
                  <a:pt x="416720" y="534328"/>
                </a:cubicBezTo>
                <a:cubicBezTo>
                  <a:pt x="440559" y="544971"/>
                  <a:pt x="603176" y="519003"/>
                  <a:pt x="603176" y="519003"/>
                </a:cubicBezTo>
                <a:cubicBezTo>
                  <a:pt x="655537" y="514746"/>
                  <a:pt x="730885" y="547099"/>
                  <a:pt x="730885" y="508786"/>
                </a:cubicBezTo>
                <a:cubicBezTo>
                  <a:pt x="730885" y="470473"/>
                  <a:pt x="638083" y="315945"/>
                  <a:pt x="603176" y="289126"/>
                </a:cubicBezTo>
                <a:cubicBezTo>
                  <a:pt x="568269" y="262307"/>
                  <a:pt x="566566" y="366177"/>
                  <a:pt x="521442" y="347872"/>
                </a:cubicBezTo>
                <a:cubicBezTo>
                  <a:pt x="476318" y="329567"/>
                  <a:pt x="383515" y="237191"/>
                  <a:pt x="332431" y="179296"/>
                </a:cubicBezTo>
                <a:cubicBezTo>
                  <a:pt x="281347" y="121401"/>
                  <a:pt x="267726" y="9017"/>
                  <a:pt x="214939" y="503"/>
                </a:cubicBezTo>
                <a:cubicBezTo>
                  <a:pt x="162152" y="-8011"/>
                  <a:pt x="29334" y="93730"/>
                  <a:pt x="5495" y="130766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285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F0502020204030204"/>
              <a:ea typeface="微软雅黑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1960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7BDE427-2DB8-4608-89F3-07327489BD68}"/>
              </a:ext>
            </a:extLst>
          </p:cNvPr>
          <p:cNvSpPr/>
          <p:nvPr/>
        </p:nvSpPr>
        <p:spPr>
          <a:xfrm>
            <a:off x="1547661" y="1026250"/>
            <a:ext cx="9063259" cy="4575950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" name="Picture 4">
            <a:extLst>
              <a:ext uri="{FF2B5EF4-FFF2-40B4-BE49-F238E27FC236}">
                <a16:creationId xmlns:a16="http://schemas.microsoft.com/office/drawing/2014/main" id="{6074C5CE-72B6-4E24-BEAF-6ACD529100D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868119" y="1846993"/>
            <a:ext cx="2912480" cy="6401055"/>
          </a:xfrm>
          <a:prstGeom prst="rect">
            <a:avLst/>
          </a:prstGeom>
        </p:spPr>
      </p:pic>
      <p:grpSp>
        <p:nvGrpSpPr>
          <p:cNvPr id="65" name="Google Shape;7561;p54">
            <a:extLst>
              <a:ext uri="{FF2B5EF4-FFF2-40B4-BE49-F238E27FC236}">
                <a16:creationId xmlns:a16="http://schemas.microsoft.com/office/drawing/2014/main" id="{D64FD698-5A90-4121-A2BC-35FF50309B0A}"/>
              </a:ext>
            </a:extLst>
          </p:cNvPr>
          <p:cNvGrpSpPr/>
          <p:nvPr/>
        </p:nvGrpSpPr>
        <p:grpSpPr>
          <a:xfrm>
            <a:off x="0" y="161729"/>
            <a:ext cx="2123483" cy="1175393"/>
            <a:chOff x="5205307" y="859734"/>
            <a:chExt cx="1645890" cy="877283"/>
          </a:xfrm>
        </p:grpSpPr>
        <p:sp>
          <p:nvSpPr>
            <p:cNvPr id="66" name="Google Shape;7562;p54">
              <a:extLst>
                <a:ext uri="{FF2B5EF4-FFF2-40B4-BE49-F238E27FC236}">
                  <a16:creationId xmlns:a16="http://schemas.microsoft.com/office/drawing/2014/main" id="{7C629317-5944-4BA7-AEB8-42F9D95DC5CC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67" name="Google Shape;7563;p54">
              <a:extLst>
                <a:ext uri="{FF2B5EF4-FFF2-40B4-BE49-F238E27FC236}">
                  <a16:creationId xmlns:a16="http://schemas.microsoft.com/office/drawing/2014/main" id="{1A18577D-4028-455B-9307-A8AD5FBB2C39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68" name="Google Shape;7564;p54">
                <a:extLst>
                  <a:ext uri="{FF2B5EF4-FFF2-40B4-BE49-F238E27FC236}">
                    <a16:creationId xmlns:a16="http://schemas.microsoft.com/office/drawing/2014/main" id="{54F6738D-A0CC-44B9-8EA6-5BC856AB21F9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70" name="Google Shape;7565;p54">
                  <a:extLst>
                    <a:ext uri="{FF2B5EF4-FFF2-40B4-BE49-F238E27FC236}">
                      <a16:creationId xmlns:a16="http://schemas.microsoft.com/office/drawing/2014/main" id="{F0B59CD2-8A99-498B-AF09-F21CFF92C663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Google Shape;7566;p54">
                  <a:extLst>
                    <a:ext uri="{FF2B5EF4-FFF2-40B4-BE49-F238E27FC236}">
                      <a16:creationId xmlns:a16="http://schemas.microsoft.com/office/drawing/2014/main" id="{34D7365E-BD62-4E6D-94B6-18F6E0D97A75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Google Shape;7567;p54">
                  <a:extLst>
                    <a:ext uri="{FF2B5EF4-FFF2-40B4-BE49-F238E27FC236}">
                      <a16:creationId xmlns:a16="http://schemas.microsoft.com/office/drawing/2014/main" id="{1523DC34-CD53-4D26-95B8-23DD2C53A348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3" name="Google Shape;7568;p54">
                  <a:extLst>
                    <a:ext uri="{FF2B5EF4-FFF2-40B4-BE49-F238E27FC236}">
                      <a16:creationId xmlns:a16="http://schemas.microsoft.com/office/drawing/2014/main" id="{3535CBFA-2BA4-4BD3-A142-5CC3314C721F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Google Shape;7569;p54">
                  <a:extLst>
                    <a:ext uri="{FF2B5EF4-FFF2-40B4-BE49-F238E27FC236}">
                      <a16:creationId xmlns:a16="http://schemas.microsoft.com/office/drawing/2014/main" id="{66AE95C4-50C4-4B05-A52E-426C05A3BFE0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Google Shape;7570;p54">
                  <a:extLst>
                    <a:ext uri="{FF2B5EF4-FFF2-40B4-BE49-F238E27FC236}">
                      <a16:creationId xmlns:a16="http://schemas.microsoft.com/office/drawing/2014/main" id="{B0934C6D-7A60-4EFA-B560-1A327EEFB605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Google Shape;7571;p54">
                  <a:extLst>
                    <a:ext uri="{FF2B5EF4-FFF2-40B4-BE49-F238E27FC236}">
                      <a16:creationId xmlns:a16="http://schemas.microsoft.com/office/drawing/2014/main" id="{9C74394B-7E4D-4503-B820-4D5899E7BBB4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Google Shape;7572;p54">
                  <a:extLst>
                    <a:ext uri="{FF2B5EF4-FFF2-40B4-BE49-F238E27FC236}">
                      <a16:creationId xmlns:a16="http://schemas.microsoft.com/office/drawing/2014/main" id="{DCA1FCB7-DA21-47CA-95F2-ABF1B68FDEEC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Google Shape;7573;p54">
                  <a:extLst>
                    <a:ext uri="{FF2B5EF4-FFF2-40B4-BE49-F238E27FC236}">
                      <a16:creationId xmlns:a16="http://schemas.microsoft.com/office/drawing/2014/main" id="{D13C5089-338D-41F5-8155-D752C78839C7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Google Shape;7574;p54">
                  <a:extLst>
                    <a:ext uri="{FF2B5EF4-FFF2-40B4-BE49-F238E27FC236}">
                      <a16:creationId xmlns:a16="http://schemas.microsoft.com/office/drawing/2014/main" id="{2E501142-CAD0-4019-9442-5FBB8B13CEC4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Google Shape;7575;p54">
                  <a:extLst>
                    <a:ext uri="{FF2B5EF4-FFF2-40B4-BE49-F238E27FC236}">
                      <a16:creationId xmlns:a16="http://schemas.microsoft.com/office/drawing/2014/main" id="{8067780B-D04A-46A7-B0C0-2E2376EF0845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Google Shape;7576;p54">
                  <a:extLst>
                    <a:ext uri="{FF2B5EF4-FFF2-40B4-BE49-F238E27FC236}">
                      <a16:creationId xmlns:a16="http://schemas.microsoft.com/office/drawing/2014/main" id="{A61F7E47-AFAD-4034-A05B-A59FB1300841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Google Shape;7577;p54">
                  <a:extLst>
                    <a:ext uri="{FF2B5EF4-FFF2-40B4-BE49-F238E27FC236}">
                      <a16:creationId xmlns:a16="http://schemas.microsoft.com/office/drawing/2014/main" id="{A9FEF7C7-7660-40CB-B941-22D4A733B35F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Google Shape;7578;p54">
                  <a:extLst>
                    <a:ext uri="{FF2B5EF4-FFF2-40B4-BE49-F238E27FC236}">
                      <a16:creationId xmlns:a16="http://schemas.microsoft.com/office/drawing/2014/main" id="{7CFEAFC1-C4F5-4A6A-A5BB-25C42EF043AF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Google Shape;7579;p54">
                  <a:extLst>
                    <a:ext uri="{FF2B5EF4-FFF2-40B4-BE49-F238E27FC236}">
                      <a16:creationId xmlns:a16="http://schemas.microsoft.com/office/drawing/2014/main" id="{633D13F7-0DAE-4DDD-BC56-0C251E269592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Google Shape;7580;p54">
                  <a:extLst>
                    <a:ext uri="{FF2B5EF4-FFF2-40B4-BE49-F238E27FC236}">
                      <a16:creationId xmlns:a16="http://schemas.microsoft.com/office/drawing/2014/main" id="{BE3493A7-7518-49FA-9511-7591B4DECA09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Google Shape;7581;p54">
                  <a:extLst>
                    <a:ext uri="{FF2B5EF4-FFF2-40B4-BE49-F238E27FC236}">
                      <a16:creationId xmlns:a16="http://schemas.microsoft.com/office/drawing/2014/main" id="{8F35E2C6-45F5-416E-9D9E-A6E3557A7AD2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Google Shape;7582;p54">
                  <a:extLst>
                    <a:ext uri="{FF2B5EF4-FFF2-40B4-BE49-F238E27FC236}">
                      <a16:creationId xmlns:a16="http://schemas.microsoft.com/office/drawing/2014/main" id="{CFFFDE0D-2254-4F9D-93AE-B18821960ADD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Google Shape;7583;p54">
                  <a:extLst>
                    <a:ext uri="{FF2B5EF4-FFF2-40B4-BE49-F238E27FC236}">
                      <a16:creationId xmlns:a16="http://schemas.microsoft.com/office/drawing/2014/main" id="{C5631544-27D9-4CFC-A56D-9FE7B9688290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Google Shape;7584;p54">
                  <a:extLst>
                    <a:ext uri="{FF2B5EF4-FFF2-40B4-BE49-F238E27FC236}">
                      <a16:creationId xmlns:a16="http://schemas.microsoft.com/office/drawing/2014/main" id="{E4AF6E80-4071-4899-BAB0-4A2E6D45B8BC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Google Shape;7585;p54">
                  <a:extLst>
                    <a:ext uri="{FF2B5EF4-FFF2-40B4-BE49-F238E27FC236}">
                      <a16:creationId xmlns:a16="http://schemas.microsoft.com/office/drawing/2014/main" id="{09CF809A-57F8-401D-A677-86FA7FF4CC16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Google Shape;7586;p54">
                  <a:extLst>
                    <a:ext uri="{FF2B5EF4-FFF2-40B4-BE49-F238E27FC236}">
                      <a16:creationId xmlns:a16="http://schemas.microsoft.com/office/drawing/2014/main" id="{FCBAE7F8-953C-4A41-ACC7-AB24FD10760D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Google Shape;7587;p54">
                  <a:extLst>
                    <a:ext uri="{FF2B5EF4-FFF2-40B4-BE49-F238E27FC236}">
                      <a16:creationId xmlns:a16="http://schemas.microsoft.com/office/drawing/2014/main" id="{B582DBDC-4A94-4386-B90E-979A5D5AD8AA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Google Shape;7588;p54">
                  <a:extLst>
                    <a:ext uri="{FF2B5EF4-FFF2-40B4-BE49-F238E27FC236}">
                      <a16:creationId xmlns:a16="http://schemas.microsoft.com/office/drawing/2014/main" id="{1FA6EBCC-B8FF-456E-83A4-66494DB7E3FC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Google Shape;7589;p54">
                  <a:extLst>
                    <a:ext uri="{FF2B5EF4-FFF2-40B4-BE49-F238E27FC236}">
                      <a16:creationId xmlns:a16="http://schemas.microsoft.com/office/drawing/2014/main" id="{CD576A30-753C-47D3-BDFA-9565D5AFCF5D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" name="Google Shape;7590;p54">
                <a:extLst>
                  <a:ext uri="{FF2B5EF4-FFF2-40B4-BE49-F238E27FC236}">
                    <a16:creationId xmlns:a16="http://schemas.microsoft.com/office/drawing/2014/main" id="{AC6E7841-9FE9-4AE3-9DC4-B5D3B6961C84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5913C65C-C818-4093-B6FC-8BDA14387832}"/>
              </a:ext>
            </a:extLst>
          </p:cNvPr>
          <p:cNvSpPr/>
          <p:nvPr/>
        </p:nvSpPr>
        <p:spPr>
          <a:xfrm>
            <a:off x="1225812" y="4145098"/>
            <a:ext cx="2334638" cy="1489043"/>
          </a:xfrm>
          <a:custGeom>
            <a:avLst/>
            <a:gdLst>
              <a:gd name="connsiteX0" fmla="*/ 0 w 1971709"/>
              <a:gd name="connsiteY0" fmla="*/ 0 h 1275034"/>
              <a:gd name="connsiteX1" fmla="*/ 1971709 w 1971709"/>
              <a:gd name="connsiteY1" fmla="*/ 0 h 1275034"/>
              <a:gd name="connsiteX2" fmla="*/ 1971709 w 1971709"/>
              <a:gd name="connsiteY2" fmla="*/ 1275034 h 1275034"/>
              <a:gd name="connsiteX3" fmla="*/ 0 w 1971709"/>
              <a:gd name="connsiteY3" fmla="*/ 1275034 h 1275034"/>
              <a:gd name="connsiteX4" fmla="*/ 0 w 1971709"/>
              <a:gd name="connsiteY4" fmla="*/ 0 h 1275034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1971708 w 2010619"/>
              <a:gd name="connsiteY1" fmla="*/ 0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37708"/>
              <a:gd name="connsiteY0" fmla="*/ 0 h 1372311"/>
              <a:gd name="connsiteX1" fmla="*/ 1971708 w 2037708"/>
              <a:gd name="connsiteY1" fmla="*/ 0 h 1372311"/>
              <a:gd name="connsiteX2" fmla="*/ 2010619 w 2037708"/>
              <a:gd name="connsiteY2" fmla="*/ 1372311 h 1372311"/>
              <a:gd name="connsiteX3" fmla="*/ 38910 w 2037708"/>
              <a:gd name="connsiteY3" fmla="*/ 1372311 h 1372311"/>
              <a:gd name="connsiteX4" fmla="*/ 0 w 2037708"/>
              <a:gd name="connsiteY4" fmla="*/ 0 h 1372311"/>
              <a:gd name="connsiteX0" fmla="*/ 0 w 2166261"/>
              <a:gd name="connsiteY0" fmla="*/ 0 h 1469588"/>
              <a:gd name="connsiteX1" fmla="*/ 1971708 w 2166261"/>
              <a:gd name="connsiteY1" fmla="*/ 0 h 1469588"/>
              <a:gd name="connsiteX2" fmla="*/ 2166261 w 2166261"/>
              <a:gd name="connsiteY2" fmla="*/ 1469588 h 1469588"/>
              <a:gd name="connsiteX3" fmla="*/ 38910 w 2166261"/>
              <a:gd name="connsiteY3" fmla="*/ 1372311 h 1469588"/>
              <a:gd name="connsiteX4" fmla="*/ 0 w 2166261"/>
              <a:gd name="connsiteY4" fmla="*/ 0 h 1469588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3539" h="1489043">
                <a:moveTo>
                  <a:pt x="97278" y="0"/>
                </a:moveTo>
                <a:lnTo>
                  <a:pt x="2068986" y="0"/>
                </a:lnTo>
                <a:cubicBezTo>
                  <a:pt x="2198687" y="437982"/>
                  <a:pt x="2250569" y="1012151"/>
                  <a:pt x="2263539" y="1469588"/>
                </a:cubicBezTo>
                <a:lnTo>
                  <a:pt x="0" y="1489043"/>
                </a:lnTo>
                <a:cubicBezTo>
                  <a:pt x="6486" y="992695"/>
                  <a:pt x="71336" y="496348"/>
                  <a:pt x="97278" y="0"/>
                </a:cubicBezTo>
                <a:close/>
              </a:path>
            </a:pathLst>
          </a:custGeom>
          <a:solidFill>
            <a:srgbClr val="F9F5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28CBEC4-260F-4110-B759-3232E104426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58665" y="4114701"/>
            <a:ext cx="1524132" cy="169483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22DF0AD-9BCD-13B8-6ED3-692253171ED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93249" y="1525657"/>
            <a:ext cx="6712278" cy="41151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441115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5B8E2D5-F6C8-45D9-BA71-A70F9754F6C3}"/>
              </a:ext>
            </a:extLst>
          </p:cNvPr>
          <p:cNvSpPr/>
          <p:nvPr/>
        </p:nvSpPr>
        <p:spPr>
          <a:xfrm>
            <a:off x="1000125" y="96402"/>
            <a:ext cx="11049000" cy="954107"/>
          </a:xfrm>
          <a:prstGeom prst="rect">
            <a:avLst/>
          </a:prstGeom>
          <a:solidFill>
            <a:schemeClr val="bg1"/>
          </a:solidFill>
          <a:ln w="101600" cmpd="thickThin">
            <a:solidFill>
              <a:srgbClr val="0070C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457200" lvl="0" indent="-457200" algn="just">
              <a:buFont typeface="Arial" panose="020B0604020202020204" pitchFamily="34" charset="0"/>
              <a:buChar char="•"/>
              <a:defRPr/>
            </a:pP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Sắp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xếp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từ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đến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6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vào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nhóm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cọc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chùm</a:t>
            </a:r>
            <a:r>
              <a:rPr lang="en-US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marL="457200" lvl="0" indent="-457200" algn="just">
              <a:buFont typeface="Arial" panose="020B0604020202020204" pitchFamily="34" charset="0"/>
              <a:buChar char="•"/>
              <a:defRPr/>
            </a:pPr>
            <a:r>
              <a:rPr lang="vi-VN" sz="28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Nhận xét và so sánh hình dạng, kích thước các rễ cây đó.</a:t>
            </a:r>
            <a:endParaRPr kumimoji="0" lang="vi-VN" sz="28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007FDB2-3EB1-42AF-B3DE-C9C951766D4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2753" y="0"/>
            <a:ext cx="1102403" cy="141672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DB8EFE0E-19D0-494D-A576-BDB77839D60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56397" y="1328737"/>
            <a:ext cx="8405813" cy="3829447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3556BAF8-10AB-4156-A641-155C39E29188}"/>
              </a:ext>
            </a:extLst>
          </p:cNvPr>
          <p:cNvGrpSpPr/>
          <p:nvPr/>
        </p:nvGrpSpPr>
        <p:grpSpPr>
          <a:xfrm>
            <a:off x="7775030" y="4701414"/>
            <a:ext cx="4416970" cy="2156586"/>
            <a:chOff x="892354" y="3758439"/>
            <a:chExt cx="4278451" cy="2175001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6EABAD0F-B1F5-475B-9E7D-8169FDD906A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2354" y="3758439"/>
              <a:ext cx="4278451" cy="2171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25CEA493-AAB2-44AB-AA7C-85865A2887B0}"/>
                </a:ext>
              </a:extLst>
            </p:cNvPr>
            <p:cNvSpPr/>
            <p:nvPr/>
          </p:nvSpPr>
          <p:spPr>
            <a:xfrm>
              <a:off x="1442720" y="5405120"/>
              <a:ext cx="3169920" cy="528320"/>
            </a:xfrm>
            <a:prstGeom prst="roundRect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4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Thảo</a:t>
              </a:r>
              <a:r>
                <a:rPr lang="en-US" sz="24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luận</a:t>
              </a:r>
              <a:r>
                <a:rPr lang="en-US" sz="2400" b="1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400" b="1" dirty="0" err="1">
                  <a:latin typeface="Arial" panose="020B0604020202020204" pitchFamily="34" charset="0"/>
                  <a:cs typeface="Arial" panose="020B0604020202020204" pitchFamily="34" charset="0"/>
                </a:rPr>
                <a:t>nhóm</a:t>
              </a:r>
              <a:r>
                <a:rPr lang="en-US" sz="2400" b="1" dirty="0">
                  <a:latin typeface="Arial" panose="020B0604020202020204" pitchFamily="34" charset="0"/>
                  <a:cs typeface="Arial" panose="020B0604020202020204" pitchFamily="34" charset="0"/>
                </a:rPr>
                <a:t> 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13478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121B6D4B-43D9-41E4-8C6A-A2DEFB3CD03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8139041"/>
              </p:ext>
            </p:extLst>
          </p:nvPr>
        </p:nvGraphicFramePr>
        <p:xfrm>
          <a:off x="797103" y="1636557"/>
          <a:ext cx="10730501" cy="3668018"/>
        </p:xfrm>
        <a:graphic>
          <a:graphicData uri="http://schemas.openxmlformats.org/drawingml/2006/table">
            <a:tbl>
              <a:tblPr>
                <a:tableStyleId>{5DA37D80-6434-44D0-A028-1B22A696006F}</a:tableStyleId>
              </a:tblPr>
              <a:tblGrid>
                <a:gridCol w="2947940">
                  <a:extLst>
                    <a:ext uri="{9D8B030D-6E8A-4147-A177-3AD203B41FA5}">
                      <a16:colId xmlns:a16="http://schemas.microsoft.com/office/drawing/2014/main" val="665835464"/>
                    </a:ext>
                  </a:extLst>
                </a:gridCol>
                <a:gridCol w="4936620">
                  <a:extLst>
                    <a:ext uri="{9D8B030D-6E8A-4147-A177-3AD203B41FA5}">
                      <a16:colId xmlns:a16="http://schemas.microsoft.com/office/drawing/2014/main" val="1989979809"/>
                    </a:ext>
                  </a:extLst>
                </a:gridCol>
                <a:gridCol w="2845941">
                  <a:extLst>
                    <a:ext uri="{9D8B030D-6E8A-4147-A177-3AD203B41FA5}">
                      <a16:colId xmlns:a16="http://schemas.microsoft.com/office/drawing/2014/main" val="3371431376"/>
                    </a:ext>
                  </a:extLst>
                </a:gridCol>
              </a:tblGrid>
              <a:tr h="798418">
                <a:tc>
                  <a:txBody>
                    <a:bodyPr/>
                    <a:lstStyle/>
                    <a:p>
                      <a:pPr algn="ctr" fontAlgn="t"/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Tên</a:t>
                      </a:r>
                      <a:r>
                        <a:rPr lang="en-US" sz="3200" b="1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cây</a:t>
                      </a:r>
                      <a:endParaRPr lang="en-US" sz="3200" b="1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Hình</a:t>
                      </a:r>
                      <a:r>
                        <a:rPr lang="en-US" sz="3200" b="1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dạng</a:t>
                      </a:r>
                      <a:r>
                        <a:rPr lang="en-US" sz="3200" b="1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rễ</a:t>
                      </a:r>
                      <a:endParaRPr lang="vi-VN" sz="3200" b="1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vi-VN" sz="3200" b="1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Kích thước</a:t>
                      </a:r>
                      <a:r>
                        <a:rPr lang="en-US" sz="3200" b="1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rễ</a:t>
                      </a:r>
                      <a:endParaRPr lang="vi-VN" sz="3200" b="1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3487889"/>
                  </a:ext>
                </a:extLst>
              </a:tr>
              <a:tr h="717400">
                <a:tc>
                  <a:txBody>
                    <a:bodyPr/>
                    <a:lstStyle/>
                    <a:p>
                      <a:pPr algn="just" fontAlgn="t"/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Cây</a:t>
                      </a:r>
                      <a:r>
                        <a:rPr lang="en-US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rau</a:t>
                      </a:r>
                      <a:r>
                        <a:rPr lang="en-US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dền</a:t>
                      </a:r>
                      <a:endParaRPr lang="en-US" sz="3200" b="1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extLst>
                  <a:ext uri="{0D108BD9-81ED-4DB2-BD59-A6C34878D82A}">
                    <a16:rowId xmlns:a16="http://schemas.microsoft.com/office/drawing/2014/main" val="3278174343"/>
                  </a:ext>
                </a:extLst>
              </a:tr>
              <a:tr h="717400">
                <a:tc>
                  <a:txBody>
                    <a:bodyPr/>
                    <a:lstStyle/>
                    <a:p>
                      <a:pPr algn="just" fontAlgn="t"/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Cây</a:t>
                      </a:r>
                      <a:r>
                        <a:rPr lang="en-US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cần</a:t>
                      </a:r>
                      <a:r>
                        <a:rPr lang="en-US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tây</a:t>
                      </a:r>
                      <a:endParaRPr lang="en-US" sz="3200" b="1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extLst>
                  <a:ext uri="{0D108BD9-81ED-4DB2-BD59-A6C34878D82A}">
                    <a16:rowId xmlns:a16="http://schemas.microsoft.com/office/drawing/2014/main" val="2402466617"/>
                  </a:ext>
                </a:extLst>
              </a:tr>
              <a:tr h="717400">
                <a:tc>
                  <a:txBody>
                    <a:bodyPr/>
                    <a:lstStyle/>
                    <a:p>
                      <a:pPr algn="just" fontAlgn="t"/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Cây</a:t>
                      </a:r>
                      <a:r>
                        <a:rPr lang="en-US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lúa</a:t>
                      </a:r>
                      <a:endParaRPr lang="en-US" sz="3200" b="1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extLst>
                  <a:ext uri="{0D108BD9-81ED-4DB2-BD59-A6C34878D82A}">
                    <a16:rowId xmlns:a16="http://schemas.microsoft.com/office/drawing/2014/main" val="2453677651"/>
                  </a:ext>
                </a:extLst>
              </a:tr>
              <a:tr h="717400">
                <a:tc>
                  <a:txBody>
                    <a:bodyPr/>
                    <a:lstStyle/>
                    <a:p>
                      <a:pPr algn="just" fontAlgn="t"/>
                      <a:r>
                        <a:rPr lang="vi-VN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Cây bưởi</a:t>
                      </a: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extLst>
                  <a:ext uri="{0D108BD9-81ED-4DB2-BD59-A6C34878D82A}">
                    <a16:rowId xmlns:a16="http://schemas.microsoft.com/office/drawing/2014/main" val="859392568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072D40C7-DFEC-4DE2-BAA3-B213A3236227}"/>
              </a:ext>
            </a:extLst>
          </p:cNvPr>
          <p:cNvSpPr txBox="1"/>
          <p:nvPr/>
        </p:nvSpPr>
        <p:spPr>
          <a:xfrm>
            <a:off x="3689828" y="628680"/>
            <a:ext cx="5546639" cy="646331"/>
          </a:xfrm>
          <a:custGeom>
            <a:avLst/>
            <a:gdLst>
              <a:gd name="connsiteX0" fmla="*/ 0 w 5546639"/>
              <a:gd name="connsiteY0" fmla="*/ 0 h 646331"/>
              <a:gd name="connsiteX1" fmla="*/ 5546639 w 5546639"/>
              <a:gd name="connsiteY1" fmla="*/ 0 h 646331"/>
              <a:gd name="connsiteX2" fmla="*/ 5546639 w 5546639"/>
              <a:gd name="connsiteY2" fmla="*/ 646331 h 646331"/>
              <a:gd name="connsiteX3" fmla="*/ 0 w 5546639"/>
              <a:gd name="connsiteY3" fmla="*/ 646331 h 646331"/>
              <a:gd name="connsiteX4" fmla="*/ 0 w 5546639"/>
              <a:gd name="connsiteY4" fmla="*/ 0 h 646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46639" h="646331" fill="none" extrusionOk="0">
                <a:moveTo>
                  <a:pt x="0" y="0"/>
                </a:moveTo>
                <a:cubicBezTo>
                  <a:pt x="954307" y="5222"/>
                  <a:pt x="4205857" y="24918"/>
                  <a:pt x="5546639" y="0"/>
                </a:cubicBezTo>
                <a:cubicBezTo>
                  <a:pt x="5546893" y="82799"/>
                  <a:pt x="5566417" y="500035"/>
                  <a:pt x="5546639" y="646331"/>
                </a:cubicBezTo>
                <a:cubicBezTo>
                  <a:pt x="3919462" y="481570"/>
                  <a:pt x="795851" y="764481"/>
                  <a:pt x="0" y="646331"/>
                </a:cubicBezTo>
                <a:cubicBezTo>
                  <a:pt x="-25800" y="331639"/>
                  <a:pt x="10771" y="187809"/>
                  <a:pt x="0" y="0"/>
                </a:cubicBezTo>
                <a:close/>
              </a:path>
              <a:path w="5546639" h="646331" stroke="0" extrusionOk="0">
                <a:moveTo>
                  <a:pt x="0" y="0"/>
                </a:moveTo>
                <a:cubicBezTo>
                  <a:pt x="1867582" y="11849"/>
                  <a:pt x="3492676" y="-161459"/>
                  <a:pt x="5546639" y="0"/>
                </a:cubicBezTo>
                <a:cubicBezTo>
                  <a:pt x="5521457" y="272270"/>
                  <a:pt x="5600541" y="451941"/>
                  <a:pt x="5546639" y="646331"/>
                </a:cubicBezTo>
                <a:cubicBezTo>
                  <a:pt x="4740912" y="500471"/>
                  <a:pt x="598932" y="568007"/>
                  <a:pt x="0" y="646331"/>
                </a:cubicBezTo>
                <a:cubicBezTo>
                  <a:pt x="45562" y="351981"/>
                  <a:pt x="-52553" y="181843"/>
                  <a:pt x="0" y="0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72EFA3"/>
            </a:solidFill>
            <a:prstDash val="sysDash"/>
            <a:extLst>
              <a:ext uri="{C807C97D-BFC1-408E-A445-0C87EB9F89A2}">
                <ask:lineSketchStyleProps xmlns:ask="http://schemas.microsoft.com/office/drawing/2018/sketchyshapes" sd="4194945536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algn="just"/>
            <a:r>
              <a:rPr lang="nl-NL" sz="3600" dirty="0">
                <a:latin typeface="Arial" panose="020B0604020202020204" pitchFamily="34" charset="0"/>
                <a:cs typeface="Arial" panose="020B0604020202020204" pitchFamily="34" charset="0"/>
              </a:rPr>
              <a:t>Hoàn thành Phiếu bài tập</a:t>
            </a:r>
            <a:endParaRPr lang="en-US" sz="3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5058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Google Shape;54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9375265" y="2642197"/>
            <a:ext cx="894267" cy="1192347"/>
          </a:xfrm>
          <a:prstGeom prst="rect">
            <a:avLst/>
          </a:prstGeom>
          <a:noFill/>
          <a:ln>
            <a:noFill/>
          </a:ln>
        </p:spPr>
      </p:pic>
      <p:pic>
        <p:nvPicPr>
          <p:cNvPr id="55" name="Google Shape;55;p1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0" y="1"/>
            <a:ext cx="12192001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6" name="Google Shape;56;p1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21438" y="1055084"/>
            <a:ext cx="2116968" cy="2316093"/>
          </a:xfrm>
          <a:prstGeom prst="rect">
            <a:avLst/>
          </a:prstGeom>
          <a:noFill/>
          <a:ln>
            <a:noFill/>
          </a:ln>
        </p:spPr>
      </p:pic>
      <p:pic>
        <p:nvPicPr>
          <p:cNvPr id="59" name="Google Shape;59;p13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-90200" y="1"/>
            <a:ext cx="2762768" cy="10360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0" name="Google Shape;60;p13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530467" y="1"/>
            <a:ext cx="2762768" cy="10360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1" name="Google Shape;61;p13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6808567" y="1"/>
            <a:ext cx="2762768" cy="10360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2" name="Google Shape;62;p13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9429233" y="1"/>
            <a:ext cx="2762768" cy="10360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3" name="Google Shape;63;p13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383901" y="-100082"/>
            <a:ext cx="1333999" cy="1333999"/>
          </a:xfrm>
          <a:prstGeom prst="rect">
            <a:avLst/>
          </a:prstGeom>
          <a:noFill/>
          <a:ln>
            <a:noFill/>
          </a:ln>
        </p:spPr>
      </p:pic>
      <p:pic>
        <p:nvPicPr>
          <p:cNvPr id="64" name="Google Shape;64;p13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140584" y="3705967"/>
            <a:ext cx="2330733" cy="2330733"/>
          </a:xfrm>
          <a:prstGeom prst="rect">
            <a:avLst/>
          </a:prstGeom>
          <a:noFill/>
          <a:ln>
            <a:noFill/>
          </a:ln>
        </p:spPr>
      </p:pic>
      <p:pic>
        <p:nvPicPr>
          <p:cNvPr id="45" name="Google Shape;87;p14">
            <a:extLst>
              <a:ext uri="{FF2B5EF4-FFF2-40B4-BE49-F238E27FC236}">
                <a16:creationId xmlns:a16="http://schemas.microsoft.com/office/drawing/2014/main" id="{D36BBD45-F213-4F68-B37B-AC56AF0EF7B9}"/>
              </a:ext>
            </a:extLst>
          </p:cNvPr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3065113" y="974663"/>
            <a:ext cx="6371708" cy="3791229"/>
          </a:xfrm>
          <a:prstGeom prst="rect">
            <a:avLst/>
          </a:prstGeom>
          <a:noFill/>
          <a:ln>
            <a:noFill/>
          </a:ln>
        </p:spPr>
      </p:pic>
      <p:sp>
        <p:nvSpPr>
          <p:cNvPr id="47" name="Google Shape;95;p14">
            <a:extLst>
              <a:ext uri="{FF2B5EF4-FFF2-40B4-BE49-F238E27FC236}">
                <a16:creationId xmlns:a16="http://schemas.microsoft.com/office/drawing/2014/main" id="{3E0DA39B-87D4-493D-B09A-A5B0539A1CD2}"/>
              </a:ext>
            </a:extLst>
          </p:cNvPr>
          <p:cNvSpPr txBox="1"/>
          <p:nvPr/>
        </p:nvSpPr>
        <p:spPr>
          <a:xfrm>
            <a:off x="3322859" y="1130744"/>
            <a:ext cx="5856134" cy="3236394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4667" b="1" i="0" u="none" strike="noStrike" kern="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Georgia"/>
              <a:ea typeface="Georgia"/>
              <a:cs typeface="Georgia"/>
              <a:sym typeface="Georgia"/>
            </a:endParaRPr>
          </a:p>
        </p:txBody>
      </p:sp>
      <p:pic>
        <p:nvPicPr>
          <p:cNvPr id="95" name="Google Shape;81;p14">
            <a:extLst>
              <a:ext uri="{FF2B5EF4-FFF2-40B4-BE49-F238E27FC236}">
                <a16:creationId xmlns:a16="http://schemas.microsoft.com/office/drawing/2014/main" id="{41963B24-EFB3-481D-B566-FACAC77F48AA}"/>
              </a:ext>
            </a:extLst>
          </p:cNvPr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10944963" y="1194857"/>
            <a:ext cx="1091037" cy="1328842"/>
          </a:xfrm>
          <a:prstGeom prst="rect">
            <a:avLst/>
          </a:prstGeom>
          <a:noFill/>
          <a:ln w="38100" cap="flat" cmpd="sng">
            <a:solidFill>
              <a:srgbClr val="666666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96" name="Google Shape;82;p14">
            <a:extLst>
              <a:ext uri="{FF2B5EF4-FFF2-40B4-BE49-F238E27FC236}">
                <a16:creationId xmlns:a16="http://schemas.microsoft.com/office/drawing/2014/main" id="{526CF1DF-E40C-44BF-835B-EAD31A2112F5}"/>
              </a:ext>
            </a:extLst>
          </p:cNvPr>
          <p:cNvPicPr preferRelativeResize="0"/>
          <p:nvPr/>
        </p:nvPicPr>
        <p:blipFill rotWithShape="1">
          <a:blip r:embed="rId11">
            <a:alphaModFix/>
          </a:blip>
          <a:srcRect l="13052" t="3784" r="13119" b="3450"/>
          <a:stretch/>
        </p:blipFill>
        <p:spPr>
          <a:xfrm>
            <a:off x="9663256" y="1211636"/>
            <a:ext cx="1091038" cy="1360728"/>
          </a:xfrm>
          <a:prstGeom prst="rect">
            <a:avLst/>
          </a:prstGeom>
          <a:noFill/>
          <a:ln w="38100" cap="flat" cmpd="sng">
            <a:solidFill>
              <a:srgbClr val="666666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B5EE0D9C-F92A-4408-9D5D-8DC38946A186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349137" y="1204175"/>
            <a:ext cx="5877496" cy="791198"/>
          </a:xfrm>
          <a:prstGeom prst="rect">
            <a:avLst/>
          </a:prstGeom>
        </p:spPr>
      </p:pic>
      <p:pic>
        <p:nvPicPr>
          <p:cNvPr id="1026" name="Picture 2" descr="Feliz Menino Bonitinho Garoto Com Idéia De Luz | Art drawings for kids,  School art activities, Back to school art activity"/>
          <p:cNvPicPr>
            <a:picLocks noChangeAspect="1" noChangeArrowheads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9869" b="100000" l="9904" r="89936">
                        <a14:foregroundMark x1="44569" y1="44702" x2="44569" y2="44702"/>
                        <a14:foregroundMark x1="45687" y1="45283" x2="46006" y2="53266"/>
                        <a14:foregroundMark x1="59425" y1="45283" x2="58147" y2="54572"/>
                        <a14:foregroundMark x1="54633" y1="79390" x2="57508" y2="85341"/>
                        <a14:foregroundMark x1="48243" y1="79826" x2="43291" y2="88824"/>
                        <a14:foregroundMark x1="57029" y1="86938" x2="65335" y2="90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5167" y="2821776"/>
            <a:ext cx="3849227" cy="4236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11111FE6-E620-499D-A314-E2CC65907A90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4019550" y="2169024"/>
            <a:ext cx="4261485" cy="19414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0885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>
            <a:extLst>
              <a:ext uri="{FF2B5EF4-FFF2-40B4-BE49-F238E27FC236}">
                <a16:creationId xmlns:a16="http://schemas.microsoft.com/office/drawing/2014/main" id="{CA515A05-30C3-4F2C-8AEC-D6D233402CAC}"/>
              </a:ext>
            </a:extLst>
          </p:cNvPr>
          <p:cNvSpPr txBox="1"/>
          <p:nvPr/>
        </p:nvSpPr>
        <p:spPr>
          <a:xfrm>
            <a:off x="1742448" y="1000797"/>
            <a:ext cx="2400927" cy="646331"/>
          </a:xfrm>
          <a:custGeom>
            <a:avLst/>
            <a:gdLst>
              <a:gd name="connsiteX0" fmla="*/ 0 w 2400927"/>
              <a:gd name="connsiteY0" fmla="*/ 0 h 646331"/>
              <a:gd name="connsiteX1" fmla="*/ 2400927 w 2400927"/>
              <a:gd name="connsiteY1" fmla="*/ 0 h 646331"/>
              <a:gd name="connsiteX2" fmla="*/ 2400927 w 2400927"/>
              <a:gd name="connsiteY2" fmla="*/ 646331 h 646331"/>
              <a:gd name="connsiteX3" fmla="*/ 0 w 2400927"/>
              <a:gd name="connsiteY3" fmla="*/ 646331 h 646331"/>
              <a:gd name="connsiteX4" fmla="*/ 0 w 2400927"/>
              <a:gd name="connsiteY4" fmla="*/ 0 h 646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0927" h="646331" fill="none" extrusionOk="0">
                <a:moveTo>
                  <a:pt x="0" y="0"/>
                </a:moveTo>
                <a:cubicBezTo>
                  <a:pt x="703784" y="5222"/>
                  <a:pt x="2043613" y="24918"/>
                  <a:pt x="2400927" y="0"/>
                </a:cubicBezTo>
                <a:cubicBezTo>
                  <a:pt x="2401181" y="82799"/>
                  <a:pt x="2420705" y="500035"/>
                  <a:pt x="2400927" y="646331"/>
                </a:cubicBezTo>
                <a:cubicBezTo>
                  <a:pt x="1227184" y="481570"/>
                  <a:pt x="1071524" y="764481"/>
                  <a:pt x="0" y="646331"/>
                </a:cubicBezTo>
                <a:cubicBezTo>
                  <a:pt x="-25800" y="331639"/>
                  <a:pt x="10771" y="187809"/>
                  <a:pt x="0" y="0"/>
                </a:cubicBezTo>
                <a:close/>
              </a:path>
              <a:path w="2400927" h="646331" stroke="0" extrusionOk="0">
                <a:moveTo>
                  <a:pt x="0" y="0"/>
                </a:moveTo>
                <a:cubicBezTo>
                  <a:pt x="510530" y="11849"/>
                  <a:pt x="1593094" y="-161459"/>
                  <a:pt x="2400927" y="0"/>
                </a:cubicBezTo>
                <a:cubicBezTo>
                  <a:pt x="2375745" y="272270"/>
                  <a:pt x="2454829" y="451941"/>
                  <a:pt x="2400927" y="646331"/>
                </a:cubicBezTo>
                <a:cubicBezTo>
                  <a:pt x="1293315" y="500471"/>
                  <a:pt x="259004" y="568007"/>
                  <a:pt x="0" y="646331"/>
                </a:cubicBezTo>
                <a:cubicBezTo>
                  <a:pt x="45562" y="351981"/>
                  <a:pt x="-52553" y="181843"/>
                  <a:pt x="0" y="0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72EFA3"/>
            </a:solidFill>
            <a:prstDash val="sysDash"/>
            <a:extLst>
              <a:ext uri="{C807C97D-BFC1-408E-A445-0C87EB9F89A2}">
                <ask:lineSketchStyleProps xmlns:ask="http://schemas.microsoft.com/office/drawing/2018/sketchyshapes" sd="4194945536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Rễ</a:t>
            </a:r>
            <a:r>
              <a:rPr kumimoji="0" lang="nl-NL" sz="3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cọc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7F858EF-E4F3-48F4-91EA-244ADC9F0220}"/>
              </a:ext>
            </a:extLst>
          </p:cNvPr>
          <p:cNvSpPr txBox="1"/>
          <p:nvPr/>
        </p:nvSpPr>
        <p:spPr>
          <a:xfrm>
            <a:off x="7781298" y="981747"/>
            <a:ext cx="2400927" cy="646331"/>
          </a:xfrm>
          <a:custGeom>
            <a:avLst/>
            <a:gdLst>
              <a:gd name="connsiteX0" fmla="*/ 0 w 2400927"/>
              <a:gd name="connsiteY0" fmla="*/ 0 h 646331"/>
              <a:gd name="connsiteX1" fmla="*/ 2400927 w 2400927"/>
              <a:gd name="connsiteY1" fmla="*/ 0 h 646331"/>
              <a:gd name="connsiteX2" fmla="*/ 2400927 w 2400927"/>
              <a:gd name="connsiteY2" fmla="*/ 646331 h 646331"/>
              <a:gd name="connsiteX3" fmla="*/ 0 w 2400927"/>
              <a:gd name="connsiteY3" fmla="*/ 646331 h 646331"/>
              <a:gd name="connsiteX4" fmla="*/ 0 w 2400927"/>
              <a:gd name="connsiteY4" fmla="*/ 0 h 646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0927" h="646331" fill="none" extrusionOk="0">
                <a:moveTo>
                  <a:pt x="0" y="0"/>
                </a:moveTo>
                <a:cubicBezTo>
                  <a:pt x="703784" y="5222"/>
                  <a:pt x="2043613" y="24918"/>
                  <a:pt x="2400927" y="0"/>
                </a:cubicBezTo>
                <a:cubicBezTo>
                  <a:pt x="2401181" y="82799"/>
                  <a:pt x="2420705" y="500035"/>
                  <a:pt x="2400927" y="646331"/>
                </a:cubicBezTo>
                <a:cubicBezTo>
                  <a:pt x="1227184" y="481570"/>
                  <a:pt x="1071524" y="764481"/>
                  <a:pt x="0" y="646331"/>
                </a:cubicBezTo>
                <a:cubicBezTo>
                  <a:pt x="-25800" y="331639"/>
                  <a:pt x="10771" y="187809"/>
                  <a:pt x="0" y="0"/>
                </a:cubicBezTo>
                <a:close/>
              </a:path>
              <a:path w="2400927" h="646331" stroke="0" extrusionOk="0">
                <a:moveTo>
                  <a:pt x="0" y="0"/>
                </a:moveTo>
                <a:cubicBezTo>
                  <a:pt x="510530" y="11849"/>
                  <a:pt x="1593094" y="-161459"/>
                  <a:pt x="2400927" y="0"/>
                </a:cubicBezTo>
                <a:cubicBezTo>
                  <a:pt x="2375745" y="272270"/>
                  <a:pt x="2454829" y="451941"/>
                  <a:pt x="2400927" y="646331"/>
                </a:cubicBezTo>
                <a:cubicBezTo>
                  <a:pt x="1293315" y="500471"/>
                  <a:pt x="259004" y="568007"/>
                  <a:pt x="0" y="646331"/>
                </a:cubicBezTo>
                <a:cubicBezTo>
                  <a:pt x="45562" y="351981"/>
                  <a:pt x="-52553" y="181843"/>
                  <a:pt x="0" y="0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72EFA3"/>
            </a:solidFill>
            <a:prstDash val="sysDash"/>
            <a:extLst>
              <a:ext uri="{C807C97D-BFC1-408E-A445-0C87EB9F89A2}">
                <ask:lineSketchStyleProps xmlns:ask="http://schemas.microsoft.com/office/drawing/2018/sketchyshapes" sd="4194945536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nl-NL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Rễ</a:t>
            </a:r>
            <a:r>
              <a:rPr kumimoji="0" lang="nl-NL" sz="3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chùm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2541AC9-C3DD-4F1D-ABB9-4523086F62E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62024" y="2014537"/>
            <a:ext cx="1628775" cy="318051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A7F5823-CB4B-4091-8E05-C0F3FA732C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43199" y="2090737"/>
            <a:ext cx="1571625" cy="3045023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108C31B3-30AE-4E9E-829B-C4EE786782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72312" y="1914525"/>
            <a:ext cx="1719263" cy="3191312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D247804-25CB-49D1-8EDB-8D52ADABD2C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977312" y="1881187"/>
            <a:ext cx="1785938" cy="32377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0639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DCA80F3A-07A9-4FC7-9BEF-BAE86C2C703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1166814"/>
              </p:ext>
            </p:extLst>
          </p:nvPr>
        </p:nvGraphicFramePr>
        <p:xfrm>
          <a:off x="776555" y="1099335"/>
          <a:ext cx="10730501" cy="4431488"/>
        </p:xfrm>
        <a:graphic>
          <a:graphicData uri="http://schemas.openxmlformats.org/drawingml/2006/table">
            <a:tbl>
              <a:tblPr>
                <a:tableStyleId>{5DA37D80-6434-44D0-A028-1B22A696006F}</a:tableStyleId>
              </a:tblPr>
              <a:tblGrid>
                <a:gridCol w="2947940">
                  <a:extLst>
                    <a:ext uri="{9D8B030D-6E8A-4147-A177-3AD203B41FA5}">
                      <a16:colId xmlns:a16="http://schemas.microsoft.com/office/drawing/2014/main" val="2989029538"/>
                    </a:ext>
                  </a:extLst>
                </a:gridCol>
                <a:gridCol w="5953761">
                  <a:extLst>
                    <a:ext uri="{9D8B030D-6E8A-4147-A177-3AD203B41FA5}">
                      <a16:colId xmlns:a16="http://schemas.microsoft.com/office/drawing/2014/main" val="2168556937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1145998435"/>
                    </a:ext>
                  </a:extLst>
                </a:gridCol>
              </a:tblGrid>
              <a:tr h="1022378">
                <a:tc>
                  <a:txBody>
                    <a:bodyPr/>
                    <a:lstStyle/>
                    <a:p>
                      <a:pPr algn="ctr" fontAlgn="t"/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Tên</a:t>
                      </a:r>
                      <a:r>
                        <a:rPr lang="en-US" sz="3200" b="1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cây</a:t>
                      </a:r>
                      <a:endParaRPr lang="en-US" sz="3200" b="1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Hình</a:t>
                      </a:r>
                      <a:r>
                        <a:rPr lang="en-US" sz="3200" b="1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dạng</a:t>
                      </a:r>
                      <a:r>
                        <a:rPr lang="en-US" sz="3200" b="1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rễ</a:t>
                      </a:r>
                      <a:endParaRPr lang="vi-VN" sz="3200" b="1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vi-VN" sz="3200" b="1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Kích thước</a:t>
                      </a:r>
                      <a:r>
                        <a:rPr lang="en-US" sz="3200" b="1" dirty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rễ</a:t>
                      </a:r>
                      <a:endParaRPr lang="vi-VN" sz="3200" b="1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2896404"/>
                  </a:ext>
                </a:extLst>
              </a:tr>
              <a:tr h="841172">
                <a:tc>
                  <a:txBody>
                    <a:bodyPr/>
                    <a:lstStyle/>
                    <a:p>
                      <a:pPr algn="just" fontAlgn="t"/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Cây</a:t>
                      </a:r>
                      <a:r>
                        <a:rPr lang="en-US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rau</a:t>
                      </a:r>
                      <a:r>
                        <a:rPr lang="en-US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dền</a:t>
                      </a:r>
                      <a:endParaRPr lang="en-US" sz="3200" b="1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extLst>
                  <a:ext uri="{0D108BD9-81ED-4DB2-BD59-A6C34878D82A}">
                    <a16:rowId xmlns:a16="http://schemas.microsoft.com/office/drawing/2014/main" val="2967000148"/>
                  </a:ext>
                </a:extLst>
              </a:tr>
              <a:tr h="841172">
                <a:tc>
                  <a:txBody>
                    <a:bodyPr/>
                    <a:lstStyle/>
                    <a:p>
                      <a:pPr algn="just" fontAlgn="t"/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Cây</a:t>
                      </a:r>
                      <a:r>
                        <a:rPr lang="en-US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cần</a:t>
                      </a:r>
                      <a:r>
                        <a:rPr lang="en-US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tây</a:t>
                      </a:r>
                      <a:endParaRPr lang="en-US" sz="3200" b="1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extLst>
                  <a:ext uri="{0D108BD9-81ED-4DB2-BD59-A6C34878D82A}">
                    <a16:rowId xmlns:a16="http://schemas.microsoft.com/office/drawing/2014/main" val="1722677400"/>
                  </a:ext>
                </a:extLst>
              </a:tr>
              <a:tr h="841172">
                <a:tc>
                  <a:txBody>
                    <a:bodyPr/>
                    <a:lstStyle/>
                    <a:p>
                      <a:pPr algn="just" fontAlgn="t"/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Cây</a:t>
                      </a:r>
                      <a:r>
                        <a:rPr lang="en-US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US" sz="3200" b="1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lúa</a:t>
                      </a:r>
                      <a:endParaRPr lang="en-US" sz="3200" b="1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extLst>
                  <a:ext uri="{0D108BD9-81ED-4DB2-BD59-A6C34878D82A}">
                    <a16:rowId xmlns:a16="http://schemas.microsoft.com/office/drawing/2014/main" val="265570710"/>
                  </a:ext>
                </a:extLst>
              </a:tr>
              <a:tr h="841172">
                <a:tc>
                  <a:txBody>
                    <a:bodyPr/>
                    <a:lstStyle/>
                    <a:p>
                      <a:pPr algn="just" fontAlgn="t"/>
                      <a:r>
                        <a:rPr lang="vi-VN" sz="3200" b="1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Cây bưởi</a:t>
                      </a: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tc>
                  <a:txBody>
                    <a:bodyPr/>
                    <a:lstStyle/>
                    <a:p>
                      <a:pPr algn="just" fontAlgn="t"/>
                      <a:endParaRPr lang="en-US" sz="3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50800" marR="50800" marT="50800" marB="50800"/>
                </a:tc>
                <a:extLst>
                  <a:ext uri="{0D108BD9-81ED-4DB2-BD59-A6C34878D82A}">
                    <a16:rowId xmlns:a16="http://schemas.microsoft.com/office/drawing/2014/main" val="389309487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F29B6469-1EFC-4DEC-A9A3-58315678D145}"/>
              </a:ext>
            </a:extLst>
          </p:cNvPr>
          <p:cNvSpPr txBox="1"/>
          <p:nvPr/>
        </p:nvSpPr>
        <p:spPr>
          <a:xfrm>
            <a:off x="3791163" y="2260315"/>
            <a:ext cx="591791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cọc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nhiều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con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endParaRPr lang="en-US" sz="28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7BC7CAF-1E5B-4BE6-9E6F-D68C7C53F5F8}"/>
              </a:ext>
            </a:extLst>
          </p:cNvPr>
          <p:cNvSpPr txBox="1"/>
          <p:nvPr/>
        </p:nvSpPr>
        <p:spPr>
          <a:xfrm>
            <a:off x="9965934" y="2291137"/>
            <a:ext cx="145892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Nhỏ</a:t>
            </a:r>
            <a:endParaRPr lang="en-US" sz="28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292C90A-6A7C-4144-9CED-93DBC8F3E7A9}"/>
              </a:ext>
            </a:extLst>
          </p:cNvPr>
          <p:cNvSpPr txBox="1"/>
          <p:nvPr/>
        </p:nvSpPr>
        <p:spPr>
          <a:xfrm>
            <a:off x="3955550" y="3205537"/>
            <a:ext cx="51781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Nhiều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con</a:t>
            </a:r>
            <a:endParaRPr lang="en-US" sz="28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22A9C65-2ED1-457C-A0DB-E99602552B1E}"/>
              </a:ext>
            </a:extLst>
          </p:cNvPr>
          <p:cNvSpPr txBox="1"/>
          <p:nvPr/>
        </p:nvSpPr>
        <p:spPr>
          <a:xfrm>
            <a:off x="10024153" y="3174714"/>
            <a:ext cx="21678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Nhỏ</a:t>
            </a:r>
            <a:endParaRPr lang="en-US" sz="28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0877CC0-249F-4349-A9F4-499CAF364D27}"/>
              </a:ext>
            </a:extLst>
          </p:cNvPr>
          <p:cNvSpPr txBox="1"/>
          <p:nvPr/>
        </p:nvSpPr>
        <p:spPr>
          <a:xfrm>
            <a:off x="3996646" y="4119937"/>
            <a:ext cx="51781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Nhiều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con</a:t>
            </a:r>
            <a:endParaRPr lang="en-US" sz="28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B72B4F0-0DA6-4A44-8121-D7E95DA116C9}"/>
              </a:ext>
            </a:extLst>
          </p:cNvPr>
          <p:cNvSpPr txBox="1"/>
          <p:nvPr/>
        </p:nvSpPr>
        <p:spPr>
          <a:xfrm>
            <a:off x="10024153" y="4058292"/>
            <a:ext cx="21678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Nhỏ</a:t>
            </a:r>
            <a:endParaRPr lang="en-US" sz="28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A2D6495-EE58-4498-8197-5106AE9279D0}"/>
              </a:ext>
            </a:extLst>
          </p:cNvPr>
          <p:cNvSpPr txBox="1"/>
          <p:nvPr/>
        </p:nvSpPr>
        <p:spPr>
          <a:xfrm>
            <a:off x="3719245" y="4828855"/>
            <a:ext cx="61644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cọc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nhiều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rễ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con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sz="28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endParaRPr lang="en-US" sz="28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886A4AA-7E8A-4F90-8366-ED6ED2E824DB}"/>
              </a:ext>
            </a:extLst>
          </p:cNvPr>
          <p:cNvSpPr txBox="1"/>
          <p:nvPr/>
        </p:nvSpPr>
        <p:spPr>
          <a:xfrm>
            <a:off x="10212512" y="4849401"/>
            <a:ext cx="216784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</a:t>
            </a:r>
          </a:p>
        </p:txBody>
      </p:sp>
    </p:spTree>
    <p:extLst>
      <p:ext uri="{BB962C8B-B14F-4D97-AF65-F5344CB8AC3E}">
        <p14:creationId xmlns:p14="http://schemas.microsoft.com/office/powerpoint/2010/main" val="1977889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2" grpId="0"/>
      <p:bldP spid="14" grpId="0"/>
      <p:bldP spid="16" grpId="0"/>
      <p:bldP spid="17" grpId="0"/>
      <p:bldP spid="19" grpId="0"/>
      <p:bldP spid="20" grpId="0"/>
      <p:bldP spid="21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13">
            <a:extLst>
              <a:ext uri="{FF2B5EF4-FFF2-40B4-BE49-F238E27FC236}">
                <a16:creationId xmlns:a16="http://schemas.microsoft.com/office/drawing/2014/main" id="{A40BB9EE-AB8D-887C-6054-D83E2749BFE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0774" y="549312"/>
            <a:ext cx="8822976" cy="4290317"/>
          </a:xfrm>
          <a:prstGeom prst="rect">
            <a:avLst/>
          </a:prstGeom>
        </p:spPr>
      </p:pic>
      <p:pic>
        <p:nvPicPr>
          <p:cNvPr id="6" name="图片 20">
            <a:extLst>
              <a:ext uri="{FF2B5EF4-FFF2-40B4-BE49-F238E27FC236}">
                <a16:creationId xmlns:a16="http://schemas.microsoft.com/office/drawing/2014/main" id="{CE47507C-C4A2-3F68-59C9-3B87A08C82B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06" t="35081" r="11227" b="7419"/>
          <a:stretch/>
        </p:blipFill>
        <p:spPr>
          <a:xfrm>
            <a:off x="8758516" y="3096676"/>
            <a:ext cx="2346699" cy="368005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F783F10-0FF3-CB03-820F-504930E65428}"/>
              </a:ext>
            </a:extLst>
          </p:cNvPr>
          <p:cNvSpPr txBox="1"/>
          <p:nvPr/>
        </p:nvSpPr>
        <p:spPr>
          <a:xfrm>
            <a:off x="2207941" y="1762684"/>
            <a:ext cx="6411952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685800"/>
            <a:r>
              <a:rPr lang="vi-VN" sz="4000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Hoạt động 3: Tìm hiểu về cách mọc và các đặc điểm của thân cây</a:t>
            </a:r>
            <a:endParaRPr kumimoji="0" lang="vi-VN" sz="4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336301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081C8326-A4EA-43C5-ACDE-08A4D1C2B119}"/>
              </a:ext>
            </a:extLst>
          </p:cNvPr>
          <p:cNvSpPr/>
          <p:nvPr/>
        </p:nvSpPr>
        <p:spPr>
          <a:xfrm>
            <a:off x="1326515" y="96402"/>
            <a:ext cx="10396298" cy="646331"/>
          </a:xfrm>
          <a:prstGeom prst="rect">
            <a:avLst/>
          </a:prstGeom>
          <a:solidFill>
            <a:schemeClr val="bg1"/>
          </a:solidFill>
          <a:ln w="101600" cmpd="thickThin">
            <a:solidFill>
              <a:srgbClr val="0070C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Quan sát các hình dưới đây và cho biết:</a:t>
            </a:r>
            <a:endParaRPr kumimoji="0" lang="vi-VN" sz="36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5C4AD6E4-3B62-4701-898F-5CE55844219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324" y="-82193"/>
            <a:ext cx="1416728" cy="1416728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79DFAAF-149E-424F-99BC-915896117528}"/>
              </a:ext>
            </a:extLst>
          </p:cNvPr>
          <p:cNvSpPr txBox="1"/>
          <p:nvPr/>
        </p:nvSpPr>
        <p:spPr>
          <a:xfrm>
            <a:off x="2434975" y="976045"/>
            <a:ext cx="857892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nào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đứng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leo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bò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nào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gỗ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thảo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0A975F0-419D-404A-ABAF-20CAB56048D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1780" y="2131941"/>
            <a:ext cx="2962275" cy="189547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371A0903-29D1-4884-9BB6-5F213F714BE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30416" y="2122042"/>
            <a:ext cx="2095500" cy="28194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ABB54B2-BFB0-48B4-9F19-889E3B89CA0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38116" y="2141840"/>
            <a:ext cx="2133600" cy="280035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81EAEA73-E58B-4B6E-98F2-9493A3F0A4F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963005" y="2275780"/>
            <a:ext cx="3441309" cy="2329321"/>
          </a:xfrm>
          <a:prstGeom prst="rect">
            <a:avLst/>
          </a:prstGeom>
        </p:spPr>
      </p:pic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F0C4CB54-F4CE-4995-B848-6852DD92118A}"/>
              </a:ext>
            </a:extLst>
          </p:cNvPr>
          <p:cNvSpPr/>
          <p:nvPr/>
        </p:nvSpPr>
        <p:spPr>
          <a:xfrm>
            <a:off x="729465" y="4212404"/>
            <a:ext cx="2732926" cy="821933"/>
          </a:xfrm>
          <a:prstGeom prst="roundRect">
            <a:avLst/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32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</a:t>
            </a:r>
            <a:r>
              <a:rPr lang="en-US" sz="32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thảo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0DA111A1-783A-4D23-AD25-839E559D841E}"/>
              </a:ext>
            </a:extLst>
          </p:cNvPr>
          <p:cNvSpPr/>
          <p:nvPr/>
        </p:nvSpPr>
        <p:spPr>
          <a:xfrm>
            <a:off x="3729519" y="5003514"/>
            <a:ext cx="2260315" cy="904126"/>
          </a:xfrm>
          <a:prstGeom prst="roundRect">
            <a:avLst/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32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</a:t>
            </a:r>
            <a:r>
              <a:rPr lang="en-US" sz="32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leo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B851E21C-37A8-4958-838C-436233D5BD58}"/>
              </a:ext>
            </a:extLst>
          </p:cNvPr>
          <p:cNvSpPr/>
          <p:nvPr/>
        </p:nvSpPr>
        <p:spPr>
          <a:xfrm>
            <a:off x="6174769" y="5003514"/>
            <a:ext cx="2260315" cy="904126"/>
          </a:xfrm>
          <a:prstGeom prst="roundRect">
            <a:avLst/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32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</a:t>
            </a:r>
            <a:r>
              <a:rPr lang="en-US" sz="32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gỗ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B350BAF0-6955-4E4C-BC01-70B0C717B235}"/>
              </a:ext>
            </a:extLst>
          </p:cNvPr>
          <p:cNvSpPr/>
          <p:nvPr/>
        </p:nvSpPr>
        <p:spPr>
          <a:xfrm>
            <a:off x="8959065" y="4633645"/>
            <a:ext cx="2260315" cy="904126"/>
          </a:xfrm>
          <a:prstGeom prst="roundRect">
            <a:avLst/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32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</a:t>
            </a:r>
            <a:r>
              <a:rPr lang="en-US" sz="32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bò</a:t>
            </a:r>
            <a:endParaRPr lang="en-US" sz="3200" b="1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4556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2" grpId="0"/>
      <p:bldP spid="22" grpId="0" animBg="1"/>
      <p:bldP spid="23" grpId="0" animBg="1"/>
      <p:bldP spid="24" grpId="0" animBg="1"/>
      <p:bldP spid="25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5B8E2D5-F6C8-45D9-BA71-A70F9754F6C3}"/>
              </a:ext>
            </a:extLst>
          </p:cNvPr>
          <p:cNvSpPr/>
          <p:nvPr/>
        </p:nvSpPr>
        <p:spPr>
          <a:xfrm>
            <a:off x="1326515" y="96402"/>
            <a:ext cx="10396298" cy="1200329"/>
          </a:xfrm>
          <a:prstGeom prst="rect">
            <a:avLst/>
          </a:prstGeom>
          <a:solidFill>
            <a:schemeClr val="bg1"/>
          </a:solidFill>
          <a:ln w="101600" cmpd="thickThin">
            <a:solidFill>
              <a:srgbClr val="0070C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Nhận xét, so sánh về đặc điểm, hình dạng của các thân cây.</a:t>
            </a:r>
            <a:endParaRPr kumimoji="0" lang="vi-VN" sz="36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007FDB2-3EB1-42AF-B3DE-C9C951766D4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697" y="0"/>
            <a:ext cx="1416728" cy="1416728"/>
          </a:xfrm>
          <a:prstGeom prst="rect">
            <a:avLst/>
          </a:prstGeom>
        </p:spPr>
      </p:pic>
      <p:sp>
        <p:nvSpPr>
          <p:cNvPr id="4" name="Speech Bubble: Rectangle with Corners Rounded 3">
            <a:extLst>
              <a:ext uri="{FF2B5EF4-FFF2-40B4-BE49-F238E27FC236}">
                <a16:creationId xmlns:a16="http://schemas.microsoft.com/office/drawing/2014/main" id="{8EE1D5D5-421F-48ED-AA7E-44A02399E689}"/>
              </a:ext>
            </a:extLst>
          </p:cNvPr>
          <p:cNvSpPr/>
          <p:nvPr/>
        </p:nvSpPr>
        <p:spPr>
          <a:xfrm>
            <a:off x="2883506" y="2230285"/>
            <a:ext cx="6918040" cy="2480643"/>
          </a:xfrm>
          <a:prstGeom prst="wedgeRoundRectCallout">
            <a:avLst>
              <a:gd name="adj1" fmla="val 26996"/>
              <a:gd name="adj2" fmla="val -78237"/>
              <a:gd name="adj3" fmla="val 16667"/>
            </a:avLst>
          </a:prstGeom>
          <a:ln w="762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457200" lvl="0" indent="-457200" algn="just">
              <a:buFont typeface="Arial" panose="020B0604020202020204" pitchFamily="34" charset="0"/>
              <a:buChar char="•"/>
              <a:defRPr/>
            </a:pP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Đặc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điểm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hình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dạng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của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thân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cây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khác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nhau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marL="457200" lvl="0" indent="-457200" algn="just">
              <a:buFont typeface="Arial" panose="020B0604020202020204" pitchFamily="34" charset="0"/>
              <a:buChar char="•"/>
              <a:defRPr/>
            </a:pP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loại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thân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đứng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thân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leo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thân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bò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thân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gỗ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thân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1" kern="0" dirty="0" err="1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thảo</a:t>
            </a:r>
            <a:r>
              <a:rPr lang="en-US" sz="3200" b="1" kern="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kumimoji="0" lang="en-US" sz="3200" b="1" i="0" u="none" strike="noStrike" kern="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97343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D883C63-536A-4936-82DC-BEA660E4EB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0460" y="1611973"/>
            <a:ext cx="5171797" cy="275454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0FBA648-6F1D-4E03-B5CE-CBE89E78BD6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20841" y="1441056"/>
            <a:ext cx="5273967" cy="3130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82628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5B8E2D5-F6C8-45D9-BA71-A70F9754F6C3}"/>
              </a:ext>
            </a:extLst>
          </p:cNvPr>
          <p:cNvSpPr/>
          <p:nvPr/>
        </p:nvSpPr>
        <p:spPr>
          <a:xfrm>
            <a:off x="1326515" y="96402"/>
            <a:ext cx="10396298" cy="1200329"/>
          </a:xfrm>
          <a:prstGeom prst="rect">
            <a:avLst/>
          </a:prstGeom>
          <a:solidFill>
            <a:schemeClr val="bg1"/>
          </a:solidFill>
          <a:ln w="101600" cmpd="thickThin">
            <a:solidFill>
              <a:srgbClr val="0070C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Quan sát thực vật xung quanh, viết vào vở tên cây theo gợi ý:</a:t>
            </a:r>
            <a:endParaRPr kumimoji="0" lang="vi-VN" sz="36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007FDB2-3EB1-42AF-B3DE-C9C951766D4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697" y="0"/>
            <a:ext cx="1416728" cy="1416728"/>
          </a:xfrm>
          <a:prstGeom prst="rect">
            <a:avLst/>
          </a:prstGeom>
        </p:spPr>
      </p:pic>
      <p:pic>
        <p:nvPicPr>
          <p:cNvPr id="1026" name="Picture 2" descr="Tự nhiên xã hội lớp 3 Bài 13 trang 56 Thực hành - Kết nối tri thức">
            <a:extLst>
              <a:ext uri="{FF2B5EF4-FFF2-40B4-BE49-F238E27FC236}">
                <a16:creationId xmlns:a16="http://schemas.microsoft.com/office/drawing/2014/main" id="{D21607F4-C036-401E-BF30-6E7C0B02F2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9417" y="2424702"/>
            <a:ext cx="10215576" cy="14695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3241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Em yêu cây xanh">
            <a:hlinkClick r:id="" action="ppaction://media"/>
            <a:extLst>
              <a:ext uri="{FF2B5EF4-FFF2-40B4-BE49-F238E27FC236}">
                <a16:creationId xmlns:a16="http://schemas.microsoft.com/office/drawing/2014/main" id="{1475840D-F544-4A78-A40A-A2173BD1E9AA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18190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9359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10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5B8E2D5-F6C8-45D9-BA71-A70F9754F6C3}"/>
              </a:ext>
            </a:extLst>
          </p:cNvPr>
          <p:cNvSpPr/>
          <p:nvPr/>
        </p:nvSpPr>
        <p:spPr>
          <a:xfrm>
            <a:off x="1008016" y="1103270"/>
            <a:ext cx="10396298" cy="646331"/>
          </a:xfrm>
          <a:prstGeom prst="rect">
            <a:avLst/>
          </a:prstGeom>
          <a:solidFill>
            <a:schemeClr val="bg1"/>
          </a:solidFill>
          <a:ln w="101600" cmpd="thickThin">
            <a:solidFill>
              <a:srgbClr val="0070C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lvl="0" algn="ctr">
              <a:defRPr/>
            </a:pPr>
            <a:r>
              <a:rPr lang="vi-VN" sz="36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 đứng: cây phượng, cây đào, cây ổi, cây xà cừ, …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0DBC1E4-1F54-4319-A2CE-343E5F8E9091}"/>
              </a:ext>
            </a:extLst>
          </p:cNvPr>
          <p:cNvSpPr/>
          <p:nvPr/>
        </p:nvSpPr>
        <p:spPr>
          <a:xfrm>
            <a:off x="966920" y="2253976"/>
            <a:ext cx="10396298" cy="1200329"/>
          </a:xfrm>
          <a:prstGeom prst="rect">
            <a:avLst/>
          </a:prstGeom>
          <a:solidFill>
            <a:schemeClr val="bg1"/>
          </a:solidFill>
          <a:ln w="101600" cmpd="thickThin">
            <a:solidFill>
              <a:srgbClr val="0070C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lvl="0" algn="ctr">
              <a:defRPr/>
            </a:pPr>
            <a:r>
              <a:rPr lang="vi-VN" sz="36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 bò: cây rau má, cây bí đỏ, cây rau khoai, cây dưa hấu,…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32B9D26-72B8-43AB-9016-114C72E7BA28}"/>
              </a:ext>
            </a:extLst>
          </p:cNvPr>
          <p:cNvSpPr/>
          <p:nvPr/>
        </p:nvSpPr>
        <p:spPr>
          <a:xfrm>
            <a:off x="874452" y="3846471"/>
            <a:ext cx="10396298" cy="646331"/>
          </a:xfrm>
          <a:prstGeom prst="rect">
            <a:avLst/>
          </a:prstGeom>
          <a:solidFill>
            <a:schemeClr val="bg1"/>
          </a:solidFill>
          <a:ln w="101600" cmpd="thickThin">
            <a:solidFill>
              <a:srgbClr val="0070C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lvl="0" algn="ctr">
              <a:defRPr/>
            </a:pPr>
            <a:r>
              <a:rPr lang="vi-VN" sz="36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Thân leo: cây mướp, cây mồng tơi, cây đậu, …</a:t>
            </a:r>
          </a:p>
        </p:txBody>
      </p:sp>
    </p:spTree>
    <p:extLst>
      <p:ext uri="{BB962C8B-B14F-4D97-AF65-F5344CB8AC3E}">
        <p14:creationId xmlns:p14="http://schemas.microsoft.com/office/powerpoint/2010/main" val="2662047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5" grpId="0" animBg="1"/>
      <p:bldP spid="6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5CCB280-7557-84C5-5A04-0FFE51725D94}"/>
              </a:ext>
            </a:extLst>
          </p:cNvPr>
          <p:cNvSpPr/>
          <p:nvPr/>
        </p:nvSpPr>
        <p:spPr>
          <a:xfrm>
            <a:off x="245327" y="379141"/>
            <a:ext cx="11563814" cy="6244683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extBox 10">
            <a:extLst>
              <a:ext uri="{FF2B5EF4-FFF2-40B4-BE49-F238E27FC236}">
                <a16:creationId xmlns:a16="http://schemas.microsoft.com/office/drawing/2014/main" id="{3E1C8DFB-6C5E-430E-2F18-C7951B617B04}"/>
              </a:ext>
            </a:extLst>
          </p:cNvPr>
          <p:cNvSpPr txBox="1"/>
          <p:nvPr/>
        </p:nvSpPr>
        <p:spPr>
          <a:xfrm>
            <a:off x="1822551" y="1646286"/>
            <a:ext cx="8542340" cy="1164763"/>
          </a:xfrm>
          <a:prstGeom prst="rect">
            <a:avLst/>
          </a:prstGeom>
          <a:noFill/>
        </p:spPr>
        <p:txBody>
          <a:bodyPr wrap="square" lIns="86699" tIns="43349" rIns="86699" bIns="43349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vi-VN" altLang="zh-CN" sz="7000" b="1" i="0" u="none" strike="noStrike" kern="0" cap="all" spc="0" normalizeH="0" baseline="0" noProof="0" dirty="0">
                <a:ln>
                  <a:noFill/>
                </a:ln>
                <a:solidFill>
                  <a:srgbClr val="597000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  <a:sym typeface="Arial"/>
              </a:rPr>
              <a:t>Dặn dò</a:t>
            </a:r>
            <a:endParaRPr kumimoji="0" lang="zh-CN" altLang="en-US" sz="7000" b="1" i="0" u="none" strike="noStrike" kern="0" cap="all" spc="0" normalizeH="0" baseline="0" noProof="0" dirty="0">
              <a:ln>
                <a:noFill/>
              </a:ln>
              <a:solidFill>
                <a:srgbClr val="597000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方正粗谭黑简体" panose="02000000000000000000" pitchFamily="2" charset="-122"/>
              <a:cs typeface="Arial" panose="020B0604020202020204" pitchFamily="34" charset="0"/>
              <a:sym typeface="Arial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FE4EE6-D7F8-A24E-8080-BA1A76A3B1A6}"/>
              </a:ext>
            </a:extLst>
          </p:cNvPr>
          <p:cNvSpPr txBox="1"/>
          <p:nvPr/>
        </p:nvSpPr>
        <p:spPr>
          <a:xfrm>
            <a:off x="1467787" y="3133773"/>
            <a:ext cx="9523301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- Ôn tập kiến thức đã học.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1" i="0" u="none" strike="noStrike" kern="1200" cap="none" spc="0" normalizeH="0" baseline="0" noProof="0" dirty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- Đọc trước nội dung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tiết</a:t>
            </a:r>
            <a:r>
              <a:rPr kumimoji="0" lang="en-US" sz="5400" b="1" i="0" u="none" strike="noStrike" kern="1200" cap="none" spc="0" normalizeH="0" noProof="0" dirty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2</a:t>
            </a:r>
            <a:endParaRPr kumimoji="0" lang="vi-VN" sz="5400" b="1" i="0" u="none" strike="noStrike" kern="1200" cap="none" spc="0" normalizeH="0" baseline="0" noProof="0" dirty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pic>
        <p:nvPicPr>
          <p:cNvPr id="4" name="图片 14">
            <a:extLst>
              <a:ext uri="{FF2B5EF4-FFF2-40B4-BE49-F238E27FC236}">
                <a16:creationId xmlns:a16="http://schemas.microsoft.com/office/drawing/2014/main" id="{B250F500-94A5-D0FE-66AD-429416889D1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664740" y="1296884"/>
            <a:ext cx="2083592" cy="16865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618053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" name="Picture 2">
            <a:extLst>
              <a:ext uri="{FF2B5EF4-FFF2-40B4-BE49-F238E27FC236}">
                <a16:creationId xmlns:a16="http://schemas.microsoft.com/office/drawing/2014/main" id="{A1616732-960A-405A-A1C7-5452559EC9D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15915883">
            <a:off x="-614213" y="3881797"/>
            <a:ext cx="2596065" cy="4114800"/>
          </a:xfrm>
          <a:prstGeom prst="rect">
            <a:avLst/>
          </a:prstGeom>
        </p:spPr>
      </p:pic>
      <p:grpSp>
        <p:nvGrpSpPr>
          <p:cNvPr id="6426" name="Google Shape;6426;p41"/>
          <p:cNvGrpSpPr/>
          <p:nvPr/>
        </p:nvGrpSpPr>
        <p:grpSpPr>
          <a:xfrm>
            <a:off x="9488068" y="3852134"/>
            <a:ext cx="1597033" cy="1387367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7" name="Google Shape;8597;p62">
            <a:extLst>
              <a:ext uri="{FF2B5EF4-FFF2-40B4-BE49-F238E27FC236}">
                <a16:creationId xmlns:a16="http://schemas.microsoft.com/office/drawing/2014/main" id="{56154CE8-99D1-405A-A7E3-D73482E8A2F0}"/>
              </a:ext>
            </a:extLst>
          </p:cNvPr>
          <p:cNvGrpSpPr/>
          <p:nvPr/>
        </p:nvGrpSpPr>
        <p:grpSpPr>
          <a:xfrm flipH="1">
            <a:off x="366275" y="503128"/>
            <a:ext cx="1373125" cy="987675"/>
            <a:chOff x="5785950" y="1653700"/>
            <a:chExt cx="1373125" cy="987675"/>
          </a:xfrm>
        </p:grpSpPr>
        <p:grpSp>
          <p:nvGrpSpPr>
            <p:cNvPr id="148" name="Google Shape;8598;p62">
              <a:extLst>
                <a:ext uri="{FF2B5EF4-FFF2-40B4-BE49-F238E27FC236}">
                  <a16:creationId xmlns:a16="http://schemas.microsoft.com/office/drawing/2014/main" id="{E6EEE3C7-F14A-4ED6-A6D6-EBBB8008FD67}"/>
                </a:ext>
              </a:extLst>
            </p:cNvPr>
            <p:cNvGrpSpPr/>
            <p:nvPr/>
          </p:nvGrpSpPr>
          <p:grpSpPr>
            <a:xfrm>
              <a:off x="5785950" y="1653700"/>
              <a:ext cx="1373125" cy="987675"/>
              <a:chOff x="5785950" y="1653700"/>
              <a:chExt cx="1373125" cy="987675"/>
            </a:xfrm>
          </p:grpSpPr>
          <p:sp>
            <p:nvSpPr>
              <p:cNvPr id="159" name="Google Shape;8599;p62">
                <a:extLst>
                  <a:ext uri="{FF2B5EF4-FFF2-40B4-BE49-F238E27FC236}">
                    <a16:creationId xmlns:a16="http://schemas.microsoft.com/office/drawing/2014/main" id="{95E1163A-4ED6-471E-834E-F9A388D5D91D}"/>
                  </a:ext>
                </a:extLst>
              </p:cNvPr>
              <p:cNvSpPr/>
              <p:nvPr/>
            </p:nvSpPr>
            <p:spPr>
              <a:xfrm>
                <a:off x="5785950" y="1653700"/>
                <a:ext cx="1373125" cy="987675"/>
              </a:xfrm>
              <a:custGeom>
                <a:avLst/>
                <a:gdLst/>
                <a:ahLst/>
                <a:cxnLst/>
                <a:rect l="l" t="t" r="r" b="b"/>
                <a:pathLst>
                  <a:path w="54925" h="39507" extrusionOk="0">
                    <a:moveTo>
                      <a:pt x="26847" y="1"/>
                    </a:moveTo>
                    <a:cubicBezTo>
                      <a:pt x="25268" y="1"/>
                      <a:pt x="23715" y="911"/>
                      <a:pt x="22216" y="2677"/>
                    </a:cubicBezTo>
                    <a:cubicBezTo>
                      <a:pt x="20182" y="5086"/>
                      <a:pt x="18630" y="9877"/>
                      <a:pt x="17613" y="14293"/>
                    </a:cubicBezTo>
                    <a:cubicBezTo>
                      <a:pt x="17532" y="14186"/>
                      <a:pt x="17506" y="14133"/>
                      <a:pt x="17425" y="14053"/>
                    </a:cubicBezTo>
                    <a:cubicBezTo>
                      <a:pt x="17425" y="14053"/>
                      <a:pt x="17425" y="14026"/>
                      <a:pt x="17399" y="14026"/>
                    </a:cubicBezTo>
                    <a:cubicBezTo>
                      <a:pt x="16890" y="13383"/>
                      <a:pt x="16221" y="12928"/>
                      <a:pt x="15418" y="12634"/>
                    </a:cubicBezTo>
                    <a:cubicBezTo>
                      <a:pt x="15124" y="12554"/>
                      <a:pt x="14856" y="12473"/>
                      <a:pt x="14615" y="12420"/>
                    </a:cubicBezTo>
                    <a:lnTo>
                      <a:pt x="14374" y="12340"/>
                    </a:lnTo>
                    <a:cubicBezTo>
                      <a:pt x="14321" y="12340"/>
                      <a:pt x="14294" y="12313"/>
                      <a:pt x="14240" y="12313"/>
                    </a:cubicBezTo>
                    <a:cubicBezTo>
                      <a:pt x="14160" y="12286"/>
                      <a:pt x="14053" y="12286"/>
                      <a:pt x="13999" y="12286"/>
                    </a:cubicBezTo>
                    <a:cubicBezTo>
                      <a:pt x="14026" y="11510"/>
                      <a:pt x="13919" y="10760"/>
                      <a:pt x="13705" y="10038"/>
                    </a:cubicBezTo>
                    <a:cubicBezTo>
                      <a:pt x="13330" y="8860"/>
                      <a:pt x="12688" y="7870"/>
                      <a:pt x="11858" y="7067"/>
                    </a:cubicBezTo>
                    <a:cubicBezTo>
                      <a:pt x="12367" y="6424"/>
                      <a:pt x="12581" y="5595"/>
                      <a:pt x="12527" y="4711"/>
                    </a:cubicBezTo>
                    <a:cubicBezTo>
                      <a:pt x="12367" y="3052"/>
                      <a:pt x="10948" y="1794"/>
                      <a:pt x="9262" y="1794"/>
                    </a:cubicBezTo>
                    <a:cubicBezTo>
                      <a:pt x="9182" y="1794"/>
                      <a:pt x="9048" y="1794"/>
                      <a:pt x="8914" y="1847"/>
                    </a:cubicBezTo>
                    <a:cubicBezTo>
                      <a:pt x="8272" y="1901"/>
                      <a:pt x="7656" y="2169"/>
                      <a:pt x="7174" y="2570"/>
                    </a:cubicBezTo>
                    <a:cubicBezTo>
                      <a:pt x="6585" y="1981"/>
                      <a:pt x="5836" y="1607"/>
                      <a:pt x="4979" y="1526"/>
                    </a:cubicBezTo>
                    <a:lnTo>
                      <a:pt x="4819" y="1526"/>
                    </a:lnTo>
                    <a:cubicBezTo>
                      <a:pt x="3159" y="1526"/>
                      <a:pt x="1741" y="2838"/>
                      <a:pt x="1687" y="4524"/>
                    </a:cubicBezTo>
                    <a:cubicBezTo>
                      <a:pt x="1607" y="5488"/>
                      <a:pt x="2008" y="6398"/>
                      <a:pt x="2678" y="6986"/>
                    </a:cubicBezTo>
                    <a:cubicBezTo>
                      <a:pt x="804" y="8699"/>
                      <a:pt x="1" y="11376"/>
                      <a:pt x="777" y="13946"/>
                    </a:cubicBezTo>
                    <a:cubicBezTo>
                      <a:pt x="1634" y="16783"/>
                      <a:pt x="4257" y="18737"/>
                      <a:pt x="7228" y="18737"/>
                    </a:cubicBezTo>
                    <a:cubicBezTo>
                      <a:pt x="7629" y="18737"/>
                      <a:pt x="8004" y="18710"/>
                      <a:pt x="8405" y="18630"/>
                    </a:cubicBezTo>
                    <a:cubicBezTo>
                      <a:pt x="8512" y="18924"/>
                      <a:pt x="8593" y="19192"/>
                      <a:pt x="8727" y="19432"/>
                    </a:cubicBezTo>
                    <a:cubicBezTo>
                      <a:pt x="8780" y="19459"/>
                      <a:pt x="8780" y="19513"/>
                      <a:pt x="8807" y="19540"/>
                    </a:cubicBezTo>
                    <a:lnTo>
                      <a:pt x="9075" y="19968"/>
                    </a:lnTo>
                    <a:cubicBezTo>
                      <a:pt x="9235" y="20235"/>
                      <a:pt x="9396" y="20476"/>
                      <a:pt x="9530" y="20664"/>
                    </a:cubicBezTo>
                    <a:cubicBezTo>
                      <a:pt x="9797" y="21012"/>
                      <a:pt x="10065" y="21279"/>
                      <a:pt x="10386" y="21520"/>
                    </a:cubicBezTo>
                    <a:cubicBezTo>
                      <a:pt x="10680" y="21734"/>
                      <a:pt x="11055" y="21948"/>
                      <a:pt x="11457" y="22109"/>
                    </a:cubicBezTo>
                    <a:cubicBezTo>
                      <a:pt x="11992" y="22323"/>
                      <a:pt x="12554" y="22457"/>
                      <a:pt x="13143" y="22484"/>
                    </a:cubicBezTo>
                    <a:lnTo>
                      <a:pt x="13491" y="22484"/>
                    </a:lnTo>
                    <a:cubicBezTo>
                      <a:pt x="13812" y="22484"/>
                      <a:pt x="14187" y="22457"/>
                      <a:pt x="14588" y="22377"/>
                    </a:cubicBezTo>
                    <a:cubicBezTo>
                      <a:pt x="14695" y="22511"/>
                      <a:pt x="14829" y="22618"/>
                      <a:pt x="14963" y="22725"/>
                    </a:cubicBezTo>
                    <a:cubicBezTo>
                      <a:pt x="15124" y="22885"/>
                      <a:pt x="15257" y="22992"/>
                      <a:pt x="15391" y="23073"/>
                    </a:cubicBezTo>
                    <a:lnTo>
                      <a:pt x="15793" y="23394"/>
                    </a:lnTo>
                    <a:cubicBezTo>
                      <a:pt x="15793" y="23394"/>
                      <a:pt x="15819" y="23394"/>
                      <a:pt x="15819" y="23421"/>
                    </a:cubicBezTo>
                    <a:cubicBezTo>
                      <a:pt x="16167" y="23661"/>
                      <a:pt x="16435" y="23822"/>
                      <a:pt x="16729" y="23983"/>
                    </a:cubicBezTo>
                    <a:cubicBezTo>
                      <a:pt x="16729" y="23983"/>
                      <a:pt x="16756" y="23983"/>
                      <a:pt x="16756" y="24009"/>
                    </a:cubicBezTo>
                    <a:cubicBezTo>
                      <a:pt x="17077" y="24197"/>
                      <a:pt x="17399" y="24331"/>
                      <a:pt x="17800" y="24464"/>
                    </a:cubicBezTo>
                    <a:cubicBezTo>
                      <a:pt x="17934" y="24491"/>
                      <a:pt x="18068" y="24545"/>
                      <a:pt x="18202" y="24598"/>
                    </a:cubicBezTo>
                    <a:cubicBezTo>
                      <a:pt x="20182" y="29416"/>
                      <a:pt x="22939" y="35037"/>
                      <a:pt x="25776" y="37446"/>
                    </a:cubicBezTo>
                    <a:cubicBezTo>
                      <a:pt x="27436" y="38838"/>
                      <a:pt x="28961" y="39507"/>
                      <a:pt x="30433" y="39507"/>
                    </a:cubicBezTo>
                    <a:cubicBezTo>
                      <a:pt x="31879" y="39507"/>
                      <a:pt x="33164" y="38811"/>
                      <a:pt x="33940" y="37580"/>
                    </a:cubicBezTo>
                    <a:cubicBezTo>
                      <a:pt x="34074" y="37365"/>
                      <a:pt x="34181" y="37178"/>
                      <a:pt x="34261" y="36937"/>
                    </a:cubicBezTo>
                    <a:cubicBezTo>
                      <a:pt x="35305" y="36910"/>
                      <a:pt x="36215" y="36455"/>
                      <a:pt x="36884" y="35733"/>
                    </a:cubicBezTo>
                    <a:cubicBezTo>
                      <a:pt x="37821" y="34716"/>
                      <a:pt x="38115" y="33431"/>
                      <a:pt x="37821" y="31905"/>
                    </a:cubicBezTo>
                    <a:lnTo>
                      <a:pt x="38008" y="31905"/>
                    </a:lnTo>
                    <a:cubicBezTo>
                      <a:pt x="39882" y="31905"/>
                      <a:pt x="40952" y="31102"/>
                      <a:pt x="41514" y="30433"/>
                    </a:cubicBezTo>
                    <a:cubicBezTo>
                      <a:pt x="41568" y="30406"/>
                      <a:pt x="41568" y="30380"/>
                      <a:pt x="41595" y="30353"/>
                    </a:cubicBezTo>
                    <a:cubicBezTo>
                      <a:pt x="41996" y="29844"/>
                      <a:pt x="42344" y="29041"/>
                      <a:pt x="42344" y="28131"/>
                    </a:cubicBezTo>
                    <a:cubicBezTo>
                      <a:pt x="43254" y="27435"/>
                      <a:pt x="43763" y="26472"/>
                      <a:pt x="43897" y="25535"/>
                    </a:cubicBezTo>
                    <a:cubicBezTo>
                      <a:pt x="44111" y="24357"/>
                      <a:pt x="43709" y="23287"/>
                      <a:pt x="42772" y="22323"/>
                    </a:cubicBezTo>
                    <a:cubicBezTo>
                      <a:pt x="42799" y="22270"/>
                      <a:pt x="42906" y="22189"/>
                      <a:pt x="42906" y="22136"/>
                    </a:cubicBezTo>
                    <a:cubicBezTo>
                      <a:pt x="43094" y="21868"/>
                      <a:pt x="43308" y="21601"/>
                      <a:pt x="43468" y="21386"/>
                    </a:cubicBezTo>
                    <a:lnTo>
                      <a:pt x="43629" y="21145"/>
                    </a:lnTo>
                    <a:cubicBezTo>
                      <a:pt x="43736" y="21012"/>
                      <a:pt x="43870" y="20798"/>
                      <a:pt x="43950" y="20744"/>
                    </a:cubicBezTo>
                    <a:lnTo>
                      <a:pt x="43977" y="20717"/>
                    </a:lnTo>
                    <a:cubicBezTo>
                      <a:pt x="43977" y="20717"/>
                      <a:pt x="44004" y="20664"/>
                      <a:pt x="44111" y="20637"/>
                    </a:cubicBezTo>
                    <a:cubicBezTo>
                      <a:pt x="44164" y="20610"/>
                      <a:pt x="44271" y="20583"/>
                      <a:pt x="44378" y="20530"/>
                    </a:cubicBezTo>
                    <a:cubicBezTo>
                      <a:pt x="44405" y="20530"/>
                      <a:pt x="44405" y="20530"/>
                      <a:pt x="44432" y="20503"/>
                    </a:cubicBezTo>
                    <a:cubicBezTo>
                      <a:pt x="44619" y="20476"/>
                      <a:pt x="44887" y="20450"/>
                      <a:pt x="45074" y="20396"/>
                    </a:cubicBezTo>
                    <a:cubicBezTo>
                      <a:pt x="46011" y="20316"/>
                      <a:pt x="47028" y="20182"/>
                      <a:pt x="47992" y="19780"/>
                    </a:cubicBezTo>
                    <a:lnTo>
                      <a:pt x="48955" y="19325"/>
                    </a:lnTo>
                    <a:lnTo>
                      <a:pt x="49972" y="18844"/>
                    </a:lnTo>
                    <a:cubicBezTo>
                      <a:pt x="50722" y="18442"/>
                      <a:pt x="51445" y="17853"/>
                      <a:pt x="52033" y="17184"/>
                    </a:cubicBezTo>
                    <a:cubicBezTo>
                      <a:pt x="52328" y="16863"/>
                      <a:pt x="52595" y="16515"/>
                      <a:pt x="52810" y="16247"/>
                    </a:cubicBezTo>
                    <a:cubicBezTo>
                      <a:pt x="53050" y="15953"/>
                      <a:pt x="53211" y="15659"/>
                      <a:pt x="53372" y="15418"/>
                    </a:cubicBezTo>
                    <a:cubicBezTo>
                      <a:pt x="53586" y="15096"/>
                      <a:pt x="53746" y="14749"/>
                      <a:pt x="53853" y="14481"/>
                    </a:cubicBezTo>
                    <a:cubicBezTo>
                      <a:pt x="53907" y="14320"/>
                      <a:pt x="53987" y="14160"/>
                      <a:pt x="54041" y="14026"/>
                    </a:cubicBezTo>
                    <a:lnTo>
                      <a:pt x="54068" y="13946"/>
                    </a:lnTo>
                    <a:cubicBezTo>
                      <a:pt x="54121" y="13838"/>
                      <a:pt x="54175" y="13758"/>
                      <a:pt x="54201" y="13624"/>
                    </a:cubicBezTo>
                    <a:cubicBezTo>
                      <a:pt x="54389" y="13143"/>
                      <a:pt x="54549" y="12634"/>
                      <a:pt x="54656" y="12072"/>
                    </a:cubicBezTo>
                    <a:cubicBezTo>
                      <a:pt x="54710" y="11751"/>
                      <a:pt x="54790" y="11376"/>
                      <a:pt x="54817" y="11028"/>
                    </a:cubicBezTo>
                    <a:cubicBezTo>
                      <a:pt x="54844" y="10841"/>
                      <a:pt x="54871" y="10627"/>
                      <a:pt x="54871" y="10439"/>
                    </a:cubicBezTo>
                    <a:cubicBezTo>
                      <a:pt x="54924" y="8914"/>
                      <a:pt x="53505" y="7495"/>
                      <a:pt x="51846" y="7495"/>
                    </a:cubicBezTo>
                    <a:lnTo>
                      <a:pt x="51766" y="7495"/>
                    </a:lnTo>
                    <a:cubicBezTo>
                      <a:pt x="51525" y="7495"/>
                      <a:pt x="51364" y="7522"/>
                      <a:pt x="51230" y="7522"/>
                    </a:cubicBezTo>
                    <a:cubicBezTo>
                      <a:pt x="50990" y="7575"/>
                      <a:pt x="50722" y="7602"/>
                      <a:pt x="50294" y="7656"/>
                    </a:cubicBezTo>
                    <a:cubicBezTo>
                      <a:pt x="49892" y="7736"/>
                      <a:pt x="49464" y="7843"/>
                      <a:pt x="48902" y="7977"/>
                    </a:cubicBezTo>
                    <a:cubicBezTo>
                      <a:pt x="48393" y="8111"/>
                      <a:pt x="47858" y="8298"/>
                      <a:pt x="47296" y="8512"/>
                    </a:cubicBezTo>
                    <a:cubicBezTo>
                      <a:pt x="46707" y="8726"/>
                      <a:pt x="46172" y="8994"/>
                      <a:pt x="45583" y="9342"/>
                    </a:cubicBezTo>
                    <a:cubicBezTo>
                      <a:pt x="45208" y="9529"/>
                      <a:pt x="44887" y="9770"/>
                      <a:pt x="44566" y="10038"/>
                    </a:cubicBezTo>
                    <a:cubicBezTo>
                      <a:pt x="44566" y="10038"/>
                      <a:pt x="44539" y="10038"/>
                      <a:pt x="44539" y="10065"/>
                    </a:cubicBezTo>
                    <a:cubicBezTo>
                      <a:pt x="44245" y="10305"/>
                      <a:pt x="44004" y="10573"/>
                      <a:pt x="43736" y="10814"/>
                    </a:cubicBezTo>
                    <a:cubicBezTo>
                      <a:pt x="43575" y="11001"/>
                      <a:pt x="43361" y="11215"/>
                      <a:pt x="43201" y="11403"/>
                    </a:cubicBezTo>
                    <a:lnTo>
                      <a:pt x="43067" y="11537"/>
                    </a:lnTo>
                    <a:lnTo>
                      <a:pt x="42505" y="12179"/>
                    </a:lnTo>
                    <a:cubicBezTo>
                      <a:pt x="42478" y="12206"/>
                      <a:pt x="42478" y="12259"/>
                      <a:pt x="42425" y="12259"/>
                    </a:cubicBezTo>
                    <a:cubicBezTo>
                      <a:pt x="42130" y="12607"/>
                      <a:pt x="41862" y="12982"/>
                      <a:pt x="41675" y="13330"/>
                    </a:cubicBezTo>
                    <a:cubicBezTo>
                      <a:pt x="41568" y="13517"/>
                      <a:pt x="41434" y="13731"/>
                      <a:pt x="41327" y="13919"/>
                    </a:cubicBezTo>
                    <a:cubicBezTo>
                      <a:pt x="41247" y="14026"/>
                      <a:pt x="41193" y="14160"/>
                      <a:pt x="41167" y="14267"/>
                    </a:cubicBezTo>
                    <a:cubicBezTo>
                      <a:pt x="41167" y="14267"/>
                      <a:pt x="41167" y="14293"/>
                      <a:pt x="41140" y="14293"/>
                    </a:cubicBezTo>
                    <a:cubicBezTo>
                      <a:pt x="41033" y="14481"/>
                      <a:pt x="40926" y="14615"/>
                      <a:pt x="40872" y="14722"/>
                    </a:cubicBezTo>
                    <a:lnTo>
                      <a:pt x="40792" y="14802"/>
                    </a:lnTo>
                    <a:lnTo>
                      <a:pt x="40551" y="14802"/>
                    </a:lnTo>
                    <a:cubicBezTo>
                      <a:pt x="40471" y="14802"/>
                      <a:pt x="40310" y="14749"/>
                      <a:pt x="40230" y="14749"/>
                    </a:cubicBezTo>
                    <a:cubicBezTo>
                      <a:pt x="39989" y="14722"/>
                      <a:pt x="39748" y="14722"/>
                      <a:pt x="39561" y="14695"/>
                    </a:cubicBezTo>
                    <a:cubicBezTo>
                      <a:pt x="39346" y="14695"/>
                      <a:pt x="39186" y="14668"/>
                      <a:pt x="38972" y="14668"/>
                    </a:cubicBezTo>
                    <a:lnTo>
                      <a:pt x="38918" y="14668"/>
                    </a:lnTo>
                    <a:cubicBezTo>
                      <a:pt x="39320" y="14267"/>
                      <a:pt x="39641" y="13812"/>
                      <a:pt x="39882" y="13410"/>
                    </a:cubicBezTo>
                    <a:cubicBezTo>
                      <a:pt x="40417" y="12473"/>
                      <a:pt x="40551" y="11456"/>
                      <a:pt x="40230" y="10520"/>
                    </a:cubicBezTo>
                    <a:cubicBezTo>
                      <a:pt x="39882" y="9583"/>
                      <a:pt x="39293" y="8833"/>
                      <a:pt x="38436" y="8378"/>
                    </a:cubicBezTo>
                    <a:cubicBezTo>
                      <a:pt x="38276" y="7522"/>
                      <a:pt x="37821" y="6853"/>
                      <a:pt x="37366" y="6505"/>
                    </a:cubicBezTo>
                    <a:lnTo>
                      <a:pt x="37339" y="6451"/>
                    </a:lnTo>
                    <a:cubicBezTo>
                      <a:pt x="36643" y="5862"/>
                      <a:pt x="35706" y="5514"/>
                      <a:pt x="34689" y="5514"/>
                    </a:cubicBezTo>
                    <a:cubicBezTo>
                      <a:pt x="34475" y="5514"/>
                      <a:pt x="34261" y="5514"/>
                      <a:pt x="34020" y="5568"/>
                    </a:cubicBezTo>
                    <a:cubicBezTo>
                      <a:pt x="33993" y="4283"/>
                      <a:pt x="33485" y="3239"/>
                      <a:pt x="32521" y="2490"/>
                    </a:cubicBezTo>
                    <a:cubicBezTo>
                      <a:pt x="31879" y="1981"/>
                      <a:pt x="31129" y="1714"/>
                      <a:pt x="30326" y="1714"/>
                    </a:cubicBezTo>
                    <a:lnTo>
                      <a:pt x="30059" y="1714"/>
                    </a:lnTo>
                    <a:cubicBezTo>
                      <a:pt x="30005" y="1687"/>
                      <a:pt x="29978" y="1633"/>
                      <a:pt x="29978" y="1607"/>
                    </a:cubicBezTo>
                    <a:cubicBezTo>
                      <a:pt x="29202" y="563"/>
                      <a:pt x="28078" y="1"/>
                      <a:pt x="268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0" name="Google Shape;8600;p62">
                <a:extLst>
                  <a:ext uri="{FF2B5EF4-FFF2-40B4-BE49-F238E27FC236}">
                    <a16:creationId xmlns:a16="http://schemas.microsoft.com/office/drawing/2014/main" id="{8D18E14A-59A9-468D-A6E2-40B796231002}"/>
                  </a:ext>
                </a:extLst>
              </p:cNvPr>
              <p:cNvSpPr/>
              <p:nvPr/>
            </p:nvSpPr>
            <p:spPr>
              <a:xfrm>
                <a:off x="6267750" y="1722200"/>
                <a:ext cx="343275" cy="420000"/>
              </a:xfrm>
              <a:custGeom>
                <a:avLst/>
                <a:gdLst/>
                <a:ahLst/>
                <a:cxnLst/>
                <a:rect l="l" t="t" r="r" b="b"/>
                <a:pathLst>
                  <a:path w="13731" h="16800" extrusionOk="0">
                    <a:moveTo>
                      <a:pt x="7615" y="0"/>
                    </a:moveTo>
                    <a:cubicBezTo>
                      <a:pt x="6959" y="0"/>
                      <a:pt x="6091" y="469"/>
                      <a:pt x="5032" y="1704"/>
                    </a:cubicBezTo>
                    <a:cubicBezTo>
                      <a:pt x="1954" y="5290"/>
                      <a:pt x="0" y="16800"/>
                      <a:pt x="0" y="16800"/>
                    </a:cubicBezTo>
                    <a:cubicBezTo>
                      <a:pt x="9047" y="11928"/>
                      <a:pt x="13731" y="3444"/>
                      <a:pt x="11697" y="1891"/>
                    </a:cubicBezTo>
                    <a:cubicBezTo>
                      <a:pt x="11522" y="1758"/>
                      <a:pt x="11326" y="1703"/>
                      <a:pt x="11120" y="1703"/>
                    </a:cubicBezTo>
                    <a:cubicBezTo>
                      <a:pt x="10125" y="1703"/>
                      <a:pt x="8913" y="2988"/>
                      <a:pt x="8913" y="2988"/>
                    </a:cubicBezTo>
                    <a:cubicBezTo>
                      <a:pt x="9333" y="1660"/>
                      <a:pt x="8850" y="0"/>
                      <a:pt x="76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1" name="Google Shape;8601;p62">
                <a:extLst>
                  <a:ext uri="{FF2B5EF4-FFF2-40B4-BE49-F238E27FC236}">
                    <a16:creationId xmlns:a16="http://schemas.microsoft.com/office/drawing/2014/main" id="{0F95D77A-0166-40C6-9A4C-B74A97DA9BCA}"/>
                  </a:ext>
                </a:extLst>
              </p:cNvPr>
              <p:cNvSpPr/>
              <p:nvPr/>
            </p:nvSpPr>
            <p:spPr>
              <a:xfrm>
                <a:off x="6277100" y="1858450"/>
                <a:ext cx="467100" cy="283075"/>
              </a:xfrm>
              <a:custGeom>
                <a:avLst/>
                <a:gdLst/>
                <a:ahLst/>
                <a:cxnLst/>
                <a:rect l="l" t="t" r="r" b="b"/>
                <a:pathLst>
                  <a:path w="18684" h="11323" extrusionOk="0">
                    <a:moveTo>
                      <a:pt x="15127" y="1"/>
                    </a:moveTo>
                    <a:cubicBezTo>
                      <a:pt x="11098" y="1"/>
                      <a:pt x="1" y="11323"/>
                      <a:pt x="1" y="11323"/>
                    </a:cubicBezTo>
                    <a:cubicBezTo>
                      <a:pt x="12581" y="8807"/>
                      <a:pt x="18683" y="4765"/>
                      <a:pt x="18148" y="3186"/>
                    </a:cubicBezTo>
                    <a:cubicBezTo>
                      <a:pt x="17914" y="2496"/>
                      <a:pt x="17271" y="2302"/>
                      <a:pt x="16621" y="2302"/>
                    </a:cubicBezTo>
                    <a:cubicBezTo>
                      <a:pt x="15784" y="2302"/>
                      <a:pt x="14936" y="2624"/>
                      <a:pt x="14936" y="2624"/>
                    </a:cubicBezTo>
                    <a:cubicBezTo>
                      <a:pt x="17077" y="1232"/>
                      <a:pt x="16034" y="295"/>
                      <a:pt x="16034" y="295"/>
                    </a:cubicBezTo>
                    <a:cubicBezTo>
                      <a:pt x="15798" y="93"/>
                      <a:pt x="15492" y="1"/>
                      <a:pt x="151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2" name="Google Shape;8602;p62">
                <a:extLst>
                  <a:ext uri="{FF2B5EF4-FFF2-40B4-BE49-F238E27FC236}">
                    <a16:creationId xmlns:a16="http://schemas.microsoft.com/office/drawing/2014/main" id="{4461D459-B535-4277-A0CA-198273AA894C}"/>
                  </a:ext>
                </a:extLst>
              </p:cNvPr>
              <p:cNvSpPr/>
              <p:nvPr/>
            </p:nvSpPr>
            <p:spPr>
              <a:xfrm>
                <a:off x="6390200" y="1964725"/>
                <a:ext cx="2476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9904" h="4315" extrusionOk="0">
                    <a:moveTo>
                      <a:pt x="8178" y="0"/>
                    </a:moveTo>
                    <a:cubicBezTo>
                      <a:pt x="6553" y="0"/>
                      <a:pt x="3394" y="1494"/>
                      <a:pt x="0" y="4315"/>
                    </a:cubicBezTo>
                    <a:lnTo>
                      <a:pt x="0" y="4315"/>
                    </a:lnTo>
                    <a:cubicBezTo>
                      <a:pt x="0" y="4315"/>
                      <a:pt x="9904" y="1719"/>
                      <a:pt x="9208" y="434"/>
                    </a:cubicBezTo>
                    <a:cubicBezTo>
                      <a:pt x="9037" y="143"/>
                      <a:pt x="8681" y="0"/>
                      <a:pt x="8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3" name="Google Shape;8603;p62">
                <a:extLst>
                  <a:ext uri="{FF2B5EF4-FFF2-40B4-BE49-F238E27FC236}">
                    <a16:creationId xmlns:a16="http://schemas.microsoft.com/office/drawing/2014/main" id="{62DD048C-DA48-4964-AB68-EE8A974E667E}"/>
                  </a:ext>
                </a:extLst>
              </p:cNvPr>
              <p:cNvSpPr/>
              <p:nvPr/>
            </p:nvSpPr>
            <p:spPr>
              <a:xfrm>
                <a:off x="6323275" y="1858950"/>
                <a:ext cx="178025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8145" extrusionOk="0">
                    <a:moveTo>
                      <a:pt x="5522" y="1"/>
                    </a:moveTo>
                    <a:cubicBezTo>
                      <a:pt x="4135" y="1"/>
                      <a:pt x="1711" y="3136"/>
                      <a:pt x="1" y="8144"/>
                    </a:cubicBezTo>
                    <a:cubicBezTo>
                      <a:pt x="1" y="8144"/>
                      <a:pt x="7120" y="837"/>
                      <a:pt x="5889" y="88"/>
                    </a:cubicBezTo>
                    <a:cubicBezTo>
                      <a:pt x="5777" y="30"/>
                      <a:pt x="5654" y="1"/>
                      <a:pt x="5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" name="Google Shape;8604;p62">
                <a:extLst>
                  <a:ext uri="{FF2B5EF4-FFF2-40B4-BE49-F238E27FC236}">
                    <a16:creationId xmlns:a16="http://schemas.microsoft.com/office/drawing/2014/main" id="{5F189F0F-6566-4970-97A1-2565188E94B3}"/>
                  </a:ext>
                </a:extLst>
              </p:cNvPr>
              <p:cNvSpPr/>
              <p:nvPr/>
            </p:nvSpPr>
            <p:spPr>
              <a:xfrm>
                <a:off x="5857550" y="1760775"/>
                <a:ext cx="1235925" cy="486475"/>
              </a:xfrm>
              <a:custGeom>
                <a:avLst/>
                <a:gdLst/>
                <a:ahLst/>
                <a:cxnLst/>
                <a:rect l="l" t="t" r="r" b="b"/>
                <a:pathLst>
                  <a:path w="49437" h="19459" extrusionOk="0">
                    <a:moveTo>
                      <a:pt x="2142" y="0"/>
                    </a:moveTo>
                    <a:cubicBezTo>
                      <a:pt x="1874" y="0"/>
                      <a:pt x="1634" y="188"/>
                      <a:pt x="1634" y="455"/>
                    </a:cubicBezTo>
                    <a:cubicBezTo>
                      <a:pt x="1634" y="723"/>
                      <a:pt x="1821" y="964"/>
                      <a:pt x="2089" y="964"/>
                    </a:cubicBezTo>
                    <a:lnTo>
                      <a:pt x="2222" y="964"/>
                    </a:lnTo>
                    <a:cubicBezTo>
                      <a:pt x="2945" y="1874"/>
                      <a:pt x="3159" y="3239"/>
                      <a:pt x="3240" y="3908"/>
                    </a:cubicBezTo>
                    <a:cubicBezTo>
                      <a:pt x="1152" y="4604"/>
                      <a:pt x="1" y="6852"/>
                      <a:pt x="616" y="8967"/>
                    </a:cubicBezTo>
                    <a:cubicBezTo>
                      <a:pt x="1162" y="10712"/>
                      <a:pt x="2774" y="11852"/>
                      <a:pt x="4511" y="11852"/>
                    </a:cubicBezTo>
                    <a:cubicBezTo>
                      <a:pt x="4905" y="11852"/>
                      <a:pt x="5306" y="11794"/>
                      <a:pt x="5702" y="11670"/>
                    </a:cubicBezTo>
                    <a:cubicBezTo>
                      <a:pt x="5970" y="11616"/>
                      <a:pt x="6211" y="11509"/>
                      <a:pt x="6451" y="11376"/>
                    </a:cubicBezTo>
                    <a:lnTo>
                      <a:pt x="6612" y="11376"/>
                    </a:lnTo>
                    <a:cubicBezTo>
                      <a:pt x="6732" y="11362"/>
                      <a:pt x="6853" y="11355"/>
                      <a:pt x="6963" y="11355"/>
                    </a:cubicBezTo>
                    <a:cubicBezTo>
                      <a:pt x="7074" y="11355"/>
                      <a:pt x="7174" y="11362"/>
                      <a:pt x="7254" y="11376"/>
                    </a:cubicBezTo>
                    <a:cubicBezTo>
                      <a:pt x="7442" y="11402"/>
                      <a:pt x="7576" y="11483"/>
                      <a:pt x="7683" y="11616"/>
                    </a:cubicBezTo>
                    <a:cubicBezTo>
                      <a:pt x="7790" y="11750"/>
                      <a:pt x="7897" y="11884"/>
                      <a:pt x="7950" y="12071"/>
                    </a:cubicBezTo>
                    <a:cubicBezTo>
                      <a:pt x="8031" y="12286"/>
                      <a:pt x="8057" y="12473"/>
                      <a:pt x="8084" y="12714"/>
                    </a:cubicBezTo>
                    <a:lnTo>
                      <a:pt x="8111" y="13035"/>
                    </a:lnTo>
                    <a:lnTo>
                      <a:pt x="8191" y="13383"/>
                    </a:lnTo>
                    <a:cubicBezTo>
                      <a:pt x="8218" y="13570"/>
                      <a:pt x="8298" y="13784"/>
                      <a:pt x="8379" y="13945"/>
                    </a:cubicBezTo>
                    <a:cubicBezTo>
                      <a:pt x="8486" y="14132"/>
                      <a:pt x="8593" y="14266"/>
                      <a:pt x="8646" y="14427"/>
                    </a:cubicBezTo>
                    <a:cubicBezTo>
                      <a:pt x="8753" y="14587"/>
                      <a:pt x="8860" y="14721"/>
                      <a:pt x="8967" y="14855"/>
                    </a:cubicBezTo>
                    <a:cubicBezTo>
                      <a:pt x="9048" y="14989"/>
                      <a:pt x="9155" y="15123"/>
                      <a:pt x="9289" y="15203"/>
                    </a:cubicBezTo>
                    <a:cubicBezTo>
                      <a:pt x="9422" y="15283"/>
                      <a:pt x="9556" y="15364"/>
                      <a:pt x="9690" y="15417"/>
                    </a:cubicBezTo>
                    <a:cubicBezTo>
                      <a:pt x="9984" y="15524"/>
                      <a:pt x="10306" y="15605"/>
                      <a:pt x="10600" y="15605"/>
                    </a:cubicBezTo>
                    <a:cubicBezTo>
                      <a:pt x="10674" y="15611"/>
                      <a:pt x="10747" y="15615"/>
                      <a:pt x="10821" y="15615"/>
                    </a:cubicBezTo>
                    <a:cubicBezTo>
                      <a:pt x="11043" y="15615"/>
                      <a:pt x="11269" y="15584"/>
                      <a:pt x="11510" y="15524"/>
                    </a:cubicBezTo>
                    <a:cubicBezTo>
                      <a:pt x="11778" y="15471"/>
                      <a:pt x="12045" y="15390"/>
                      <a:pt x="12260" y="15283"/>
                    </a:cubicBezTo>
                    <a:cubicBezTo>
                      <a:pt x="12500" y="15230"/>
                      <a:pt x="12715" y="15123"/>
                      <a:pt x="12795" y="15042"/>
                    </a:cubicBezTo>
                    <a:cubicBezTo>
                      <a:pt x="12848" y="15016"/>
                      <a:pt x="12875" y="15016"/>
                      <a:pt x="12902" y="14989"/>
                    </a:cubicBezTo>
                    <a:cubicBezTo>
                      <a:pt x="12982" y="15149"/>
                      <a:pt x="13063" y="15390"/>
                      <a:pt x="13250" y="15631"/>
                    </a:cubicBezTo>
                    <a:cubicBezTo>
                      <a:pt x="13410" y="15926"/>
                      <a:pt x="13705" y="16220"/>
                      <a:pt x="14053" y="16541"/>
                    </a:cubicBezTo>
                    <a:cubicBezTo>
                      <a:pt x="14133" y="16595"/>
                      <a:pt x="14213" y="16702"/>
                      <a:pt x="14320" y="16755"/>
                    </a:cubicBezTo>
                    <a:cubicBezTo>
                      <a:pt x="14401" y="16836"/>
                      <a:pt x="14508" y="16889"/>
                      <a:pt x="14588" y="16970"/>
                    </a:cubicBezTo>
                    <a:cubicBezTo>
                      <a:pt x="14776" y="17103"/>
                      <a:pt x="14990" y="17237"/>
                      <a:pt x="15204" y="17371"/>
                    </a:cubicBezTo>
                    <a:cubicBezTo>
                      <a:pt x="15445" y="17478"/>
                      <a:pt x="15686" y="17558"/>
                      <a:pt x="15953" y="17665"/>
                    </a:cubicBezTo>
                    <a:cubicBezTo>
                      <a:pt x="16087" y="17692"/>
                      <a:pt x="16221" y="17773"/>
                      <a:pt x="16355" y="17799"/>
                    </a:cubicBezTo>
                    <a:cubicBezTo>
                      <a:pt x="16489" y="17826"/>
                      <a:pt x="16622" y="17826"/>
                      <a:pt x="16783" y="17826"/>
                    </a:cubicBezTo>
                    <a:cubicBezTo>
                      <a:pt x="17077" y="17826"/>
                      <a:pt x="17399" y="17799"/>
                      <a:pt x="17693" y="17746"/>
                    </a:cubicBezTo>
                    <a:cubicBezTo>
                      <a:pt x="18014" y="17639"/>
                      <a:pt x="18335" y="17532"/>
                      <a:pt x="18657" y="17398"/>
                    </a:cubicBezTo>
                    <a:cubicBezTo>
                      <a:pt x="19004" y="17291"/>
                      <a:pt x="19326" y="17210"/>
                      <a:pt x="19620" y="17130"/>
                    </a:cubicBezTo>
                    <a:cubicBezTo>
                      <a:pt x="19764" y="17119"/>
                      <a:pt x="19899" y="17113"/>
                      <a:pt x="20029" y="17113"/>
                    </a:cubicBezTo>
                    <a:cubicBezTo>
                      <a:pt x="20212" y="17113"/>
                      <a:pt x="20384" y="17126"/>
                      <a:pt x="20557" y="17157"/>
                    </a:cubicBezTo>
                    <a:cubicBezTo>
                      <a:pt x="20878" y="17237"/>
                      <a:pt x="21172" y="17291"/>
                      <a:pt x="21467" y="17478"/>
                    </a:cubicBezTo>
                    <a:cubicBezTo>
                      <a:pt x="21761" y="17612"/>
                      <a:pt x="22083" y="17799"/>
                      <a:pt x="22377" y="17960"/>
                    </a:cubicBezTo>
                    <a:cubicBezTo>
                      <a:pt x="22671" y="18174"/>
                      <a:pt x="22966" y="18361"/>
                      <a:pt x="23287" y="18549"/>
                    </a:cubicBezTo>
                    <a:cubicBezTo>
                      <a:pt x="23581" y="18709"/>
                      <a:pt x="23903" y="18843"/>
                      <a:pt x="24224" y="18950"/>
                    </a:cubicBezTo>
                    <a:cubicBezTo>
                      <a:pt x="24518" y="19031"/>
                      <a:pt x="24839" y="19111"/>
                      <a:pt x="25161" y="19164"/>
                    </a:cubicBezTo>
                    <a:cubicBezTo>
                      <a:pt x="25455" y="19245"/>
                      <a:pt x="25776" y="19352"/>
                      <a:pt x="26097" y="19378"/>
                    </a:cubicBezTo>
                    <a:cubicBezTo>
                      <a:pt x="26405" y="19432"/>
                      <a:pt x="26706" y="19459"/>
                      <a:pt x="27004" y="19459"/>
                    </a:cubicBezTo>
                    <a:cubicBezTo>
                      <a:pt x="27302" y="19459"/>
                      <a:pt x="27596" y="19432"/>
                      <a:pt x="27891" y="19378"/>
                    </a:cubicBezTo>
                    <a:cubicBezTo>
                      <a:pt x="28185" y="19352"/>
                      <a:pt x="28453" y="19271"/>
                      <a:pt x="28720" y="19164"/>
                    </a:cubicBezTo>
                    <a:cubicBezTo>
                      <a:pt x="28988" y="19111"/>
                      <a:pt x="29256" y="19004"/>
                      <a:pt x="29497" y="18897"/>
                    </a:cubicBezTo>
                    <a:lnTo>
                      <a:pt x="30193" y="18602"/>
                    </a:lnTo>
                    <a:cubicBezTo>
                      <a:pt x="30300" y="18549"/>
                      <a:pt x="30407" y="18495"/>
                      <a:pt x="30514" y="18442"/>
                    </a:cubicBezTo>
                    <a:cubicBezTo>
                      <a:pt x="30594" y="18361"/>
                      <a:pt x="30701" y="18335"/>
                      <a:pt x="30808" y="18281"/>
                    </a:cubicBezTo>
                    <a:cubicBezTo>
                      <a:pt x="30915" y="18201"/>
                      <a:pt x="30969" y="18147"/>
                      <a:pt x="31076" y="18094"/>
                    </a:cubicBezTo>
                    <a:cubicBezTo>
                      <a:pt x="31183" y="18040"/>
                      <a:pt x="31236" y="17960"/>
                      <a:pt x="31317" y="17933"/>
                    </a:cubicBezTo>
                    <a:cubicBezTo>
                      <a:pt x="31477" y="17799"/>
                      <a:pt x="31611" y="17692"/>
                      <a:pt x="31745" y="17558"/>
                    </a:cubicBezTo>
                    <a:cubicBezTo>
                      <a:pt x="31986" y="17344"/>
                      <a:pt x="32173" y="17103"/>
                      <a:pt x="32307" y="16970"/>
                    </a:cubicBezTo>
                    <a:cubicBezTo>
                      <a:pt x="32334" y="16943"/>
                      <a:pt x="32334" y="16889"/>
                      <a:pt x="32387" y="16889"/>
                    </a:cubicBezTo>
                    <a:cubicBezTo>
                      <a:pt x="32414" y="16943"/>
                      <a:pt x="32441" y="16943"/>
                      <a:pt x="32468" y="16970"/>
                    </a:cubicBezTo>
                    <a:cubicBezTo>
                      <a:pt x="32655" y="17077"/>
                      <a:pt x="32923" y="17210"/>
                      <a:pt x="33244" y="17291"/>
                    </a:cubicBezTo>
                    <a:cubicBezTo>
                      <a:pt x="33324" y="17344"/>
                      <a:pt x="33404" y="17371"/>
                      <a:pt x="33511" y="17398"/>
                    </a:cubicBezTo>
                    <a:cubicBezTo>
                      <a:pt x="33619" y="17425"/>
                      <a:pt x="33726" y="17425"/>
                      <a:pt x="33779" y="17478"/>
                    </a:cubicBezTo>
                    <a:cubicBezTo>
                      <a:pt x="33993" y="17505"/>
                      <a:pt x="34181" y="17532"/>
                      <a:pt x="34421" y="17558"/>
                    </a:cubicBezTo>
                    <a:cubicBezTo>
                      <a:pt x="34502" y="17558"/>
                      <a:pt x="34662" y="17612"/>
                      <a:pt x="34743" y="17612"/>
                    </a:cubicBezTo>
                    <a:lnTo>
                      <a:pt x="35117" y="17612"/>
                    </a:lnTo>
                    <a:cubicBezTo>
                      <a:pt x="35358" y="17612"/>
                      <a:pt x="35626" y="17558"/>
                      <a:pt x="35867" y="17532"/>
                    </a:cubicBezTo>
                    <a:cubicBezTo>
                      <a:pt x="36134" y="17505"/>
                      <a:pt x="36349" y="17425"/>
                      <a:pt x="36616" y="17344"/>
                    </a:cubicBezTo>
                    <a:cubicBezTo>
                      <a:pt x="36884" y="17264"/>
                      <a:pt x="37152" y="17157"/>
                      <a:pt x="37392" y="16970"/>
                    </a:cubicBezTo>
                    <a:cubicBezTo>
                      <a:pt x="37633" y="16809"/>
                      <a:pt x="37848" y="16595"/>
                      <a:pt x="38088" y="16327"/>
                    </a:cubicBezTo>
                    <a:cubicBezTo>
                      <a:pt x="38303" y="16060"/>
                      <a:pt x="38490" y="15765"/>
                      <a:pt x="38704" y="15497"/>
                    </a:cubicBezTo>
                    <a:cubicBezTo>
                      <a:pt x="38891" y="15203"/>
                      <a:pt x="39105" y="14935"/>
                      <a:pt x="39320" y="14694"/>
                    </a:cubicBezTo>
                    <a:cubicBezTo>
                      <a:pt x="39561" y="14454"/>
                      <a:pt x="39828" y="14293"/>
                      <a:pt x="40096" y="14132"/>
                    </a:cubicBezTo>
                    <a:cubicBezTo>
                      <a:pt x="40363" y="13999"/>
                      <a:pt x="40711" y="13865"/>
                      <a:pt x="41006" y="13784"/>
                    </a:cubicBezTo>
                    <a:cubicBezTo>
                      <a:pt x="41327" y="13731"/>
                      <a:pt x="41675" y="13651"/>
                      <a:pt x="42050" y="13624"/>
                    </a:cubicBezTo>
                    <a:cubicBezTo>
                      <a:pt x="42772" y="13544"/>
                      <a:pt x="43522" y="13463"/>
                      <a:pt x="44111" y="13196"/>
                    </a:cubicBezTo>
                    <a:lnTo>
                      <a:pt x="45021" y="12794"/>
                    </a:lnTo>
                    <a:cubicBezTo>
                      <a:pt x="45315" y="12660"/>
                      <a:pt x="45636" y="12473"/>
                      <a:pt x="45904" y="12339"/>
                    </a:cubicBezTo>
                    <a:cubicBezTo>
                      <a:pt x="46466" y="12045"/>
                      <a:pt x="46921" y="11643"/>
                      <a:pt x="47323" y="11242"/>
                    </a:cubicBezTo>
                    <a:cubicBezTo>
                      <a:pt x="47537" y="11054"/>
                      <a:pt x="47697" y="10813"/>
                      <a:pt x="47858" y="10573"/>
                    </a:cubicBezTo>
                    <a:cubicBezTo>
                      <a:pt x="48045" y="10332"/>
                      <a:pt x="48179" y="10144"/>
                      <a:pt x="48313" y="9903"/>
                    </a:cubicBezTo>
                    <a:cubicBezTo>
                      <a:pt x="48420" y="9663"/>
                      <a:pt x="48527" y="9475"/>
                      <a:pt x="48634" y="9234"/>
                    </a:cubicBezTo>
                    <a:cubicBezTo>
                      <a:pt x="48714" y="9127"/>
                      <a:pt x="48741" y="9047"/>
                      <a:pt x="48768" y="8913"/>
                    </a:cubicBezTo>
                    <a:cubicBezTo>
                      <a:pt x="48795" y="8806"/>
                      <a:pt x="48875" y="8699"/>
                      <a:pt x="48902" y="8592"/>
                    </a:cubicBezTo>
                    <a:cubicBezTo>
                      <a:pt x="49062" y="8190"/>
                      <a:pt x="49169" y="7789"/>
                      <a:pt x="49223" y="7468"/>
                    </a:cubicBezTo>
                    <a:cubicBezTo>
                      <a:pt x="49303" y="7120"/>
                      <a:pt x="49330" y="6852"/>
                      <a:pt x="49357" y="6665"/>
                    </a:cubicBezTo>
                    <a:cubicBezTo>
                      <a:pt x="49357" y="6558"/>
                      <a:pt x="49410" y="6504"/>
                      <a:pt x="49410" y="6424"/>
                    </a:cubicBezTo>
                    <a:cubicBezTo>
                      <a:pt x="49410" y="6370"/>
                      <a:pt x="49437" y="6370"/>
                      <a:pt x="49437" y="6370"/>
                    </a:cubicBezTo>
                    <a:cubicBezTo>
                      <a:pt x="49383" y="6103"/>
                      <a:pt x="49169" y="5889"/>
                      <a:pt x="48982" y="5889"/>
                    </a:cubicBezTo>
                    <a:lnTo>
                      <a:pt x="48875" y="5889"/>
                    </a:lnTo>
                    <a:cubicBezTo>
                      <a:pt x="48795" y="5889"/>
                      <a:pt x="48741" y="5915"/>
                      <a:pt x="48634" y="5915"/>
                    </a:cubicBezTo>
                    <a:cubicBezTo>
                      <a:pt x="48447" y="5915"/>
                      <a:pt x="48179" y="5996"/>
                      <a:pt x="47831" y="6022"/>
                    </a:cubicBezTo>
                    <a:cubicBezTo>
                      <a:pt x="47510" y="6103"/>
                      <a:pt x="47135" y="6156"/>
                      <a:pt x="46734" y="6263"/>
                    </a:cubicBezTo>
                    <a:cubicBezTo>
                      <a:pt x="46332" y="6370"/>
                      <a:pt x="45904" y="6531"/>
                      <a:pt x="45449" y="6692"/>
                    </a:cubicBezTo>
                    <a:cubicBezTo>
                      <a:pt x="45021" y="6852"/>
                      <a:pt x="44566" y="7093"/>
                      <a:pt x="44111" y="7361"/>
                    </a:cubicBezTo>
                    <a:cubicBezTo>
                      <a:pt x="43897" y="7495"/>
                      <a:pt x="43682" y="7628"/>
                      <a:pt x="43495" y="7842"/>
                    </a:cubicBezTo>
                    <a:cubicBezTo>
                      <a:pt x="43281" y="8003"/>
                      <a:pt x="43094" y="8190"/>
                      <a:pt x="42879" y="8405"/>
                    </a:cubicBezTo>
                    <a:cubicBezTo>
                      <a:pt x="42692" y="8592"/>
                      <a:pt x="42505" y="8833"/>
                      <a:pt x="42317" y="9074"/>
                    </a:cubicBezTo>
                    <a:cubicBezTo>
                      <a:pt x="42103" y="9315"/>
                      <a:pt x="41916" y="9502"/>
                      <a:pt x="41702" y="9743"/>
                    </a:cubicBezTo>
                    <a:cubicBezTo>
                      <a:pt x="41514" y="9984"/>
                      <a:pt x="41300" y="10251"/>
                      <a:pt x="41140" y="10519"/>
                    </a:cubicBezTo>
                    <a:cubicBezTo>
                      <a:pt x="40979" y="10787"/>
                      <a:pt x="40818" y="11108"/>
                      <a:pt x="40631" y="11402"/>
                    </a:cubicBezTo>
                    <a:cubicBezTo>
                      <a:pt x="40471" y="11723"/>
                      <a:pt x="40283" y="11991"/>
                      <a:pt x="40069" y="12259"/>
                    </a:cubicBezTo>
                    <a:cubicBezTo>
                      <a:pt x="39882" y="12473"/>
                      <a:pt x="39614" y="12687"/>
                      <a:pt x="39373" y="12848"/>
                    </a:cubicBezTo>
                    <a:cubicBezTo>
                      <a:pt x="39105" y="13008"/>
                      <a:pt x="38838" y="13115"/>
                      <a:pt x="38490" y="13196"/>
                    </a:cubicBezTo>
                    <a:cubicBezTo>
                      <a:pt x="38317" y="13227"/>
                      <a:pt x="38136" y="13240"/>
                      <a:pt x="37945" y="13240"/>
                    </a:cubicBezTo>
                    <a:cubicBezTo>
                      <a:pt x="37810" y="13240"/>
                      <a:pt x="37670" y="13233"/>
                      <a:pt x="37526" y="13222"/>
                    </a:cubicBezTo>
                    <a:cubicBezTo>
                      <a:pt x="37205" y="13196"/>
                      <a:pt x="36857" y="13142"/>
                      <a:pt x="36563" y="13115"/>
                    </a:cubicBezTo>
                    <a:cubicBezTo>
                      <a:pt x="36441" y="13104"/>
                      <a:pt x="36314" y="13098"/>
                      <a:pt x="36193" y="13098"/>
                    </a:cubicBezTo>
                    <a:cubicBezTo>
                      <a:pt x="36021" y="13098"/>
                      <a:pt x="35858" y="13111"/>
                      <a:pt x="35733" y="13142"/>
                    </a:cubicBezTo>
                    <a:cubicBezTo>
                      <a:pt x="35465" y="13222"/>
                      <a:pt x="35224" y="13276"/>
                      <a:pt x="35010" y="13383"/>
                    </a:cubicBezTo>
                    <a:cubicBezTo>
                      <a:pt x="34823" y="13490"/>
                      <a:pt x="34609" y="13624"/>
                      <a:pt x="34421" y="13704"/>
                    </a:cubicBezTo>
                    <a:cubicBezTo>
                      <a:pt x="34207" y="13865"/>
                      <a:pt x="34047" y="13945"/>
                      <a:pt x="33886" y="14079"/>
                    </a:cubicBezTo>
                    <a:cubicBezTo>
                      <a:pt x="33779" y="14159"/>
                      <a:pt x="33726" y="14213"/>
                      <a:pt x="33645" y="14293"/>
                    </a:cubicBezTo>
                    <a:cubicBezTo>
                      <a:pt x="33592" y="14347"/>
                      <a:pt x="33485" y="14427"/>
                      <a:pt x="33404" y="14480"/>
                    </a:cubicBezTo>
                    <a:lnTo>
                      <a:pt x="33003" y="14882"/>
                    </a:lnTo>
                    <a:cubicBezTo>
                      <a:pt x="32869" y="15016"/>
                      <a:pt x="32789" y="15176"/>
                      <a:pt x="32682" y="15283"/>
                    </a:cubicBezTo>
                    <a:cubicBezTo>
                      <a:pt x="32468" y="15551"/>
                      <a:pt x="32307" y="15792"/>
                      <a:pt x="32200" y="15952"/>
                    </a:cubicBezTo>
                    <a:cubicBezTo>
                      <a:pt x="32173" y="15979"/>
                      <a:pt x="32173" y="16033"/>
                      <a:pt x="32173" y="16033"/>
                    </a:cubicBezTo>
                    <a:lnTo>
                      <a:pt x="32146" y="15979"/>
                    </a:lnTo>
                    <a:cubicBezTo>
                      <a:pt x="31986" y="15899"/>
                      <a:pt x="31745" y="15765"/>
                      <a:pt x="31451" y="15578"/>
                    </a:cubicBezTo>
                    <a:cubicBezTo>
                      <a:pt x="31129" y="15444"/>
                      <a:pt x="30808" y="15283"/>
                      <a:pt x="30433" y="15123"/>
                    </a:cubicBezTo>
                    <a:lnTo>
                      <a:pt x="30139" y="15016"/>
                    </a:lnTo>
                    <a:lnTo>
                      <a:pt x="29845" y="14909"/>
                    </a:lnTo>
                    <a:cubicBezTo>
                      <a:pt x="29630" y="14855"/>
                      <a:pt x="29390" y="14775"/>
                      <a:pt x="29202" y="14721"/>
                    </a:cubicBezTo>
                    <a:cubicBezTo>
                      <a:pt x="28961" y="14641"/>
                      <a:pt x="28720" y="14614"/>
                      <a:pt x="28506" y="14561"/>
                    </a:cubicBezTo>
                    <a:cubicBezTo>
                      <a:pt x="28265" y="14480"/>
                      <a:pt x="28025" y="14454"/>
                      <a:pt x="27757" y="14427"/>
                    </a:cubicBezTo>
                    <a:cubicBezTo>
                      <a:pt x="27516" y="14373"/>
                      <a:pt x="27248" y="14373"/>
                      <a:pt x="26981" y="14373"/>
                    </a:cubicBezTo>
                    <a:cubicBezTo>
                      <a:pt x="26713" y="14373"/>
                      <a:pt x="26445" y="14427"/>
                      <a:pt x="26178" y="14454"/>
                    </a:cubicBezTo>
                    <a:cubicBezTo>
                      <a:pt x="25642" y="14534"/>
                      <a:pt x="25054" y="14641"/>
                      <a:pt x="24491" y="14748"/>
                    </a:cubicBezTo>
                    <a:cubicBezTo>
                      <a:pt x="23876" y="14855"/>
                      <a:pt x="23287" y="15123"/>
                      <a:pt x="22645" y="15390"/>
                    </a:cubicBezTo>
                    <a:cubicBezTo>
                      <a:pt x="22350" y="15524"/>
                      <a:pt x="22002" y="15658"/>
                      <a:pt x="21708" y="15685"/>
                    </a:cubicBezTo>
                    <a:cubicBezTo>
                      <a:pt x="21521" y="15736"/>
                      <a:pt x="21313" y="15754"/>
                      <a:pt x="21111" y="15754"/>
                    </a:cubicBezTo>
                    <a:cubicBezTo>
                      <a:pt x="20994" y="15754"/>
                      <a:pt x="20879" y="15748"/>
                      <a:pt x="20771" y="15738"/>
                    </a:cubicBezTo>
                    <a:cubicBezTo>
                      <a:pt x="20155" y="15658"/>
                      <a:pt x="19593" y="15364"/>
                      <a:pt x="19138" y="14882"/>
                    </a:cubicBezTo>
                    <a:cubicBezTo>
                      <a:pt x="18897" y="14668"/>
                      <a:pt x="18657" y="14427"/>
                      <a:pt x="18416" y="14266"/>
                    </a:cubicBezTo>
                    <a:cubicBezTo>
                      <a:pt x="18202" y="14052"/>
                      <a:pt x="17961" y="13892"/>
                      <a:pt x="17720" y="13784"/>
                    </a:cubicBezTo>
                    <a:cubicBezTo>
                      <a:pt x="17613" y="13704"/>
                      <a:pt x="17479" y="13677"/>
                      <a:pt x="17399" y="13651"/>
                    </a:cubicBezTo>
                    <a:cubicBezTo>
                      <a:pt x="17291" y="13624"/>
                      <a:pt x="17158" y="13570"/>
                      <a:pt x="17051" y="13570"/>
                    </a:cubicBezTo>
                    <a:cubicBezTo>
                      <a:pt x="16810" y="13544"/>
                      <a:pt x="16596" y="13517"/>
                      <a:pt x="16381" y="13517"/>
                    </a:cubicBezTo>
                    <a:cubicBezTo>
                      <a:pt x="16221" y="13517"/>
                      <a:pt x="16084" y="13505"/>
                      <a:pt x="15947" y="13505"/>
                    </a:cubicBezTo>
                    <a:cubicBezTo>
                      <a:pt x="15879" y="13505"/>
                      <a:pt x="15810" y="13508"/>
                      <a:pt x="15739" y="13517"/>
                    </a:cubicBezTo>
                    <a:cubicBezTo>
                      <a:pt x="15659" y="13517"/>
                      <a:pt x="15552" y="13517"/>
                      <a:pt x="15445" y="13544"/>
                    </a:cubicBezTo>
                    <a:cubicBezTo>
                      <a:pt x="15391" y="13544"/>
                      <a:pt x="15338" y="13544"/>
                      <a:pt x="15284" y="13570"/>
                    </a:cubicBezTo>
                    <a:cubicBezTo>
                      <a:pt x="15257" y="13570"/>
                      <a:pt x="15177" y="13570"/>
                      <a:pt x="15150" y="13624"/>
                    </a:cubicBezTo>
                    <a:cubicBezTo>
                      <a:pt x="14990" y="13651"/>
                      <a:pt x="14776" y="13677"/>
                      <a:pt x="14615" y="13704"/>
                    </a:cubicBezTo>
                    <a:cubicBezTo>
                      <a:pt x="14508" y="13758"/>
                      <a:pt x="14454" y="13758"/>
                      <a:pt x="14347" y="13784"/>
                    </a:cubicBezTo>
                    <a:cubicBezTo>
                      <a:pt x="14267" y="13811"/>
                      <a:pt x="14187" y="13811"/>
                      <a:pt x="14106" y="13838"/>
                    </a:cubicBezTo>
                    <a:cubicBezTo>
                      <a:pt x="13785" y="13918"/>
                      <a:pt x="13518" y="14025"/>
                      <a:pt x="13303" y="14079"/>
                    </a:cubicBezTo>
                    <a:lnTo>
                      <a:pt x="13303" y="13758"/>
                    </a:lnTo>
                    <a:cubicBezTo>
                      <a:pt x="13303" y="13517"/>
                      <a:pt x="13277" y="13249"/>
                      <a:pt x="13196" y="12981"/>
                    </a:cubicBezTo>
                    <a:cubicBezTo>
                      <a:pt x="13143" y="12714"/>
                      <a:pt x="13063" y="12446"/>
                      <a:pt x="12982" y="12179"/>
                    </a:cubicBezTo>
                    <a:cubicBezTo>
                      <a:pt x="12875" y="11911"/>
                      <a:pt x="12741" y="11670"/>
                      <a:pt x="12581" y="11429"/>
                    </a:cubicBezTo>
                    <a:cubicBezTo>
                      <a:pt x="12393" y="11242"/>
                      <a:pt x="12179" y="11081"/>
                      <a:pt x="11912" y="10974"/>
                    </a:cubicBezTo>
                    <a:cubicBezTo>
                      <a:pt x="11590" y="10867"/>
                      <a:pt x="11296" y="10813"/>
                      <a:pt x="10975" y="10706"/>
                    </a:cubicBezTo>
                    <a:cubicBezTo>
                      <a:pt x="10846" y="10688"/>
                      <a:pt x="10716" y="10657"/>
                      <a:pt x="10578" y="10657"/>
                    </a:cubicBezTo>
                    <a:cubicBezTo>
                      <a:pt x="10516" y="10657"/>
                      <a:pt x="10452" y="10663"/>
                      <a:pt x="10386" y="10680"/>
                    </a:cubicBezTo>
                    <a:lnTo>
                      <a:pt x="10065" y="10706"/>
                    </a:lnTo>
                    <a:lnTo>
                      <a:pt x="9717" y="10733"/>
                    </a:lnTo>
                    <a:cubicBezTo>
                      <a:pt x="9610" y="10747"/>
                      <a:pt x="9503" y="10753"/>
                      <a:pt x="9399" y="10753"/>
                    </a:cubicBezTo>
                    <a:cubicBezTo>
                      <a:pt x="9295" y="10753"/>
                      <a:pt x="9195" y="10747"/>
                      <a:pt x="9101" y="10733"/>
                    </a:cubicBezTo>
                    <a:cubicBezTo>
                      <a:pt x="8887" y="10706"/>
                      <a:pt x="8753" y="10626"/>
                      <a:pt x="8619" y="10546"/>
                    </a:cubicBezTo>
                    <a:cubicBezTo>
                      <a:pt x="8486" y="10439"/>
                      <a:pt x="8379" y="10305"/>
                      <a:pt x="8352" y="10144"/>
                    </a:cubicBezTo>
                    <a:cubicBezTo>
                      <a:pt x="8298" y="9957"/>
                      <a:pt x="8298" y="9743"/>
                      <a:pt x="8298" y="9529"/>
                    </a:cubicBezTo>
                    <a:lnTo>
                      <a:pt x="8298" y="9288"/>
                    </a:lnTo>
                    <a:cubicBezTo>
                      <a:pt x="8619" y="8458"/>
                      <a:pt x="8700" y="7521"/>
                      <a:pt x="8379" y="6584"/>
                    </a:cubicBezTo>
                    <a:cubicBezTo>
                      <a:pt x="7950" y="5193"/>
                      <a:pt x="6853" y="4176"/>
                      <a:pt x="5541" y="3854"/>
                    </a:cubicBezTo>
                    <a:cubicBezTo>
                      <a:pt x="5675" y="3078"/>
                      <a:pt x="5943" y="2141"/>
                      <a:pt x="6451" y="1445"/>
                    </a:cubicBezTo>
                    <a:lnTo>
                      <a:pt x="6585" y="1445"/>
                    </a:lnTo>
                    <a:cubicBezTo>
                      <a:pt x="6906" y="1392"/>
                      <a:pt x="7147" y="1098"/>
                      <a:pt x="7094" y="803"/>
                    </a:cubicBezTo>
                    <a:cubicBezTo>
                      <a:pt x="7046" y="491"/>
                      <a:pt x="6804" y="286"/>
                      <a:pt x="6542" y="286"/>
                    </a:cubicBezTo>
                    <a:cubicBezTo>
                      <a:pt x="6512" y="286"/>
                      <a:pt x="6482" y="289"/>
                      <a:pt x="6451" y="295"/>
                    </a:cubicBezTo>
                    <a:cubicBezTo>
                      <a:pt x="6103" y="321"/>
                      <a:pt x="5889" y="643"/>
                      <a:pt x="5943" y="937"/>
                    </a:cubicBezTo>
                    <a:cubicBezTo>
                      <a:pt x="5943" y="1044"/>
                      <a:pt x="5970" y="1098"/>
                      <a:pt x="6023" y="1178"/>
                    </a:cubicBezTo>
                    <a:cubicBezTo>
                      <a:pt x="5675" y="1660"/>
                      <a:pt x="5167" y="2570"/>
                      <a:pt x="5006" y="3747"/>
                    </a:cubicBezTo>
                    <a:cubicBezTo>
                      <a:pt x="4847" y="3719"/>
                      <a:pt x="4682" y="3708"/>
                      <a:pt x="4514" y="3708"/>
                    </a:cubicBezTo>
                    <a:cubicBezTo>
                      <a:pt x="4200" y="3708"/>
                      <a:pt x="3875" y="3749"/>
                      <a:pt x="3561" y="3801"/>
                    </a:cubicBezTo>
                    <a:cubicBezTo>
                      <a:pt x="3561" y="2329"/>
                      <a:pt x="2945" y="1258"/>
                      <a:pt x="2544" y="696"/>
                    </a:cubicBezTo>
                    <a:cubicBezTo>
                      <a:pt x="2570" y="643"/>
                      <a:pt x="2597" y="562"/>
                      <a:pt x="2597" y="509"/>
                    </a:cubicBezTo>
                    <a:cubicBezTo>
                      <a:pt x="2597" y="241"/>
                      <a:pt x="2410" y="0"/>
                      <a:pt x="2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5" name="Google Shape;8605;p62">
                <a:extLst>
                  <a:ext uri="{FF2B5EF4-FFF2-40B4-BE49-F238E27FC236}">
                    <a16:creationId xmlns:a16="http://schemas.microsoft.com/office/drawing/2014/main" id="{A7B1AFAF-BBA6-4555-8143-8445DEB773F5}"/>
                  </a:ext>
                </a:extLst>
              </p:cNvPr>
              <p:cNvSpPr/>
              <p:nvPr/>
            </p:nvSpPr>
            <p:spPr>
              <a:xfrm>
                <a:off x="6264400" y="2141500"/>
                <a:ext cx="444325" cy="433650"/>
              </a:xfrm>
              <a:custGeom>
                <a:avLst/>
                <a:gdLst/>
                <a:ahLst/>
                <a:cxnLst/>
                <a:rect l="l" t="t" r="r" b="b"/>
                <a:pathLst>
                  <a:path w="17773" h="17346" extrusionOk="0">
                    <a:moveTo>
                      <a:pt x="0" y="1"/>
                    </a:moveTo>
                    <a:cubicBezTo>
                      <a:pt x="1" y="1"/>
                      <a:pt x="4336" y="12474"/>
                      <a:pt x="8405" y="15900"/>
                    </a:cubicBezTo>
                    <a:cubicBezTo>
                      <a:pt x="9658" y="16939"/>
                      <a:pt x="10627" y="17346"/>
                      <a:pt x="11339" y="17346"/>
                    </a:cubicBezTo>
                    <a:cubicBezTo>
                      <a:pt x="12955" y="17346"/>
                      <a:pt x="13243" y="15255"/>
                      <a:pt x="12500" y="13732"/>
                    </a:cubicBezTo>
                    <a:lnTo>
                      <a:pt x="12500" y="13732"/>
                    </a:lnTo>
                    <a:cubicBezTo>
                      <a:pt x="12500" y="13732"/>
                      <a:pt x="13881" y="14795"/>
                      <a:pt x="14956" y="14795"/>
                    </a:cubicBezTo>
                    <a:cubicBezTo>
                      <a:pt x="15277" y="14795"/>
                      <a:pt x="15571" y="14700"/>
                      <a:pt x="15792" y="14454"/>
                    </a:cubicBezTo>
                    <a:cubicBezTo>
                      <a:pt x="17773" y="12340"/>
                      <a:pt x="11028" y="374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6" name="Google Shape;8606;p62">
                <a:extLst>
                  <a:ext uri="{FF2B5EF4-FFF2-40B4-BE49-F238E27FC236}">
                    <a16:creationId xmlns:a16="http://schemas.microsoft.com/office/drawing/2014/main" id="{0DAE4246-8232-4D85-8300-E57DD5CD71D9}"/>
                  </a:ext>
                </a:extLst>
              </p:cNvPr>
              <p:cNvSpPr/>
              <p:nvPr/>
            </p:nvSpPr>
            <p:spPr>
              <a:xfrm>
                <a:off x="6275775" y="2140850"/>
                <a:ext cx="550050" cy="245400"/>
              </a:xfrm>
              <a:custGeom>
                <a:avLst/>
                <a:gdLst/>
                <a:ahLst/>
                <a:cxnLst/>
                <a:rect l="l" t="t" r="r" b="b"/>
                <a:pathLst>
                  <a:path w="22002" h="9816" extrusionOk="0">
                    <a:moveTo>
                      <a:pt x="0" y="0"/>
                    </a:moveTo>
                    <a:cubicBezTo>
                      <a:pt x="1" y="0"/>
                      <a:pt x="13494" y="9815"/>
                      <a:pt x="18448" y="9815"/>
                    </a:cubicBezTo>
                    <a:cubicBezTo>
                      <a:pt x="19084" y="9815"/>
                      <a:pt x="19580" y="9653"/>
                      <a:pt x="19887" y="9288"/>
                    </a:cubicBezTo>
                    <a:cubicBezTo>
                      <a:pt x="19887" y="9288"/>
                      <a:pt x="20904" y="7976"/>
                      <a:pt x="18228" y="6906"/>
                    </a:cubicBezTo>
                    <a:lnTo>
                      <a:pt x="18228" y="6906"/>
                    </a:lnTo>
                    <a:cubicBezTo>
                      <a:pt x="18228" y="6906"/>
                      <a:pt x="18729" y="7004"/>
                      <a:pt x="19349" y="7004"/>
                    </a:cubicBezTo>
                    <a:cubicBezTo>
                      <a:pt x="20279" y="7004"/>
                      <a:pt x="21477" y="6782"/>
                      <a:pt x="21654" y="5674"/>
                    </a:cubicBezTo>
                    <a:cubicBezTo>
                      <a:pt x="22002" y="3828"/>
                      <a:pt x="14481" y="428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7" name="Google Shape;8607;p62">
                <a:extLst>
                  <a:ext uri="{FF2B5EF4-FFF2-40B4-BE49-F238E27FC236}">
                    <a16:creationId xmlns:a16="http://schemas.microsoft.com/office/drawing/2014/main" id="{4E378F8B-6368-4A8E-BBB3-72B58D549AC3}"/>
                  </a:ext>
                </a:extLst>
              </p:cNvPr>
              <p:cNvSpPr/>
              <p:nvPr/>
            </p:nvSpPr>
            <p:spPr>
              <a:xfrm>
                <a:off x="6414275" y="2195700"/>
                <a:ext cx="287775" cy="83725"/>
              </a:xfrm>
              <a:custGeom>
                <a:avLst/>
                <a:gdLst/>
                <a:ahLst/>
                <a:cxnLst/>
                <a:rect l="l" t="t" r="r" b="b"/>
                <a:pathLst>
                  <a:path w="11511" h="3349" extrusionOk="0">
                    <a:moveTo>
                      <a:pt x="1" y="1"/>
                    </a:moveTo>
                    <a:cubicBezTo>
                      <a:pt x="3837" y="2255"/>
                      <a:pt x="7265" y="3349"/>
                      <a:pt x="9246" y="3349"/>
                    </a:cubicBezTo>
                    <a:cubicBezTo>
                      <a:pt x="10182" y="3349"/>
                      <a:pt x="10794" y="3105"/>
                      <a:pt x="10975" y="2624"/>
                    </a:cubicBezTo>
                    <a:cubicBezTo>
                      <a:pt x="11510" y="107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8" name="Google Shape;8608;p62">
                <a:extLst>
                  <a:ext uri="{FF2B5EF4-FFF2-40B4-BE49-F238E27FC236}">
                    <a16:creationId xmlns:a16="http://schemas.microsoft.com/office/drawing/2014/main" id="{954F744B-1444-4612-8CEB-486E0BBD22AF}"/>
                  </a:ext>
                </a:extLst>
              </p:cNvPr>
              <p:cNvSpPr/>
              <p:nvPr/>
            </p:nvSpPr>
            <p:spPr>
              <a:xfrm>
                <a:off x="6340675" y="2219125"/>
                <a:ext cx="232900" cy="201725"/>
              </a:xfrm>
              <a:custGeom>
                <a:avLst/>
                <a:gdLst/>
                <a:ahLst/>
                <a:cxnLst/>
                <a:rect l="l" t="t" r="r" b="b"/>
                <a:pathLst>
                  <a:path w="9316" h="8069" extrusionOk="0">
                    <a:moveTo>
                      <a:pt x="1" y="1"/>
                    </a:moveTo>
                    <a:cubicBezTo>
                      <a:pt x="2755" y="5042"/>
                      <a:pt x="5875" y="8069"/>
                      <a:pt x="7463" y="8069"/>
                    </a:cubicBezTo>
                    <a:cubicBezTo>
                      <a:pt x="7696" y="8069"/>
                      <a:pt x="7896" y="8003"/>
                      <a:pt x="8057" y="7870"/>
                    </a:cubicBezTo>
                    <a:cubicBezTo>
                      <a:pt x="9315" y="68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9" name="Google Shape;8609;p62">
              <a:extLst>
                <a:ext uri="{FF2B5EF4-FFF2-40B4-BE49-F238E27FC236}">
                  <a16:creationId xmlns:a16="http://schemas.microsoft.com/office/drawing/2014/main" id="{736D6FC4-CD8D-4B3A-8BC3-D1ACE2683C55}"/>
                </a:ext>
              </a:extLst>
            </p:cNvPr>
            <p:cNvGrpSpPr/>
            <p:nvPr/>
          </p:nvGrpSpPr>
          <p:grpSpPr>
            <a:xfrm>
              <a:off x="5891858" y="1901182"/>
              <a:ext cx="135420" cy="69561"/>
              <a:chOff x="2330525" y="2356200"/>
              <a:chExt cx="229525" cy="117900"/>
            </a:xfrm>
          </p:grpSpPr>
          <p:sp>
            <p:nvSpPr>
              <p:cNvPr id="151" name="Google Shape;8610;p62">
                <a:extLst>
                  <a:ext uri="{FF2B5EF4-FFF2-40B4-BE49-F238E27FC236}">
                    <a16:creationId xmlns:a16="http://schemas.microsoft.com/office/drawing/2014/main" id="{63413F0A-F864-4A29-A2A7-9D8814147EE4}"/>
                  </a:ext>
                </a:extLst>
              </p:cNvPr>
              <p:cNvSpPr/>
              <p:nvPr/>
            </p:nvSpPr>
            <p:spPr>
              <a:xfrm>
                <a:off x="2397175" y="2395750"/>
                <a:ext cx="9797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2465" extrusionOk="0">
                    <a:moveTo>
                      <a:pt x="884" y="1"/>
                    </a:moveTo>
                    <a:cubicBezTo>
                      <a:pt x="1" y="1"/>
                      <a:pt x="171" y="1885"/>
                      <a:pt x="1724" y="2411"/>
                    </a:cubicBezTo>
                    <a:cubicBezTo>
                      <a:pt x="1831" y="2437"/>
                      <a:pt x="1965" y="2464"/>
                      <a:pt x="2072" y="2464"/>
                    </a:cubicBezTo>
                    <a:lnTo>
                      <a:pt x="2098" y="1822"/>
                    </a:lnTo>
                    <a:cubicBezTo>
                      <a:pt x="2124" y="1413"/>
                      <a:pt x="2466" y="1151"/>
                      <a:pt x="2846" y="1151"/>
                    </a:cubicBezTo>
                    <a:cubicBezTo>
                      <a:pt x="2865" y="1151"/>
                      <a:pt x="2883" y="1151"/>
                      <a:pt x="2901" y="1153"/>
                    </a:cubicBezTo>
                    <a:lnTo>
                      <a:pt x="3731" y="1233"/>
                    </a:lnTo>
                    <a:cubicBezTo>
                      <a:pt x="3919" y="805"/>
                      <a:pt x="3838" y="376"/>
                      <a:pt x="3464" y="296"/>
                    </a:cubicBezTo>
                    <a:cubicBezTo>
                      <a:pt x="3464" y="296"/>
                      <a:pt x="3434" y="297"/>
                      <a:pt x="3379" y="297"/>
                    </a:cubicBezTo>
                    <a:cubicBezTo>
                      <a:pt x="3080" y="297"/>
                      <a:pt x="2033" y="278"/>
                      <a:pt x="1081" y="28"/>
                    </a:cubicBezTo>
                    <a:cubicBezTo>
                      <a:pt x="1011" y="9"/>
                      <a:pt x="945" y="1"/>
                      <a:pt x="884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8611;p62">
                <a:extLst>
                  <a:ext uri="{FF2B5EF4-FFF2-40B4-BE49-F238E27FC236}">
                    <a16:creationId xmlns:a16="http://schemas.microsoft.com/office/drawing/2014/main" id="{757A7DF3-1CA9-4570-8C5C-B9C7C63F17F2}"/>
                  </a:ext>
                </a:extLst>
              </p:cNvPr>
              <p:cNvSpPr/>
              <p:nvPr/>
            </p:nvSpPr>
            <p:spPr>
              <a:xfrm>
                <a:off x="2448950" y="2425575"/>
                <a:ext cx="415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1315" extrusionOk="0">
                    <a:moveTo>
                      <a:pt x="706" y="1"/>
                    </a:moveTo>
                    <a:cubicBezTo>
                      <a:pt x="355" y="1"/>
                      <a:pt x="51" y="299"/>
                      <a:pt x="27" y="682"/>
                    </a:cubicBezTo>
                    <a:lnTo>
                      <a:pt x="1" y="1298"/>
                    </a:lnTo>
                    <a:cubicBezTo>
                      <a:pt x="64" y="1309"/>
                      <a:pt x="125" y="1315"/>
                      <a:pt x="186" y="1315"/>
                    </a:cubicBezTo>
                    <a:cubicBezTo>
                      <a:pt x="408" y="1315"/>
                      <a:pt x="614" y="1243"/>
                      <a:pt x="804" y="1137"/>
                    </a:cubicBezTo>
                    <a:cubicBezTo>
                      <a:pt x="1098" y="950"/>
                      <a:pt x="1339" y="682"/>
                      <a:pt x="1500" y="441"/>
                    </a:cubicBezTo>
                    <a:cubicBezTo>
                      <a:pt x="1580" y="334"/>
                      <a:pt x="1633" y="201"/>
                      <a:pt x="1660" y="67"/>
                    </a:cubicBezTo>
                    <a:lnTo>
                      <a:pt x="830" y="13"/>
                    </a:lnTo>
                    <a:cubicBezTo>
                      <a:pt x="789" y="5"/>
                      <a:pt x="747" y="1"/>
                      <a:pt x="706" y="1"/>
                    </a:cubicBezTo>
                    <a:close/>
                  </a:path>
                </a:pathLst>
              </a:custGeom>
              <a:solidFill>
                <a:srgbClr val="F66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3" name="Google Shape;8612;p62">
                <a:extLst>
                  <a:ext uri="{FF2B5EF4-FFF2-40B4-BE49-F238E27FC236}">
                    <a16:creationId xmlns:a16="http://schemas.microsoft.com/office/drawing/2014/main" id="{3B4414E8-DDD3-4408-B367-2B3BC6B45E7C}"/>
                  </a:ext>
                </a:extLst>
              </p:cNvPr>
              <p:cNvSpPr/>
              <p:nvPr/>
            </p:nvSpPr>
            <p:spPr>
              <a:xfrm>
                <a:off x="2354600" y="2356200"/>
                <a:ext cx="408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724" extrusionOk="0">
                    <a:moveTo>
                      <a:pt x="864" y="0"/>
                    </a:moveTo>
                    <a:cubicBezTo>
                      <a:pt x="827" y="0"/>
                      <a:pt x="789" y="2"/>
                      <a:pt x="750" y="5"/>
                    </a:cubicBezTo>
                    <a:cubicBezTo>
                      <a:pt x="402" y="31"/>
                      <a:pt x="161" y="245"/>
                      <a:pt x="81" y="379"/>
                    </a:cubicBezTo>
                    <a:cubicBezTo>
                      <a:pt x="1" y="567"/>
                      <a:pt x="54" y="674"/>
                      <a:pt x="161" y="700"/>
                    </a:cubicBezTo>
                    <a:cubicBezTo>
                      <a:pt x="195" y="717"/>
                      <a:pt x="230" y="723"/>
                      <a:pt x="266" y="723"/>
                    </a:cubicBezTo>
                    <a:cubicBezTo>
                      <a:pt x="346" y="723"/>
                      <a:pt x="427" y="692"/>
                      <a:pt x="483" y="674"/>
                    </a:cubicBezTo>
                    <a:cubicBezTo>
                      <a:pt x="616" y="647"/>
                      <a:pt x="723" y="647"/>
                      <a:pt x="830" y="620"/>
                    </a:cubicBezTo>
                    <a:cubicBezTo>
                      <a:pt x="938" y="620"/>
                      <a:pt x="1071" y="567"/>
                      <a:pt x="1205" y="567"/>
                    </a:cubicBezTo>
                    <a:cubicBezTo>
                      <a:pt x="1339" y="567"/>
                      <a:pt x="1419" y="567"/>
                      <a:pt x="1526" y="513"/>
                    </a:cubicBezTo>
                    <a:cubicBezTo>
                      <a:pt x="1633" y="486"/>
                      <a:pt x="1633" y="353"/>
                      <a:pt x="1526" y="219"/>
                    </a:cubicBezTo>
                    <a:cubicBezTo>
                      <a:pt x="1407" y="99"/>
                      <a:pt x="1179" y="0"/>
                      <a:pt x="864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4" name="Google Shape;8613;p62">
                <a:extLst>
                  <a:ext uri="{FF2B5EF4-FFF2-40B4-BE49-F238E27FC236}">
                    <a16:creationId xmlns:a16="http://schemas.microsoft.com/office/drawing/2014/main" id="{9C8C0A76-ECC6-4DB8-B6A7-F54FFC6B7E73}"/>
                  </a:ext>
                </a:extLst>
              </p:cNvPr>
              <p:cNvSpPr/>
              <p:nvPr/>
            </p:nvSpPr>
            <p:spPr>
              <a:xfrm>
                <a:off x="2519875" y="2409100"/>
                <a:ext cx="301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35" extrusionOk="0">
                    <a:moveTo>
                      <a:pt x="585" y="1"/>
                    </a:moveTo>
                    <a:cubicBezTo>
                      <a:pt x="266" y="1"/>
                      <a:pt x="28" y="210"/>
                      <a:pt x="28" y="538"/>
                    </a:cubicBezTo>
                    <a:cubicBezTo>
                      <a:pt x="1" y="860"/>
                      <a:pt x="269" y="1127"/>
                      <a:pt x="563" y="1127"/>
                    </a:cubicBezTo>
                    <a:cubicBezTo>
                      <a:pt x="593" y="1132"/>
                      <a:pt x="622" y="1134"/>
                      <a:pt x="651" y="1134"/>
                    </a:cubicBezTo>
                    <a:cubicBezTo>
                      <a:pt x="955" y="1134"/>
                      <a:pt x="1179" y="885"/>
                      <a:pt x="1179" y="592"/>
                    </a:cubicBezTo>
                    <a:cubicBezTo>
                      <a:pt x="1205" y="271"/>
                      <a:pt x="938" y="3"/>
                      <a:pt x="643" y="3"/>
                    </a:cubicBezTo>
                    <a:cubicBezTo>
                      <a:pt x="624" y="2"/>
                      <a:pt x="604" y="1"/>
                      <a:pt x="585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5" name="Google Shape;8614;p62">
                <a:extLst>
                  <a:ext uri="{FF2B5EF4-FFF2-40B4-BE49-F238E27FC236}">
                    <a16:creationId xmlns:a16="http://schemas.microsoft.com/office/drawing/2014/main" id="{853AD4C0-88EB-474A-8CFC-5A47A8FBA728}"/>
                  </a:ext>
                </a:extLst>
              </p:cNvPr>
              <p:cNvSpPr/>
              <p:nvPr/>
            </p:nvSpPr>
            <p:spPr>
              <a:xfrm>
                <a:off x="2352600" y="2391835"/>
                <a:ext cx="30125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127" extrusionOk="0">
                    <a:moveTo>
                      <a:pt x="643" y="1"/>
                    </a:moveTo>
                    <a:cubicBezTo>
                      <a:pt x="348" y="1"/>
                      <a:pt x="27" y="215"/>
                      <a:pt x="27" y="536"/>
                    </a:cubicBezTo>
                    <a:cubicBezTo>
                      <a:pt x="0" y="857"/>
                      <a:pt x="268" y="1125"/>
                      <a:pt x="563" y="1125"/>
                    </a:cubicBezTo>
                    <a:cubicBezTo>
                      <a:pt x="579" y="1126"/>
                      <a:pt x="595" y="1127"/>
                      <a:pt x="610" y="1127"/>
                    </a:cubicBezTo>
                    <a:cubicBezTo>
                      <a:pt x="935" y="1127"/>
                      <a:pt x="1178" y="870"/>
                      <a:pt x="1178" y="590"/>
                    </a:cubicBezTo>
                    <a:cubicBezTo>
                      <a:pt x="1205" y="268"/>
                      <a:pt x="937" y="1"/>
                      <a:pt x="643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6" name="Google Shape;8615;p62">
                <a:extLst>
                  <a:ext uri="{FF2B5EF4-FFF2-40B4-BE49-F238E27FC236}">
                    <a16:creationId xmlns:a16="http://schemas.microsoft.com/office/drawing/2014/main" id="{1AA79924-22F0-415F-A0D0-0CFD0119D133}"/>
                  </a:ext>
                </a:extLst>
              </p:cNvPr>
              <p:cNvSpPr/>
              <p:nvPr/>
            </p:nvSpPr>
            <p:spPr>
              <a:xfrm>
                <a:off x="2345900" y="2415925"/>
                <a:ext cx="375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721" extrusionOk="0">
                    <a:moveTo>
                      <a:pt x="701" y="0"/>
                    </a:moveTo>
                    <a:cubicBezTo>
                      <a:pt x="540" y="0"/>
                      <a:pt x="359" y="37"/>
                      <a:pt x="161" y="132"/>
                    </a:cubicBezTo>
                    <a:cubicBezTo>
                      <a:pt x="28" y="185"/>
                      <a:pt x="1" y="372"/>
                      <a:pt x="81" y="506"/>
                    </a:cubicBezTo>
                    <a:cubicBezTo>
                      <a:pt x="115" y="590"/>
                      <a:pt x="190" y="632"/>
                      <a:pt x="274" y="632"/>
                    </a:cubicBezTo>
                    <a:cubicBezTo>
                      <a:pt x="325" y="632"/>
                      <a:pt x="379" y="617"/>
                      <a:pt x="429" y="587"/>
                    </a:cubicBezTo>
                    <a:cubicBezTo>
                      <a:pt x="542" y="534"/>
                      <a:pt x="635" y="516"/>
                      <a:pt x="711" y="516"/>
                    </a:cubicBezTo>
                    <a:cubicBezTo>
                      <a:pt x="867" y="516"/>
                      <a:pt x="946" y="595"/>
                      <a:pt x="964" y="613"/>
                    </a:cubicBezTo>
                    <a:cubicBezTo>
                      <a:pt x="1045" y="694"/>
                      <a:pt x="1098" y="720"/>
                      <a:pt x="1205" y="720"/>
                    </a:cubicBezTo>
                    <a:cubicBezTo>
                      <a:pt x="1286" y="720"/>
                      <a:pt x="1339" y="694"/>
                      <a:pt x="1366" y="667"/>
                    </a:cubicBezTo>
                    <a:cubicBezTo>
                      <a:pt x="1473" y="560"/>
                      <a:pt x="1500" y="399"/>
                      <a:pt x="1419" y="292"/>
                    </a:cubicBezTo>
                    <a:cubicBezTo>
                      <a:pt x="1292" y="165"/>
                      <a:pt x="1041" y="0"/>
                      <a:pt x="701" y="0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7" name="Google Shape;8616;p62">
                <a:extLst>
                  <a:ext uri="{FF2B5EF4-FFF2-40B4-BE49-F238E27FC236}">
                    <a16:creationId xmlns:a16="http://schemas.microsoft.com/office/drawing/2014/main" id="{1C58DC0B-8CE6-4D81-B9BC-E190511E1450}"/>
                  </a:ext>
                </a:extLst>
              </p:cNvPr>
              <p:cNvSpPr/>
              <p:nvPr/>
            </p:nvSpPr>
            <p:spPr>
              <a:xfrm>
                <a:off x="2497800" y="2435925"/>
                <a:ext cx="62250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27" extrusionOk="0">
                    <a:moveTo>
                      <a:pt x="1259" y="1"/>
                    </a:moveTo>
                    <a:cubicBezTo>
                      <a:pt x="563" y="1"/>
                      <a:pt x="1" y="349"/>
                      <a:pt x="1" y="750"/>
                    </a:cubicBezTo>
                    <a:cubicBezTo>
                      <a:pt x="1" y="1178"/>
                      <a:pt x="563" y="1526"/>
                      <a:pt x="1259" y="1526"/>
                    </a:cubicBezTo>
                    <a:cubicBezTo>
                      <a:pt x="1928" y="1526"/>
                      <a:pt x="2490" y="1178"/>
                      <a:pt x="2490" y="750"/>
                    </a:cubicBezTo>
                    <a:cubicBezTo>
                      <a:pt x="2490" y="349"/>
                      <a:pt x="1928" y="1"/>
                      <a:pt x="1259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8" name="Google Shape;8617;p62">
                <a:extLst>
                  <a:ext uri="{FF2B5EF4-FFF2-40B4-BE49-F238E27FC236}">
                    <a16:creationId xmlns:a16="http://schemas.microsoft.com/office/drawing/2014/main" id="{75FCB24D-7C06-4763-9B62-A845738BFA25}"/>
                  </a:ext>
                </a:extLst>
              </p:cNvPr>
              <p:cNvSpPr/>
              <p:nvPr/>
            </p:nvSpPr>
            <p:spPr>
              <a:xfrm>
                <a:off x="2330525" y="2423875"/>
                <a:ext cx="622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54" extrusionOk="0">
                    <a:moveTo>
                      <a:pt x="1258" y="1"/>
                    </a:moveTo>
                    <a:cubicBezTo>
                      <a:pt x="562" y="1"/>
                      <a:pt x="0" y="349"/>
                      <a:pt x="0" y="777"/>
                    </a:cubicBezTo>
                    <a:cubicBezTo>
                      <a:pt x="0" y="1205"/>
                      <a:pt x="562" y="1553"/>
                      <a:pt x="1258" y="1553"/>
                    </a:cubicBezTo>
                    <a:cubicBezTo>
                      <a:pt x="1927" y="1553"/>
                      <a:pt x="2489" y="1205"/>
                      <a:pt x="2489" y="777"/>
                    </a:cubicBezTo>
                    <a:cubicBezTo>
                      <a:pt x="2489" y="349"/>
                      <a:pt x="1927" y="1"/>
                      <a:pt x="1258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43434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50" name="Google Shape;8618;p62">
              <a:extLst>
                <a:ext uri="{FF2B5EF4-FFF2-40B4-BE49-F238E27FC236}">
                  <a16:creationId xmlns:a16="http://schemas.microsoft.com/office/drawing/2014/main" id="{79E7CE04-C521-447C-B8B2-3C1BB3C0DCAD}"/>
                </a:ext>
              </a:extLst>
            </p:cNvPr>
            <p:cNvSpPr/>
            <p:nvPr/>
          </p:nvSpPr>
          <p:spPr>
            <a:xfrm>
              <a:off x="6007018" y="1912806"/>
              <a:ext cx="23320" cy="11431"/>
            </a:xfrm>
            <a:custGeom>
              <a:avLst/>
              <a:gdLst/>
              <a:ahLst/>
              <a:cxnLst/>
              <a:rect l="l" t="t" r="r" b="b"/>
              <a:pathLst>
                <a:path w="1581" h="775" extrusionOk="0">
                  <a:moveTo>
                    <a:pt x="574" y="0"/>
                  </a:moveTo>
                  <a:cubicBezTo>
                    <a:pt x="379" y="0"/>
                    <a:pt x="222" y="53"/>
                    <a:pt x="135" y="105"/>
                  </a:cubicBezTo>
                  <a:cubicBezTo>
                    <a:pt x="1" y="212"/>
                    <a:pt x="1" y="319"/>
                    <a:pt x="54" y="373"/>
                  </a:cubicBezTo>
                  <a:cubicBezTo>
                    <a:pt x="161" y="453"/>
                    <a:pt x="269" y="480"/>
                    <a:pt x="402" y="507"/>
                  </a:cubicBezTo>
                  <a:cubicBezTo>
                    <a:pt x="509" y="560"/>
                    <a:pt x="616" y="587"/>
                    <a:pt x="724" y="614"/>
                  </a:cubicBezTo>
                  <a:cubicBezTo>
                    <a:pt x="831" y="641"/>
                    <a:pt x="964" y="694"/>
                    <a:pt x="1072" y="721"/>
                  </a:cubicBezTo>
                  <a:cubicBezTo>
                    <a:pt x="1179" y="748"/>
                    <a:pt x="1286" y="774"/>
                    <a:pt x="1393" y="774"/>
                  </a:cubicBezTo>
                  <a:cubicBezTo>
                    <a:pt x="1500" y="774"/>
                    <a:pt x="1580" y="694"/>
                    <a:pt x="1500" y="507"/>
                  </a:cubicBezTo>
                  <a:cubicBezTo>
                    <a:pt x="1446" y="373"/>
                    <a:pt x="1232" y="159"/>
                    <a:pt x="911" y="52"/>
                  </a:cubicBezTo>
                  <a:cubicBezTo>
                    <a:pt x="791" y="15"/>
                    <a:pt x="677" y="0"/>
                    <a:pt x="574" y="0"/>
                  </a:cubicBezTo>
                  <a:close/>
                </a:path>
              </a:pathLst>
            </a:custGeom>
            <a:solidFill>
              <a:srgbClr val="264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BA05812F-1D9B-4DEF-A7A5-6B41F63F84F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45538" flipH="1">
            <a:off x="4143522" y="-2513789"/>
            <a:ext cx="11107524" cy="6247983"/>
          </a:xfrm>
          <a:prstGeom prst="rect">
            <a:avLst/>
          </a:prstGeom>
        </p:spPr>
      </p:pic>
      <p:pic>
        <p:nvPicPr>
          <p:cNvPr id="242" name="Picture 2">
            <a:extLst>
              <a:ext uri="{FF2B5EF4-FFF2-40B4-BE49-F238E27FC236}">
                <a16:creationId xmlns:a16="http://schemas.microsoft.com/office/drawing/2014/main" id="{0B9B5007-E116-46C2-8174-1F284BE3C29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9278501" y="-1342052"/>
            <a:ext cx="2596065" cy="4114800"/>
          </a:xfrm>
          <a:prstGeom prst="rect">
            <a:avLst/>
          </a:prstGeom>
        </p:spPr>
      </p:pic>
      <p:pic>
        <p:nvPicPr>
          <p:cNvPr id="247" name="Picture 2">
            <a:extLst>
              <a:ext uri="{FF2B5EF4-FFF2-40B4-BE49-F238E27FC236}">
                <a16:creationId xmlns:a16="http://schemas.microsoft.com/office/drawing/2014/main" id="{704C757E-BCAF-468D-9A23-C8924204A30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17659465">
            <a:off x="6427128" y="-2563419"/>
            <a:ext cx="2596065" cy="41148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288FF1A-1EB3-AD24-19A5-14FA0F3BF74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601996" y="1317348"/>
            <a:ext cx="8547333" cy="36944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3231882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C47242F5-4D61-4CF6-B6D9-C1B419A4284B}"/>
              </a:ext>
            </a:extLst>
          </p:cNvPr>
          <p:cNvGrpSpPr/>
          <p:nvPr/>
        </p:nvGrpSpPr>
        <p:grpSpPr>
          <a:xfrm>
            <a:off x="1050247" y="909667"/>
            <a:ext cx="6969803" cy="1575742"/>
            <a:chOff x="1050247" y="909667"/>
            <a:chExt cx="6969803" cy="1575742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2A56ADC9-F9ED-4755-9BD2-2A9A1D901CF0}"/>
                </a:ext>
              </a:extLst>
            </p:cNvPr>
            <p:cNvSpPr/>
            <p:nvPr/>
          </p:nvSpPr>
          <p:spPr>
            <a:xfrm>
              <a:off x="2374265" y="1410852"/>
              <a:ext cx="5645785" cy="584775"/>
            </a:xfrm>
            <a:prstGeom prst="rect">
              <a:avLst/>
            </a:prstGeom>
            <a:solidFill>
              <a:schemeClr val="bg1"/>
            </a:solidFill>
            <a:ln w="101600" cmpd="thickThin">
              <a:solidFill>
                <a:srgbClr val="0070C0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lvl="0" algn="ctr">
                <a:defRPr/>
              </a:pP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Bài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hát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nói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về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điều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gì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?</a:t>
              </a:r>
              <a:endParaRPr kumimoji="0" lang="vi-VN" sz="3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9030496C-08DA-416E-BC55-57D11B0FA2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50247" y="909667"/>
              <a:ext cx="1263145" cy="1575742"/>
            </a:xfrm>
            <a:prstGeom prst="rect">
              <a:avLst/>
            </a:prstGeom>
          </p:spPr>
        </p:pic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B034DCD-C31D-4633-8C9E-1C8915041037}"/>
              </a:ext>
            </a:extLst>
          </p:cNvPr>
          <p:cNvGrpSpPr/>
          <p:nvPr/>
        </p:nvGrpSpPr>
        <p:grpSpPr>
          <a:xfrm>
            <a:off x="1088347" y="2567017"/>
            <a:ext cx="8846228" cy="1661270"/>
            <a:chOff x="1088347" y="2567017"/>
            <a:chExt cx="8846228" cy="1661270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07756CCC-CBE9-44BA-9A45-1E213B60290F}"/>
                </a:ext>
              </a:extLst>
            </p:cNvPr>
            <p:cNvSpPr/>
            <p:nvPr/>
          </p:nvSpPr>
          <p:spPr>
            <a:xfrm>
              <a:off x="2374265" y="2658627"/>
              <a:ext cx="7560310" cy="1569660"/>
            </a:xfrm>
            <a:prstGeom prst="rect">
              <a:avLst/>
            </a:prstGeom>
            <a:solidFill>
              <a:schemeClr val="bg1"/>
            </a:solidFill>
            <a:ln w="101600" cmpd="thickThin">
              <a:solidFill>
                <a:srgbClr val="0070C0"/>
              </a:solidFill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/>
            <a:p>
              <a:pPr lvl="0" algn="ctr">
                <a:defRPr/>
              </a:pP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Xung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quanh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chúng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ta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có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rất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nhiều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loài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cây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khác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nhau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.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Em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thích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cây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nào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?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Vì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 </a:t>
              </a:r>
              <a:r>
                <a:rPr lang="en-US" sz="3200" b="1" kern="0" dirty="0" err="1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sao</a:t>
              </a:r>
              <a:r>
                <a:rPr lang="en-US" sz="3200" b="1" kern="0" dirty="0">
                  <a:solidFill>
                    <a:srgbClr val="FF0000"/>
                  </a:solidFill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?</a:t>
              </a:r>
              <a:endParaRPr kumimoji="0" lang="vi-VN" sz="3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6BD0801D-300C-4571-B13C-B836CD8C7F0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88347" y="2567017"/>
              <a:ext cx="1263145" cy="157574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42614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7BDE427-2DB8-4608-89F3-07327489BD68}"/>
              </a:ext>
            </a:extLst>
          </p:cNvPr>
          <p:cNvSpPr/>
          <p:nvPr/>
        </p:nvSpPr>
        <p:spPr>
          <a:xfrm>
            <a:off x="1547661" y="1026250"/>
            <a:ext cx="9063259" cy="4575950"/>
          </a:xfrm>
          <a:prstGeom prst="roundRect">
            <a:avLst>
              <a:gd name="adj" fmla="val 10270"/>
            </a:avLst>
          </a:prstGeom>
          <a:solidFill>
            <a:schemeClr val="bg1">
              <a:alpha val="63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" name="Picture 4">
            <a:extLst>
              <a:ext uri="{FF2B5EF4-FFF2-40B4-BE49-F238E27FC236}">
                <a16:creationId xmlns:a16="http://schemas.microsoft.com/office/drawing/2014/main" id="{6074C5CE-72B6-4E24-BEAF-6ACD529100D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868119" y="1846993"/>
            <a:ext cx="2912480" cy="6401055"/>
          </a:xfrm>
          <a:prstGeom prst="rect">
            <a:avLst/>
          </a:prstGeom>
        </p:spPr>
      </p:pic>
      <p:grpSp>
        <p:nvGrpSpPr>
          <p:cNvPr id="65" name="Google Shape;7561;p54">
            <a:extLst>
              <a:ext uri="{FF2B5EF4-FFF2-40B4-BE49-F238E27FC236}">
                <a16:creationId xmlns:a16="http://schemas.microsoft.com/office/drawing/2014/main" id="{D64FD698-5A90-4121-A2BC-35FF50309B0A}"/>
              </a:ext>
            </a:extLst>
          </p:cNvPr>
          <p:cNvGrpSpPr/>
          <p:nvPr/>
        </p:nvGrpSpPr>
        <p:grpSpPr>
          <a:xfrm>
            <a:off x="0" y="161729"/>
            <a:ext cx="2123483" cy="1175393"/>
            <a:chOff x="5205307" y="859734"/>
            <a:chExt cx="1645890" cy="877283"/>
          </a:xfrm>
        </p:grpSpPr>
        <p:sp>
          <p:nvSpPr>
            <p:cNvPr id="66" name="Google Shape;7562;p54">
              <a:extLst>
                <a:ext uri="{FF2B5EF4-FFF2-40B4-BE49-F238E27FC236}">
                  <a16:creationId xmlns:a16="http://schemas.microsoft.com/office/drawing/2014/main" id="{7C629317-5944-4BA7-AEB8-42F9D95DC5CC}"/>
                </a:ext>
              </a:extLst>
            </p:cNvPr>
            <p:cNvSpPr/>
            <p:nvPr/>
          </p:nvSpPr>
          <p:spPr>
            <a:xfrm>
              <a:off x="5957303" y="859734"/>
              <a:ext cx="893894" cy="877283"/>
            </a:xfrm>
            <a:custGeom>
              <a:avLst/>
              <a:gdLst/>
              <a:ahLst/>
              <a:cxnLst/>
              <a:rect l="l" t="t" r="r" b="b"/>
              <a:pathLst>
                <a:path w="36055" h="35385" extrusionOk="0">
                  <a:moveTo>
                    <a:pt x="28506" y="1"/>
                  </a:moveTo>
                  <a:cubicBezTo>
                    <a:pt x="27596" y="1"/>
                    <a:pt x="26793" y="322"/>
                    <a:pt x="26151" y="938"/>
                  </a:cubicBezTo>
                  <a:cubicBezTo>
                    <a:pt x="25107" y="1393"/>
                    <a:pt x="24197" y="2142"/>
                    <a:pt x="23448" y="3106"/>
                  </a:cubicBezTo>
                  <a:cubicBezTo>
                    <a:pt x="22082" y="1874"/>
                    <a:pt x="20343" y="1205"/>
                    <a:pt x="18496" y="1205"/>
                  </a:cubicBezTo>
                  <a:cubicBezTo>
                    <a:pt x="18228" y="1205"/>
                    <a:pt x="17961" y="1205"/>
                    <a:pt x="17720" y="1232"/>
                  </a:cubicBezTo>
                  <a:cubicBezTo>
                    <a:pt x="17291" y="884"/>
                    <a:pt x="16756" y="670"/>
                    <a:pt x="16194" y="590"/>
                  </a:cubicBezTo>
                  <a:cubicBezTo>
                    <a:pt x="16007" y="563"/>
                    <a:pt x="15846" y="563"/>
                    <a:pt x="15659" y="563"/>
                  </a:cubicBezTo>
                  <a:cubicBezTo>
                    <a:pt x="13972" y="563"/>
                    <a:pt x="12527" y="1767"/>
                    <a:pt x="12313" y="3427"/>
                  </a:cubicBezTo>
                  <a:cubicBezTo>
                    <a:pt x="11671" y="3213"/>
                    <a:pt x="10975" y="3106"/>
                    <a:pt x="10252" y="3106"/>
                  </a:cubicBezTo>
                  <a:cubicBezTo>
                    <a:pt x="8111" y="3106"/>
                    <a:pt x="6077" y="4150"/>
                    <a:pt x="4819" y="5889"/>
                  </a:cubicBezTo>
                  <a:cubicBezTo>
                    <a:pt x="3802" y="7254"/>
                    <a:pt x="3400" y="8967"/>
                    <a:pt x="3668" y="10654"/>
                  </a:cubicBezTo>
                  <a:cubicBezTo>
                    <a:pt x="2490" y="10975"/>
                    <a:pt x="1473" y="11697"/>
                    <a:pt x="831" y="12768"/>
                  </a:cubicBezTo>
                  <a:cubicBezTo>
                    <a:pt x="161" y="13946"/>
                    <a:pt x="1" y="15311"/>
                    <a:pt x="456" y="16596"/>
                  </a:cubicBezTo>
                  <a:cubicBezTo>
                    <a:pt x="938" y="17880"/>
                    <a:pt x="1874" y="18951"/>
                    <a:pt x="3025" y="19620"/>
                  </a:cubicBezTo>
                  <a:cubicBezTo>
                    <a:pt x="2999" y="19754"/>
                    <a:pt x="2972" y="19888"/>
                    <a:pt x="2972" y="20022"/>
                  </a:cubicBezTo>
                  <a:lnTo>
                    <a:pt x="2972" y="20102"/>
                  </a:lnTo>
                  <a:cubicBezTo>
                    <a:pt x="2891" y="20396"/>
                    <a:pt x="2865" y="20691"/>
                    <a:pt x="2838" y="21012"/>
                  </a:cubicBezTo>
                  <a:lnTo>
                    <a:pt x="2838" y="21039"/>
                  </a:lnTo>
                  <a:cubicBezTo>
                    <a:pt x="2811" y="21306"/>
                    <a:pt x="2811" y="21574"/>
                    <a:pt x="2758" y="21895"/>
                  </a:cubicBezTo>
                  <a:lnTo>
                    <a:pt x="2758" y="21975"/>
                  </a:lnTo>
                  <a:lnTo>
                    <a:pt x="2758" y="22832"/>
                  </a:lnTo>
                  <a:lnTo>
                    <a:pt x="2758" y="22939"/>
                  </a:lnTo>
                  <a:cubicBezTo>
                    <a:pt x="2758" y="23207"/>
                    <a:pt x="2811" y="23474"/>
                    <a:pt x="2838" y="23742"/>
                  </a:cubicBezTo>
                  <a:lnTo>
                    <a:pt x="2838" y="23876"/>
                  </a:lnTo>
                  <a:cubicBezTo>
                    <a:pt x="2865" y="24170"/>
                    <a:pt x="2891" y="24438"/>
                    <a:pt x="2972" y="24759"/>
                  </a:cubicBezTo>
                  <a:lnTo>
                    <a:pt x="2972" y="24813"/>
                  </a:lnTo>
                  <a:cubicBezTo>
                    <a:pt x="2999" y="24920"/>
                    <a:pt x="2999" y="25027"/>
                    <a:pt x="3025" y="25080"/>
                  </a:cubicBezTo>
                  <a:lnTo>
                    <a:pt x="2410" y="26927"/>
                  </a:lnTo>
                  <a:cubicBezTo>
                    <a:pt x="2035" y="27998"/>
                    <a:pt x="2196" y="29175"/>
                    <a:pt x="2865" y="30059"/>
                  </a:cubicBezTo>
                  <a:cubicBezTo>
                    <a:pt x="3507" y="30969"/>
                    <a:pt x="4578" y="31531"/>
                    <a:pt x="5675" y="31531"/>
                  </a:cubicBezTo>
                  <a:lnTo>
                    <a:pt x="6023" y="31531"/>
                  </a:lnTo>
                  <a:lnTo>
                    <a:pt x="6478" y="31504"/>
                  </a:lnTo>
                  <a:lnTo>
                    <a:pt x="6639" y="31665"/>
                  </a:lnTo>
                  <a:lnTo>
                    <a:pt x="6773" y="31798"/>
                  </a:lnTo>
                  <a:cubicBezTo>
                    <a:pt x="7013" y="32013"/>
                    <a:pt x="7228" y="32200"/>
                    <a:pt x="7415" y="32387"/>
                  </a:cubicBezTo>
                  <a:cubicBezTo>
                    <a:pt x="7442" y="32414"/>
                    <a:pt x="7495" y="32441"/>
                    <a:pt x="7522" y="32441"/>
                  </a:cubicBezTo>
                  <a:cubicBezTo>
                    <a:pt x="7763" y="32655"/>
                    <a:pt x="7977" y="32815"/>
                    <a:pt x="8245" y="33003"/>
                  </a:cubicBezTo>
                  <a:lnTo>
                    <a:pt x="8378" y="33110"/>
                  </a:lnTo>
                  <a:lnTo>
                    <a:pt x="9181" y="33618"/>
                  </a:lnTo>
                  <a:lnTo>
                    <a:pt x="9288" y="33645"/>
                  </a:lnTo>
                  <a:cubicBezTo>
                    <a:pt x="9556" y="33779"/>
                    <a:pt x="9797" y="33940"/>
                    <a:pt x="10065" y="34047"/>
                  </a:cubicBezTo>
                  <a:lnTo>
                    <a:pt x="10172" y="34127"/>
                  </a:lnTo>
                  <a:cubicBezTo>
                    <a:pt x="10439" y="34261"/>
                    <a:pt x="10707" y="34341"/>
                    <a:pt x="11001" y="34475"/>
                  </a:cubicBezTo>
                  <a:lnTo>
                    <a:pt x="11135" y="34555"/>
                  </a:lnTo>
                  <a:cubicBezTo>
                    <a:pt x="11430" y="34689"/>
                    <a:pt x="11724" y="34796"/>
                    <a:pt x="12045" y="34850"/>
                  </a:cubicBezTo>
                  <a:lnTo>
                    <a:pt x="12072" y="34850"/>
                  </a:lnTo>
                  <a:cubicBezTo>
                    <a:pt x="12340" y="34930"/>
                    <a:pt x="12634" y="35010"/>
                    <a:pt x="12982" y="35091"/>
                  </a:cubicBezTo>
                  <a:lnTo>
                    <a:pt x="13062" y="35117"/>
                  </a:lnTo>
                  <a:cubicBezTo>
                    <a:pt x="13384" y="35198"/>
                    <a:pt x="13678" y="35251"/>
                    <a:pt x="13999" y="35278"/>
                  </a:cubicBezTo>
                  <a:lnTo>
                    <a:pt x="14106" y="35278"/>
                  </a:lnTo>
                  <a:cubicBezTo>
                    <a:pt x="14668" y="35358"/>
                    <a:pt x="15284" y="35385"/>
                    <a:pt x="15846" y="35385"/>
                  </a:cubicBezTo>
                  <a:lnTo>
                    <a:pt x="16114" y="35385"/>
                  </a:lnTo>
                  <a:cubicBezTo>
                    <a:pt x="16462" y="35385"/>
                    <a:pt x="16783" y="35358"/>
                    <a:pt x="17051" y="35331"/>
                  </a:cubicBezTo>
                  <a:lnTo>
                    <a:pt x="17131" y="35331"/>
                  </a:lnTo>
                  <a:cubicBezTo>
                    <a:pt x="17800" y="35251"/>
                    <a:pt x="18416" y="35144"/>
                    <a:pt x="19058" y="34984"/>
                  </a:cubicBezTo>
                  <a:lnTo>
                    <a:pt x="19165" y="34957"/>
                  </a:lnTo>
                  <a:cubicBezTo>
                    <a:pt x="19754" y="34796"/>
                    <a:pt x="20369" y="34582"/>
                    <a:pt x="20958" y="34314"/>
                  </a:cubicBezTo>
                  <a:lnTo>
                    <a:pt x="21065" y="34288"/>
                  </a:lnTo>
                  <a:cubicBezTo>
                    <a:pt x="21360" y="34154"/>
                    <a:pt x="21627" y="34020"/>
                    <a:pt x="21868" y="33886"/>
                  </a:cubicBezTo>
                  <a:lnTo>
                    <a:pt x="21895" y="33886"/>
                  </a:lnTo>
                  <a:lnTo>
                    <a:pt x="22618" y="33485"/>
                  </a:lnTo>
                  <a:lnTo>
                    <a:pt x="22778" y="33378"/>
                  </a:lnTo>
                  <a:cubicBezTo>
                    <a:pt x="23046" y="33217"/>
                    <a:pt x="23287" y="33056"/>
                    <a:pt x="23501" y="32869"/>
                  </a:cubicBezTo>
                  <a:lnTo>
                    <a:pt x="28506" y="29229"/>
                  </a:lnTo>
                  <a:cubicBezTo>
                    <a:pt x="28694" y="29095"/>
                    <a:pt x="28854" y="28961"/>
                    <a:pt x="29068" y="28801"/>
                  </a:cubicBezTo>
                  <a:lnTo>
                    <a:pt x="29229" y="28667"/>
                  </a:lnTo>
                  <a:cubicBezTo>
                    <a:pt x="29336" y="28560"/>
                    <a:pt x="29470" y="28453"/>
                    <a:pt x="29577" y="28372"/>
                  </a:cubicBezTo>
                  <a:lnTo>
                    <a:pt x="29711" y="28239"/>
                  </a:lnTo>
                  <a:lnTo>
                    <a:pt x="29764" y="28158"/>
                  </a:lnTo>
                  <a:cubicBezTo>
                    <a:pt x="29871" y="28051"/>
                    <a:pt x="29978" y="27971"/>
                    <a:pt x="30059" y="27891"/>
                  </a:cubicBezTo>
                  <a:cubicBezTo>
                    <a:pt x="30112" y="27837"/>
                    <a:pt x="30166" y="27784"/>
                    <a:pt x="30192" y="27730"/>
                  </a:cubicBezTo>
                  <a:lnTo>
                    <a:pt x="30273" y="27650"/>
                  </a:lnTo>
                  <a:cubicBezTo>
                    <a:pt x="30380" y="27569"/>
                    <a:pt x="30433" y="27489"/>
                    <a:pt x="30514" y="27382"/>
                  </a:cubicBezTo>
                  <a:cubicBezTo>
                    <a:pt x="30567" y="27329"/>
                    <a:pt x="30594" y="27302"/>
                    <a:pt x="30647" y="27221"/>
                  </a:cubicBezTo>
                  <a:lnTo>
                    <a:pt x="30674" y="27195"/>
                  </a:lnTo>
                  <a:cubicBezTo>
                    <a:pt x="30781" y="27088"/>
                    <a:pt x="30835" y="26981"/>
                    <a:pt x="30942" y="26900"/>
                  </a:cubicBezTo>
                  <a:cubicBezTo>
                    <a:pt x="30969" y="26820"/>
                    <a:pt x="31049" y="26766"/>
                    <a:pt x="31076" y="26713"/>
                  </a:cubicBezTo>
                  <a:lnTo>
                    <a:pt x="31102" y="26686"/>
                  </a:lnTo>
                  <a:cubicBezTo>
                    <a:pt x="31183" y="26579"/>
                    <a:pt x="31263" y="26499"/>
                    <a:pt x="31343" y="26392"/>
                  </a:cubicBezTo>
                  <a:cubicBezTo>
                    <a:pt x="31370" y="26311"/>
                    <a:pt x="31450" y="26258"/>
                    <a:pt x="31477" y="26178"/>
                  </a:cubicBezTo>
                  <a:lnTo>
                    <a:pt x="31504" y="26151"/>
                  </a:lnTo>
                  <a:cubicBezTo>
                    <a:pt x="31584" y="26044"/>
                    <a:pt x="31638" y="25963"/>
                    <a:pt x="31745" y="25830"/>
                  </a:cubicBezTo>
                  <a:cubicBezTo>
                    <a:pt x="31772" y="25749"/>
                    <a:pt x="31852" y="25696"/>
                    <a:pt x="31879" y="25589"/>
                  </a:cubicBezTo>
                  <a:cubicBezTo>
                    <a:pt x="31932" y="25482"/>
                    <a:pt x="32013" y="25348"/>
                    <a:pt x="32066" y="25241"/>
                  </a:cubicBezTo>
                  <a:cubicBezTo>
                    <a:pt x="32120" y="25187"/>
                    <a:pt x="32146" y="25107"/>
                    <a:pt x="32200" y="25027"/>
                  </a:cubicBezTo>
                  <a:cubicBezTo>
                    <a:pt x="32280" y="24893"/>
                    <a:pt x="32334" y="24786"/>
                    <a:pt x="32414" y="24652"/>
                  </a:cubicBezTo>
                  <a:cubicBezTo>
                    <a:pt x="32441" y="24572"/>
                    <a:pt x="32468" y="24518"/>
                    <a:pt x="32521" y="24411"/>
                  </a:cubicBezTo>
                  <a:cubicBezTo>
                    <a:pt x="32575" y="24277"/>
                    <a:pt x="32655" y="24170"/>
                    <a:pt x="32682" y="24010"/>
                  </a:cubicBezTo>
                  <a:lnTo>
                    <a:pt x="32789" y="23822"/>
                  </a:lnTo>
                  <a:cubicBezTo>
                    <a:pt x="32842" y="23688"/>
                    <a:pt x="32869" y="23555"/>
                    <a:pt x="32949" y="23367"/>
                  </a:cubicBezTo>
                  <a:cubicBezTo>
                    <a:pt x="32976" y="23314"/>
                    <a:pt x="32976" y="23233"/>
                    <a:pt x="33003" y="23207"/>
                  </a:cubicBezTo>
                  <a:cubicBezTo>
                    <a:pt x="33083" y="23073"/>
                    <a:pt x="33110" y="22939"/>
                    <a:pt x="33137" y="22778"/>
                  </a:cubicBezTo>
                  <a:cubicBezTo>
                    <a:pt x="33137" y="22778"/>
                    <a:pt x="33190" y="22645"/>
                    <a:pt x="33217" y="22564"/>
                  </a:cubicBezTo>
                  <a:cubicBezTo>
                    <a:pt x="33244" y="22430"/>
                    <a:pt x="33324" y="22270"/>
                    <a:pt x="33351" y="22136"/>
                  </a:cubicBezTo>
                  <a:lnTo>
                    <a:pt x="33378" y="21975"/>
                  </a:lnTo>
                  <a:cubicBezTo>
                    <a:pt x="33404" y="21815"/>
                    <a:pt x="33458" y="21627"/>
                    <a:pt x="33511" y="21467"/>
                  </a:cubicBezTo>
                  <a:lnTo>
                    <a:pt x="33538" y="21333"/>
                  </a:lnTo>
                  <a:cubicBezTo>
                    <a:pt x="33592" y="21172"/>
                    <a:pt x="33618" y="20958"/>
                    <a:pt x="33645" y="20798"/>
                  </a:cubicBezTo>
                  <a:lnTo>
                    <a:pt x="33672" y="20691"/>
                  </a:lnTo>
                  <a:cubicBezTo>
                    <a:pt x="33726" y="20530"/>
                    <a:pt x="33752" y="20343"/>
                    <a:pt x="33752" y="20155"/>
                  </a:cubicBezTo>
                  <a:cubicBezTo>
                    <a:pt x="35117" y="19540"/>
                    <a:pt x="36054" y="18282"/>
                    <a:pt x="36054" y="16863"/>
                  </a:cubicBezTo>
                  <a:cubicBezTo>
                    <a:pt x="36027" y="15685"/>
                    <a:pt x="35519" y="14722"/>
                    <a:pt x="34662" y="13999"/>
                  </a:cubicBezTo>
                  <a:cubicBezTo>
                    <a:pt x="34636" y="13865"/>
                    <a:pt x="34555" y="13732"/>
                    <a:pt x="34528" y="13651"/>
                  </a:cubicBezTo>
                  <a:cubicBezTo>
                    <a:pt x="34823" y="12848"/>
                    <a:pt x="34716" y="11938"/>
                    <a:pt x="34288" y="11135"/>
                  </a:cubicBezTo>
                  <a:cubicBezTo>
                    <a:pt x="33726" y="10118"/>
                    <a:pt x="32628" y="9449"/>
                    <a:pt x="31343" y="9289"/>
                  </a:cubicBezTo>
                  <a:cubicBezTo>
                    <a:pt x="31183" y="9262"/>
                    <a:pt x="30969" y="9262"/>
                    <a:pt x="30808" y="9262"/>
                  </a:cubicBezTo>
                  <a:cubicBezTo>
                    <a:pt x="30567" y="9262"/>
                    <a:pt x="30300" y="9289"/>
                    <a:pt x="30085" y="9315"/>
                  </a:cubicBezTo>
                  <a:cubicBezTo>
                    <a:pt x="29363" y="8619"/>
                    <a:pt x="28613" y="7977"/>
                    <a:pt x="27730" y="7442"/>
                  </a:cubicBezTo>
                  <a:cubicBezTo>
                    <a:pt x="27810" y="7254"/>
                    <a:pt x="27891" y="7040"/>
                    <a:pt x="27998" y="6880"/>
                  </a:cubicBezTo>
                  <a:cubicBezTo>
                    <a:pt x="28024" y="6826"/>
                    <a:pt x="28078" y="6773"/>
                    <a:pt x="28105" y="6719"/>
                  </a:cubicBezTo>
                  <a:cubicBezTo>
                    <a:pt x="28239" y="6719"/>
                    <a:pt x="28372" y="6746"/>
                    <a:pt x="28506" y="6746"/>
                  </a:cubicBezTo>
                  <a:cubicBezTo>
                    <a:pt x="30166" y="6746"/>
                    <a:pt x="31611" y="5541"/>
                    <a:pt x="31852" y="3882"/>
                  </a:cubicBezTo>
                  <a:cubicBezTo>
                    <a:pt x="31986" y="2972"/>
                    <a:pt x="31772" y="2062"/>
                    <a:pt x="31236" y="1366"/>
                  </a:cubicBezTo>
                  <a:cubicBezTo>
                    <a:pt x="30701" y="616"/>
                    <a:pt x="29898" y="161"/>
                    <a:pt x="29042" y="28"/>
                  </a:cubicBezTo>
                  <a:cubicBezTo>
                    <a:pt x="28881" y="1"/>
                    <a:pt x="28694" y="1"/>
                    <a:pt x="285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67" name="Google Shape;7563;p54">
              <a:extLst>
                <a:ext uri="{FF2B5EF4-FFF2-40B4-BE49-F238E27FC236}">
                  <a16:creationId xmlns:a16="http://schemas.microsoft.com/office/drawing/2014/main" id="{1A18577D-4028-455B-9307-A8AD5FBB2C39}"/>
                </a:ext>
              </a:extLst>
            </p:cNvPr>
            <p:cNvGrpSpPr/>
            <p:nvPr/>
          </p:nvGrpSpPr>
          <p:grpSpPr>
            <a:xfrm>
              <a:off x="5205307" y="912913"/>
              <a:ext cx="1585343" cy="749800"/>
              <a:chOff x="5391532" y="1259663"/>
              <a:chExt cx="1585343" cy="749800"/>
            </a:xfrm>
          </p:grpSpPr>
          <p:grpSp>
            <p:nvGrpSpPr>
              <p:cNvPr id="68" name="Google Shape;7564;p54">
                <a:extLst>
                  <a:ext uri="{FF2B5EF4-FFF2-40B4-BE49-F238E27FC236}">
                    <a16:creationId xmlns:a16="http://schemas.microsoft.com/office/drawing/2014/main" id="{54F6738D-A0CC-44B9-8EA6-5BC856AB21F9}"/>
                  </a:ext>
                </a:extLst>
              </p:cNvPr>
              <p:cNvGrpSpPr/>
              <p:nvPr/>
            </p:nvGrpSpPr>
            <p:grpSpPr>
              <a:xfrm>
                <a:off x="6206000" y="1259663"/>
                <a:ext cx="770875" cy="749800"/>
                <a:chOff x="1364275" y="1684325"/>
                <a:chExt cx="770875" cy="749800"/>
              </a:xfrm>
            </p:grpSpPr>
            <p:sp>
              <p:nvSpPr>
                <p:cNvPr id="70" name="Google Shape;7565;p54">
                  <a:extLst>
                    <a:ext uri="{FF2B5EF4-FFF2-40B4-BE49-F238E27FC236}">
                      <a16:creationId xmlns:a16="http://schemas.microsoft.com/office/drawing/2014/main" id="{F0B59CD2-8A99-498B-AF09-F21CFF92C663}"/>
                    </a:ext>
                  </a:extLst>
                </p:cNvPr>
                <p:cNvSpPr/>
                <p:nvPr/>
              </p:nvSpPr>
              <p:spPr>
                <a:xfrm>
                  <a:off x="1516175" y="1714575"/>
                  <a:ext cx="388125" cy="39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5" h="15606" extrusionOk="0">
                      <a:moveTo>
                        <a:pt x="9836" y="1"/>
                      </a:moveTo>
                      <a:cubicBezTo>
                        <a:pt x="6776" y="1"/>
                        <a:pt x="3791" y="2848"/>
                        <a:pt x="4952" y="6532"/>
                      </a:cubicBezTo>
                      <a:cubicBezTo>
                        <a:pt x="5166" y="7175"/>
                        <a:pt x="5434" y="7790"/>
                        <a:pt x="5835" y="8432"/>
                      </a:cubicBezTo>
                      <a:cubicBezTo>
                        <a:pt x="5969" y="8673"/>
                        <a:pt x="5835" y="8968"/>
                        <a:pt x="5541" y="9021"/>
                      </a:cubicBezTo>
                      <a:lnTo>
                        <a:pt x="2329" y="9557"/>
                      </a:lnTo>
                      <a:cubicBezTo>
                        <a:pt x="857" y="9771"/>
                        <a:pt x="0" y="11296"/>
                        <a:pt x="455" y="12688"/>
                      </a:cubicBezTo>
                      <a:cubicBezTo>
                        <a:pt x="937" y="14000"/>
                        <a:pt x="2088" y="14937"/>
                        <a:pt x="3453" y="15177"/>
                      </a:cubicBezTo>
                      <a:lnTo>
                        <a:pt x="6237" y="15606"/>
                      </a:lnTo>
                      <a:lnTo>
                        <a:pt x="15524" y="5917"/>
                      </a:lnTo>
                      <a:cubicBezTo>
                        <a:pt x="15524" y="5917"/>
                        <a:pt x="14909" y="3695"/>
                        <a:pt x="13811" y="2143"/>
                      </a:cubicBezTo>
                      <a:cubicBezTo>
                        <a:pt x="12760" y="643"/>
                        <a:pt x="11290" y="1"/>
                        <a:pt x="9836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Google Shape;7566;p54">
                  <a:extLst>
                    <a:ext uri="{FF2B5EF4-FFF2-40B4-BE49-F238E27FC236}">
                      <a16:creationId xmlns:a16="http://schemas.microsoft.com/office/drawing/2014/main" id="{34D7365E-BD62-4E6D-94B6-18F6E0D97A75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7E1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Google Shape;7567;p54">
                  <a:extLst>
                    <a:ext uri="{FF2B5EF4-FFF2-40B4-BE49-F238E27FC236}">
                      <a16:creationId xmlns:a16="http://schemas.microsoft.com/office/drawing/2014/main" id="{1523DC34-CD53-4D26-95B8-23DD2C53A348}"/>
                    </a:ext>
                  </a:extLst>
                </p:cNvPr>
                <p:cNvSpPr/>
                <p:nvPr/>
              </p:nvSpPr>
              <p:spPr>
                <a:xfrm>
                  <a:off x="1364275" y="1762800"/>
                  <a:ext cx="302475" cy="30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9" h="12152" extrusionOk="0">
                      <a:moveTo>
                        <a:pt x="7685" y="0"/>
                      </a:moveTo>
                      <a:cubicBezTo>
                        <a:pt x="5296" y="0"/>
                        <a:pt x="2973" y="2223"/>
                        <a:pt x="3882" y="5112"/>
                      </a:cubicBezTo>
                      <a:cubicBezTo>
                        <a:pt x="4042" y="5593"/>
                        <a:pt x="4230" y="6102"/>
                        <a:pt x="4551" y="6584"/>
                      </a:cubicBezTo>
                      <a:cubicBezTo>
                        <a:pt x="4631" y="6744"/>
                        <a:pt x="4551" y="6985"/>
                        <a:pt x="4337" y="7012"/>
                      </a:cubicBezTo>
                      <a:lnTo>
                        <a:pt x="1821" y="7414"/>
                      </a:lnTo>
                      <a:cubicBezTo>
                        <a:pt x="696" y="7601"/>
                        <a:pt x="1" y="8779"/>
                        <a:pt x="402" y="9876"/>
                      </a:cubicBezTo>
                      <a:cubicBezTo>
                        <a:pt x="750" y="10920"/>
                        <a:pt x="1660" y="11669"/>
                        <a:pt x="2731" y="11830"/>
                      </a:cubicBezTo>
                      <a:lnTo>
                        <a:pt x="4899" y="12151"/>
                      </a:lnTo>
                      <a:lnTo>
                        <a:pt x="12099" y="4603"/>
                      </a:lnTo>
                      <a:cubicBezTo>
                        <a:pt x="12099" y="4603"/>
                        <a:pt x="11644" y="2837"/>
                        <a:pt x="10787" y="1659"/>
                      </a:cubicBezTo>
                      <a:cubicBezTo>
                        <a:pt x="9962" y="498"/>
                        <a:pt x="8816" y="0"/>
                        <a:pt x="7685" y="0"/>
                      </a:cubicBezTo>
                      <a:close/>
                    </a:path>
                  </a:pathLst>
                </a:custGeom>
                <a:solidFill>
                  <a:srgbClr val="CAF2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3" name="Google Shape;7568;p54">
                  <a:extLst>
                    <a:ext uri="{FF2B5EF4-FFF2-40B4-BE49-F238E27FC236}">
                      <a16:creationId xmlns:a16="http://schemas.microsoft.com/office/drawing/2014/main" id="{3535CBFA-2BA4-4BD3-A142-5CC3314C721F}"/>
                    </a:ext>
                  </a:extLst>
                </p:cNvPr>
                <p:cNvSpPr/>
                <p:nvPr/>
              </p:nvSpPr>
              <p:spPr>
                <a:xfrm>
                  <a:off x="1401075" y="1822875"/>
                  <a:ext cx="714000" cy="61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60" h="24448" extrusionOk="0">
                      <a:moveTo>
                        <a:pt x="16779" y="0"/>
                      </a:moveTo>
                      <a:cubicBezTo>
                        <a:pt x="14638" y="0"/>
                        <a:pt x="12478" y="654"/>
                        <a:pt x="10627" y="2013"/>
                      </a:cubicBezTo>
                      <a:lnTo>
                        <a:pt x="5595" y="5653"/>
                      </a:lnTo>
                      <a:cubicBezTo>
                        <a:pt x="991" y="9025"/>
                        <a:pt x="1" y="15583"/>
                        <a:pt x="3373" y="20213"/>
                      </a:cubicBezTo>
                      <a:cubicBezTo>
                        <a:pt x="5413" y="22976"/>
                        <a:pt x="8581" y="24447"/>
                        <a:pt x="11795" y="24447"/>
                      </a:cubicBezTo>
                      <a:cubicBezTo>
                        <a:pt x="13936" y="24447"/>
                        <a:pt x="16098" y="23794"/>
                        <a:pt x="17960" y="22435"/>
                      </a:cubicBezTo>
                      <a:lnTo>
                        <a:pt x="22939" y="18795"/>
                      </a:lnTo>
                      <a:cubicBezTo>
                        <a:pt x="27569" y="15422"/>
                        <a:pt x="28560" y="8865"/>
                        <a:pt x="25187" y="4234"/>
                      </a:cubicBezTo>
                      <a:cubicBezTo>
                        <a:pt x="23163" y="1472"/>
                        <a:pt x="19992" y="0"/>
                        <a:pt x="1677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Google Shape;7569;p54">
                  <a:extLst>
                    <a:ext uri="{FF2B5EF4-FFF2-40B4-BE49-F238E27FC236}">
                      <a16:creationId xmlns:a16="http://schemas.microsoft.com/office/drawing/2014/main" id="{66AE95C4-50C4-4B05-A52E-426C05A3BFE0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rgbClr val="612B2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Google Shape;7570;p54">
                  <a:extLst>
                    <a:ext uri="{FF2B5EF4-FFF2-40B4-BE49-F238E27FC236}">
                      <a16:creationId xmlns:a16="http://schemas.microsoft.com/office/drawing/2014/main" id="{B0934C6D-7A60-4EFA-B560-1A327EEFB605}"/>
                    </a:ext>
                  </a:extLst>
                </p:cNvPr>
                <p:cNvSpPr/>
                <p:nvPr/>
              </p:nvSpPr>
              <p:spPr>
                <a:xfrm>
                  <a:off x="1484725" y="1877875"/>
                  <a:ext cx="418900" cy="5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56" h="21654" extrusionOk="0">
                      <a:moveTo>
                        <a:pt x="6959" y="0"/>
                      </a:moveTo>
                      <a:lnTo>
                        <a:pt x="2811" y="3051"/>
                      </a:lnTo>
                      <a:cubicBezTo>
                        <a:pt x="54" y="7093"/>
                        <a:pt x="0" y="12607"/>
                        <a:pt x="3025" y="16809"/>
                      </a:cubicBezTo>
                      <a:cubicBezTo>
                        <a:pt x="5166" y="19753"/>
                        <a:pt x="8485" y="21413"/>
                        <a:pt x="11858" y="21654"/>
                      </a:cubicBezTo>
                      <a:cubicBezTo>
                        <a:pt x="12794" y="21306"/>
                        <a:pt x="13704" y="20851"/>
                        <a:pt x="14588" y="20235"/>
                      </a:cubicBezTo>
                      <a:lnTo>
                        <a:pt x="16756" y="18629"/>
                      </a:lnTo>
                      <a:cubicBezTo>
                        <a:pt x="13116" y="18602"/>
                        <a:pt x="9502" y="16943"/>
                        <a:pt x="7174" y="13758"/>
                      </a:cubicBezTo>
                      <a:cubicBezTo>
                        <a:pt x="4149" y="9609"/>
                        <a:pt x="4203" y="4095"/>
                        <a:pt x="6959" y="0"/>
                      </a:cubicBezTo>
                      <a:close/>
                    </a:path>
                  </a:pathLst>
                </a:custGeom>
                <a:solidFill>
                  <a:srgbClr val="FDC6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Google Shape;7571;p54">
                  <a:extLst>
                    <a:ext uri="{FF2B5EF4-FFF2-40B4-BE49-F238E27FC236}">
                      <a16:creationId xmlns:a16="http://schemas.microsoft.com/office/drawing/2014/main" id="{9C74394B-7E4D-4503-B820-4D5899E7BBB4}"/>
                    </a:ext>
                  </a:extLst>
                </p:cNvPr>
                <p:cNvSpPr/>
                <p:nvPr/>
              </p:nvSpPr>
              <p:spPr>
                <a:xfrm>
                  <a:off x="1587100" y="1829025"/>
                  <a:ext cx="429625" cy="51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85" h="20583" extrusionOk="0">
                      <a:moveTo>
                        <a:pt x="6879" y="0"/>
                      </a:moveTo>
                      <a:lnTo>
                        <a:pt x="6879" y="0"/>
                      </a:lnTo>
                      <a:cubicBezTo>
                        <a:pt x="5568" y="321"/>
                        <a:pt x="4283" y="884"/>
                        <a:pt x="3159" y="1713"/>
                      </a:cubicBezTo>
                      <a:lnTo>
                        <a:pt x="2811" y="1954"/>
                      </a:lnTo>
                      <a:cubicBezTo>
                        <a:pt x="81" y="5996"/>
                        <a:pt x="1" y="11536"/>
                        <a:pt x="3052" y="15712"/>
                      </a:cubicBezTo>
                      <a:cubicBezTo>
                        <a:pt x="5354" y="18843"/>
                        <a:pt x="8967" y="20556"/>
                        <a:pt x="12634" y="20583"/>
                      </a:cubicBezTo>
                      <a:lnTo>
                        <a:pt x="15444" y="18522"/>
                      </a:lnTo>
                      <a:cubicBezTo>
                        <a:pt x="16060" y="18040"/>
                        <a:pt x="16676" y="17505"/>
                        <a:pt x="17184" y="16916"/>
                      </a:cubicBezTo>
                      <a:cubicBezTo>
                        <a:pt x="13705" y="16782"/>
                        <a:pt x="10305" y="15096"/>
                        <a:pt x="8084" y="12072"/>
                      </a:cubicBezTo>
                      <a:cubicBezTo>
                        <a:pt x="5434" y="8458"/>
                        <a:pt x="5140" y="3828"/>
                        <a:pt x="6879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Google Shape;7572;p54">
                  <a:extLst>
                    <a:ext uri="{FF2B5EF4-FFF2-40B4-BE49-F238E27FC236}">
                      <a16:creationId xmlns:a16="http://schemas.microsoft.com/office/drawing/2014/main" id="{DCA1FCB7-DA21-47CA-95F2-ABF1B68FDEEC}"/>
                    </a:ext>
                  </a:extLst>
                </p:cNvPr>
                <p:cNvSpPr/>
                <p:nvPr/>
              </p:nvSpPr>
              <p:spPr>
                <a:xfrm>
                  <a:off x="1905600" y="1970500"/>
                  <a:ext cx="137275" cy="8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1" h="3496" extrusionOk="0">
                      <a:moveTo>
                        <a:pt x="4229" y="0"/>
                      </a:moveTo>
                      <a:cubicBezTo>
                        <a:pt x="4138" y="0"/>
                        <a:pt x="4041" y="14"/>
                        <a:pt x="3936" y="42"/>
                      </a:cubicBezTo>
                      <a:cubicBezTo>
                        <a:pt x="2672" y="385"/>
                        <a:pt x="1306" y="419"/>
                        <a:pt x="810" y="419"/>
                      </a:cubicBezTo>
                      <a:cubicBezTo>
                        <a:pt x="686" y="419"/>
                        <a:pt x="617" y="417"/>
                        <a:pt x="617" y="417"/>
                      </a:cubicBezTo>
                      <a:cubicBezTo>
                        <a:pt x="108" y="524"/>
                        <a:pt x="1" y="1113"/>
                        <a:pt x="215" y="1755"/>
                      </a:cubicBezTo>
                      <a:lnTo>
                        <a:pt x="1393" y="1675"/>
                      </a:lnTo>
                      <a:cubicBezTo>
                        <a:pt x="1426" y="1672"/>
                        <a:pt x="1460" y="1670"/>
                        <a:pt x="1493" y="1670"/>
                      </a:cubicBezTo>
                      <a:cubicBezTo>
                        <a:pt x="2014" y="1670"/>
                        <a:pt x="2467" y="2058"/>
                        <a:pt x="2517" y="2612"/>
                      </a:cubicBezTo>
                      <a:lnTo>
                        <a:pt x="2597" y="3495"/>
                      </a:lnTo>
                      <a:cubicBezTo>
                        <a:pt x="2758" y="3495"/>
                        <a:pt x="2892" y="3442"/>
                        <a:pt x="3052" y="3388"/>
                      </a:cubicBezTo>
                      <a:cubicBezTo>
                        <a:pt x="5251" y="2639"/>
                        <a:pt x="5490" y="0"/>
                        <a:pt x="422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Google Shape;7573;p54">
                  <a:extLst>
                    <a:ext uri="{FF2B5EF4-FFF2-40B4-BE49-F238E27FC236}">
                      <a16:creationId xmlns:a16="http://schemas.microsoft.com/office/drawing/2014/main" id="{D13C5089-338D-41F5-8155-D752C78839C7}"/>
                    </a:ext>
                  </a:extLst>
                </p:cNvPr>
                <p:cNvSpPr/>
                <p:nvPr/>
              </p:nvSpPr>
              <p:spPr>
                <a:xfrm>
                  <a:off x="1941750" y="2051850"/>
                  <a:ext cx="28800" cy="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258" extrusionOk="0">
                      <a:moveTo>
                        <a:pt x="0" y="0"/>
                      </a:moveTo>
                      <a:cubicBezTo>
                        <a:pt x="279" y="171"/>
                        <a:pt x="574" y="257"/>
                        <a:pt x="901" y="257"/>
                      </a:cubicBezTo>
                      <a:cubicBezTo>
                        <a:pt x="982" y="257"/>
                        <a:pt x="1066" y="252"/>
                        <a:pt x="1151" y="241"/>
                      </a:cubicBezTo>
                      <a:lnTo>
                        <a:pt x="1151" y="241"/>
                      </a:lnTo>
                      <a:cubicBezTo>
                        <a:pt x="1110" y="244"/>
                        <a:pt x="1068" y="245"/>
                        <a:pt x="1027" y="245"/>
                      </a:cubicBezTo>
                      <a:cubicBezTo>
                        <a:pt x="667" y="245"/>
                        <a:pt x="312" y="144"/>
                        <a:pt x="0" y="0"/>
                      </a:cubicBezTo>
                      <a:close/>
                    </a:path>
                  </a:pathLst>
                </a:custGeom>
                <a:solidFill>
                  <a:srgbClr val="FFA06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Google Shape;7574;p54">
                  <a:extLst>
                    <a:ext uri="{FF2B5EF4-FFF2-40B4-BE49-F238E27FC236}">
                      <a16:creationId xmlns:a16="http://schemas.microsoft.com/office/drawing/2014/main" id="{2E501142-CAD0-4019-9442-5FBB8B13CEC4}"/>
                    </a:ext>
                  </a:extLst>
                </p:cNvPr>
                <p:cNvSpPr/>
                <p:nvPr/>
              </p:nvSpPr>
              <p:spPr>
                <a:xfrm>
                  <a:off x="1910975" y="2012250"/>
                  <a:ext cx="59575" cy="4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" h="1830" extrusionOk="0">
                      <a:moveTo>
                        <a:pt x="1278" y="0"/>
                      </a:moveTo>
                      <a:cubicBezTo>
                        <a:pt x="1245" y="0"/>
                        <a:pt x="1211" y="2"/>
                        <a:pt x="1178" y="5"/>
                      </a:cubicBezTo>
                      <a:lnTo>
                        <a:pt x="0" y="85"/>
                      </a:lnTo>
                      <a:cubicBezTo>
                        <a:pt x="80" y="246"/>
                        <a:pt x="134" y="460"/>
                        <a:pt x="241" y="621"/>
                      </a:cubicBezTo>
                      <a:cubicBezTo>
                        <a:pt x="455" y="942"/>
                        <a:pt x="803" y="1317"/>
                        <a:pt x="1231" y="1584"/>
                      </a:cubicBezTo>
                      <a:cubicBezTo>
                        <a:pt x="1543" y="1728"/>
                        <a:pt x="1898" y="1829"/>
                        <a:pt x="2258" y="1829"/>
                      </a:cubicBezTo>
                      <a:cubicBezTo>
                        <a:pt x="2299" y="1829"/>
                        <a:pt x="2341" y="1828"/>
                        <a:pt x="2382" y="1825"/>
                      </a:cubicBezTo>
                      <a:lnTo>
                        <a:pt x="2302" y="942"/>
                      </a:lnTo>
                      <a:cubicBezTo>
                        <a:pt x="2277" y="388"/>
                        <a:pt x="1802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66F8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Google Shape;7575;p54">
                  <a:extLst>
                    <a:ext uri="{FF2B5EF4-FFF2-40B4-BE49-F238E27FC236}">
                      <a16:creationId xmlns:a16="http://schemas.microsoft.com/office/drawing/2014/main" id="{8067780B-D04A-46A7-B0C0-2E2376EF0845}"/>
                    </a:ext>
                  </a:extLst>
                </p:cNvPr>
                <p:cNvSpPr/>
                <p:nvPr/>
              </p:nvSpPr>
              <p:spPr>
                <a:xfrm>
                  <a:off x="1783150" y="1912650"/>
                  <a:ext cx="54225" cy="2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133" extrusionOk="0">
                      <a:moveTo>
                        <a:pt x="1358" y="1"/>
                      </a:moveTo>
                      <a:cubicBezTo>
                        <a:pt x="1207" y="1"/>
                        <a:pt x="1039" y="24"/>
                        <a:pt x="857" y="81"/>
                      </a:cubicBezTo>
                      <a:cubicBezTo>
                        <a:pt x="402" y="215"/>
                        <a:pt x="108" y="509"/>
                        <a:pt x="28" y="750"/>
                      </a:cubicBezTo>
                      <a:cubicBezTo>
                        <a:pt x="1" y="965"/>
                        <a:pt x="108" y="1098"/>
                        <a:pt x="242" y="1125"/>
                      </a:cubicBezTo>
                      <a:cubicBezTo>
                        <a:pt x="265" y="1130"/>
                        <a:pt x="290" y="1132"/>
                        <a:pt x="315" y="1132"/>
                      </a:cubicBezTo>
                      <a:cubicBezTo>
                        <a:pt x="432" y="1132"/>
                        <a:pt x="565" y="1084"/>
                        <a:pt x="697" y="1018"/>
                      </a:cubicBezTo>
                      <a:cubicBezTo>
                        <a:pt x="857" y="965"/>
                        <a:pt x="1045" y="911"/>
                        <a:pt x="1179" y="857"/>
                      </a:cubicBezTo>
                      <a:cubicBezTo>
                        <a:pt x="1312" y="831"/>
                        <a:pt x="1473" y="750"/>
                        <a:pt x="1634" y="724"/>
                      </a:cubicBezTo>
                      <a:cubicBezTo>
                        <a:pt x="1794" y="697"/>
                        <a:pt x="1982" y="643"/>
                        <a:pt x="2062" y="563"/>
                      </a:cubicBezTo>
                      <a:cubicBezTo>
                        <a:pt x="2169" y="456"/>
                        <a:pt x="2169" y="295"/>
                        <a:pt x="1982" y="162"/>
                      </a:cubicBezTo>
                      <a:cubicBezTo>
                        <a:pt x="1844" y="76"/>
                        <a:pt x="1629" y="1"/>
                        <a:pt x="135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Google Shape;7576;p54">
                  <a:extLst>
                    <a:ext uri="{FF2B5EF4-FFF2-40B4-BE49-F238E27FC236}">
                      <a16:creationId xmlns:a16="http://schemas.microsoft.com/office/drawing/2014/main" id="{A61F7E47-AFAD-4034-A05B-A59FB1300841}"/>
                    </a:ext>
                  </a:extLst>
                </p:cNvPr>
                <p:cNvSpPr/>
                <p:nvPr/>
              </p:nvSpPr>
              <p:spPr>
                <a:xfrm>
                  <a:off x="2044800" y="1917750"/>
                  <a:ext cx="57575" cy="2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933" extrusionOk="0">
                      <a:moveTo>
                        <a:pt x="1087" y="1"/>
                      </a:moveTo>
                      <a:cubicBezTo>
                        <a:pt x="673" y="1"/>
                        <a:pt x="353" y="140"/>
                        <a:pt x="214" y="279"/>
                      </a:cubicBezTo>
                      <a:cubicBezTo>
                        <a:pt x="0" y="439"/>
                        <a:pt x="27" y="627"/>
                        <a:pt x="161" y="680"/>
                      </a:cubicBezTo>
                      <a:cubicBezTo>
                        <a:pt x="295" y="734"/>
                        <a:pt x="482" y="787"/>
                        <a:pt x="643" y="787"/>
                      </a:cubicBezTo>
                      <a:cubicBezTo>
                        <a:pt x="803" y="787"/>
                        <a:pt x="1017" y="787"/>
                        <a:pt x="1151" y="814"/>
                      </a:cubicBezTo>
                      <a:cubicBezTo>
                        <a:pt x="1312" y="814"/>
                        <a:pt x="1472" y="841"/>
                        <a:pt x="1633" y="894"/>
                      </a:cubicBezTo>
                      <a:cubicBezTo>
                        <a:pt x="1765" y="913"/>
                        <a:pt x="1885" y="932"/>
                        <a:pt x="1990" y="932"/>
                      </a:cubicBezTo>
                      <a:cubicBezTo>
                        <a:pt x="2034" y="932"/>
                        <a:pt x="2076" y="929"/>
                        <a:pt x="2115" y="921"/>
                      </a:cubicBezTo>
                      <a:cubicBezTo>
                        <a:pt x="2249" y="841"/>
                        <a:pt x="2302" y="707"/>
                        <a:pt x="2222" y="520"/>
                      </a:cubicBezTo>
                      <a:cubicBezTo>
                        <a:pt x="2115" y="305"/>
                        <a:pt x="1767" y="91"/>
                        <a:pt x="1285" y="11"/>
                      </a:cubicBezTo>
                      <a:cubicBezTo>
                        <a:pt x="1217" y="4"/>
                        <a:pt x="1151" y="1"/>
                        <a:pt x="1087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Google Shape;7577;p54">
                  <a:extLst>
                    <a:ext uri="{FF2B5EF4-FFF2-40B4-BE49-F238E27FC236}">
                      <a16:creationId xmlns:a16="http://schemas.microsoft.com/office/drawing/2014/main" id="{A9FEF7C7-7660-40CB-B941-22D4A733B35F}"/>
                    </a:ext>
                  </a:extLst>
                </p:cNvPr>
                <p:cNvSpPr/>
                <p:nvPr/>
              </p:nvSpPr>
              <p:spPr>
                <a:xfrm>
                  <a:off x="1828000" y="1988900"/>
                  <a:ext cx="42850" cy="4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64" extrusionOk="0">
                      <a:moveTo>
                        <a:pt x="852" y="1"/>
                      </a:moveTo>
                      <a:cubicBezTo>
                        <a:pt x="836" y="1"/>
                        <a:pt x="820" y="1"/>
                        <a:pt x="803" y="2"/>
                      </a:cubicBezTo>
                      <a:cubicBezTo>
                        <a:pt x="348" y="56"/>
                        <a:pt x="0" y="457"/>
                        <a:pt x="54" y="885"/>
                      </a:cubicBezTo>
                      <a:cubicBezTo>
                        <a:pt x="79" y="1324"/>
                        <a:pt x="453" y="1663"/>
                        <a:pt x="864" y="1663"/>
                      </a:cubicBezTo>
                      <a:cubicBezTo>
                        <a:pt x="879" y="1663"/>
                        <a:pt x="895" y="1663"/>
                        <a:pt x="910" y="1662"/>
                      </a:cubicBezTo>
                      <a:cubicBezTo>
                        <a:pt x="1392" y="1608"/>
                        <a:pt x="1713" y="1207"/>
                        <a:pt x="1686" y="778"/>
                      </a:cubicBezTo>
                      <a:cubicBezTo>
                        <a:pt x="1661" y="340"/>
                        <a:pt x="1287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Google Shape;7578;p54">
                  <a:extLst>
                    <a:ext uri="{FF2B5EF4-FFF2-40B4-BE49-F238E27FC236}">
                      <a16:creationId xmlns:a16="http://schemas.microsoft.com/office/drawing/2014/main" id="{7CFEAFC1-C4F5-4A6A-A5BB-25C42EF043AF}"/>
                    </a:ext>
                  </a:extLst>
                </p:cNvPr>
                <p:cNvSpPr/>
                <p:nvPr/>
              </p:nvSpPr>
              <p:spPr>
                <a:xfrm>
                  <a:off x="2062200" y="1974225"/>
                  <a:ext cx="428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635" extrusionOk="0">
                      <a:moveTo>
                        <a:pt x="803" y="0"/>
                      </a:moveTo>
                      <a:cubicBezTo>
                        <a:pt x="348" y="27"/>
                        <a:pt x="0" y="429"/>
                        <a:pt x="54" y="857"/>
                      </a:cubicBezTo>
                      <a:cubicBezTo>
                        <a:pt x="79" y="1320"/>
                        <a:pt x="451" y="1635"/>
                        <a:pt x="860" y="1635"/>
                      </a:cubicBezTo>
                      <a:cubicBezTo>
                        <a:pt x="877" y="1635"/>
                        <a:pt x="894" y="1634"/>
                        <a:pt x="910" y="1633"/>
                      </a:cubicBezTo>
                      <a:cubicBezTo>
                        <a:pt x="1392" y="1606"/>
                        <a:pt x="1713" y="1205"/>
                        <a:pt x="1686" y="777"/>
                      </a:cubicBezTo>
                      <a:cubicBezTo>
                        <a:pt x="1660" y="322"/>
                        <a:pt x="1285" y="0"/>
                        <a:pt x="80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Google Shape;7579;p54">
                  <a:extLst>
                    <a:ext uri="{FF2B5EF4-FFF2-40B4-BE49-F238E27FC236}">
                      <a16:creationId xmlns:a16="http://schemas.microsoft.com/office/drawing/2014/main" id="{633D13F7-0DAE-4DDD-BC56-0C251E269592}"/>
                    </a:ext>
                  </a:extLst>
                </p:cNvPr>
                <p:cNvSpPr/>
                <p:nvPr/>
              </p:nvSpPr>
              <p:spPr>
                <a:xfrm>
                  <a:off x="1822650" y="2014825"/>
                  <a:ext cx="62250" cy="2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0" h="1160" extrusionOk="0">
                      <a:moveTo>
                        <a:pt x="1271" y="0"/>
                      </a:moveTo>
                      <a:cubicBezTo>
                        <a:pt x="720" y="0"/>
                        <a:pt x="311" y="288"/>
                        <a:pt x="134" y="518"/>
                      </a:cubicBezTo>
                      <a:cubicBezTo>
                        <a:pt x="0" y="678"/>
                        <a:pt x="0" y="919"/>
                        <a:pt x="161" y="1053"/>
                      </a:cubicBezTo>
                      <a:cubicBezTo>
                        <a:pt x="214" y="1106"/>
                        <a:pt x="294" y="1160"/>
                        <a:pt x="402" y="1160"/>
                      </a:cubicBezTo>
                      <a:cubicBezTo>
                        <a:pt x="482" y="1160"/>
                        <a:pt x="589" y="1080"/>
                        <a:pt x="723" y="1053"/>
                      </a:cubicBezTo>
                      <a:cubicBezTo>
                        <a:pt x="741" y="1034"/>
                        <a:pt x="942" y="808"/>
                        <a:pt x="1306" y="808"/>
                      </a:cubicBezTo>
                      <a:cubicBezTo>
                        <a:pt x="1465" y="808"/>
                        <a:pt x="1654" y="851"/>
                        <a:pt x="1874" y="973"/>
                      </a:cubicBezTo>
                      <a:cubicBezTo>
                        <a:pt x="1936" y="1008"/>
                        <a:pt x="2004" y="1026"/>
                        <a:pt x="2072" y="1026"/>
                      </a:cubicBezTo>
                      <a:cubicBezTo>
                        <a:pt x="2207" y="1026"/>
                        <a:pt x="2338" y="955"/>
                        <a:pt x="2409" y="812"/>
                      </a:cubicBezTo>
                      <a:cubicBezTo>
                        <a:pt x="2489" y="625"/>
                        <a:pt x="2436" y="384"/>
                        <a:pt x="2222" y="277"/>
                      </a:cubicBezTo>
                      <a:cubicBezTo>
                        <a:pt x="1876" y="77"/>
                        <a:pt x="1555" y="0"/>
                        <a:pt x="1271" y="0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Google Shape;7580;p54">
                  <a:extLst>
                    <a:ext uri="{FF2B5EF4-FFF2-40B4-BE49-F238E27FC236}">
                      <a16:creationId xmlns:a16="http://schemas.microsoft.com/office/drawing/2014/main" id="{BE3493A7-7518-49FA-9511-7591B4DECA09}"/>
                    </a:ext>
                  </a:extLst>
                </p:cNvPr>
                <p:cNvSpPr/>
                <p:nvPr/>
              </p:nvSpPr>
              <p:spPr>
                <a:xfrm>
                  <a:off x="2061525" y="1998700"/>
                  <a:ext cx="53550" cy="2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2" h="1056" extrusionOk="0">
                      <a:moveTo>
                        <a:pt x="1096" y="1"/>
                      </a:moveTo>
                      <a:cubicBezTo>
                        <a:pt x="640" y="1"/>
                        <a:pt x="293" y="236"/>
                        <a:pt x="134" y="413"/>
                      </a:cubicBezTo>
                      <a:cubicBezTo>
                        <a:pt x="0" y="601"/>
                        <a:pt x="0" y="815"/>
                        <a:pt x="161" y="949"/>
                      </a:cubicBezTo>
                      <a:cubicBezTo>
                        <a:pt x="268" y="1029"/>
                        <a:pt x="348" y="1056"/>
                        <a:pt x="429" y="1056"/>
                      </a:cubicBezTo>
                      <a:cubicBezTo>
                        <a:pt x="562" y="1056"/>
                        <a:pt x="670" y="1029"/>
                        <a:pt x="750" y="949"/>
                      </a:cubicBezTo>
                      <a:cubicBezTo>
                        <a:pt x="768" y="931"/>
                        <a:pt x="895" y="804"/>
                        <a:pt x="1114" y="804"/>
                      </a:cubicBezTo>
                      <a:cubicBezTo>
                        <a:pt x="1221" y="804"/>
                        <a:pt x="1350" y="834"/>
                        <a:pt x="1499" y="922"/>
                      </a:cubicBezTo>
                      <a:cubicBezTo>
                        <a:pt x="1565" y="954"/>
                        <a:pt x="1633" y="970"/>
                        <a:pt x="1698" y="970"/>
                      </a:cubicBezTo>
                      <a:cubicBezTo>
                        <a:pt x="1846" y="970"/>
                        <a:pt x="1979" y="891"/>
                        <a:pt x="2035" y="761"/>
                      </a:cubicBezTo>
                      <a:cubicBezTo>
                        <a:pt x="2142" y="547"/>
                        <a:pt x="2088" y="333"/>
                        <a:pt x="1874" y="226"/>
                      </a:cubicBezTo>
                      <a:cubicBezTo>
                        <a:pt x="1593" y="63"/>
                        <a:pt x="1330" y="1"/>
                        <a:pt x="1096" y="1"/>
                      </a:cubicBezTo>
                      <a:close/>
                    </a:path>
                  </a:pathLst>
                </a:custGeom>
                <a:solidFill>
                  <a:srgbClr val="FABB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Google Shape;7581;p54">
                  <a:extLst>
                    <a:ext uri="{FF2B5EF4-FFF2-40B4-BE49-F238E27FC236}">
                      <a16:creationId xmlns:a16="http://schemas.microsoft.com/office/drawing/2014/main" id="{8F35E2C6-45F5-416E-9D9E-A6E3557A7AD2}"/>
                    </a:ext>
                  </a:extLst>
                </p:cNvPr>
                <p:cNvSpPr/>
                <p:nvPr/>
              </p:nvSpPr>
              <p:spPr>
                <a:xfrm>
                  <a:off x="1418775" y="2243225"/>
                  <a:ext cx="86725" cy="9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9" h="3755" extrusionOk="0">
                      <a:moveTo>
                        <a:pt x="1113" y="0"/>
                      </a:moveTo>
                      <a:lnTo>
                        <a:pt x="176" y="2730"/>
                      </a:lnTo>
                      <a:cubicBezTo>
                        <a:pt x="0" y="3207"/>
                        <a:pt x="390" y="3755"/>
                        <a:pt x="902" y="3755"/>
                      </a:cubicBezTo>
                      <a:cubicBezTo>
                        <a:pt x="936" y="3755"/>
                        <a:pt x="971" y="3752"/>
                        <a:pt x="1006" y="3747"/>
                      </a:cubicBezTo>
                      <a:lnTo>
                        <a:pt x="3468" y="3506"/>
                      </a:lnTo>
                      <a:lnTo>
                        <a:pt x="111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Google Shape;7582;p54">
                  <a:extLst>
                    <a:ext uri="{FF2B5EF4-FFF2-40B4-BE49-F238E27FC236}">
                      <a16:creationId xmlns:a16="http://schemas.microsoft.com/office/drawing/2014/main" id="{CFFFDE0D-2254-4F9D-93AE-B18821960ADD}"/>
                    </a:ext>
                  </a:extLst>
                </p:cNvPr>
                <p:cNvSpPr/>
                <p:nvPr/>
              </p:nvSpPr>
              <p:spPr>
                <a:xfrm>
                  <a:off x="1904950" y="1694500"/>
                  <a:ext cx="113550" cy="1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2" h="6439" extrusionOk="0">
                      <a:moveTo>
                        <a:pt x="4042" y="0"/>
                      </a:moveTo>
                      <a:cubicBezTo>
                        <a:pt x="4033" y="0"/>
                        <a:pt x="4024" y="1"/>
                        <a:pt x="4015" y="1"/>
                      </a:cubicBezTo>
                      <a:cubicBezTo>
                        <a:pt x="2757" y="215"/>
                        <a:pt x="1686" y="1045"/>
                        <a:pt x="1017" y="2143"/>
                      </a:cubicBezTo>
                      <a:cubicBezTo>
                        <a:pt x="268" y="3347"/>
                        <a:pt x="27" y="4792"/>
                        <a:pt x="0" y="6157"/>
                      </a:cubicBezTo>
                      <a:cubicBezTo>
                        <a:pt x="0" y="6345"/>
                        <a:pt x="154" y="6438"/>
                        <a:pt x="308" y="6438"/>
                      </a:cubicBezTo>
                      <a:cubicBezTo>
                        <a:pt x="462" y="6438"/>
                        <a:pt x="616" y="6345"/>
                        <a:pt x="616" y="6157"/>
                      </a:cubicBezTo>
                      <a:cubicBezTo>
                        <a:pt x="643" y="4926"/>
                        <a:pt x="857" y="3615"/>
                        <a:pt x="1472" y="2517"/>
                      </a:cubicBezTo>
                      <a:cubicBezTo>
                        <a:pt x="2088" y="1527"/>
                        <a:pt x="3025" y="751"/>
                        <a:pt x="4202" y="590"/>
                      </a:cubicBezTo>
                      <a:cubicBezTo>
                        <a:pt x="4542" y="512"/>
                        <a:pt x="4397" y="0"/>
                        <a:pt x="4042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Google Shape;7583;p54">
                  <a:extLst>
                    <a:ext uri="{FF2B5EF4-FFF2-40B4-BE49-F238E27FC236}">
                      <a16:creationId xmlns:a16="http://schemas.microsoft.com/office/drawing/2014/main" id="{C5631544-27D9-4CFC-A56D-9FE7B9688290}"/>
                    </a:ext>
                  </a:extLst>
                </p:cNvPr>
                <p:cNvSpPr/>
                <p:nvPr/>
              </p:nvSpPr>
              <p:spPr>
                <a:xfrm>
                  <a:off x="1696850" y="1713250"/>
                  <a:ext cx="129575" cy="14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3" h="5922" extrusionOk="0">
                      <a:moveTo>
                        <a:pt x="375" y="1"/>
                      </a:moveTo>
                      <a:cubicBezTo>
                        <a:pt x="0" y="1"/>
                        <a:pt x="0" y="563"/>
                        <a:pt x="375" y="563"/>
                      </a:cubicBezTo>
                      <a:cubicBezTo>
                        <a:pt x="1606" y="590"/>
                        <a:pt x="2677" y="1286"/>
                        <a:pt x="3373" y="2303"/>
                      </a:cubicBezTo>
                      <a:cubicBezTo>
                        <a:pt x="4095" y="3293"/>
                        <a:pt x="4416" y="4524"/>
                        <a:pt x="4631" y="5729"/>
                      </a:cubicBezTo>
                      <a:cubicBezTo>
                        <a:pt x="4641" y="5863"/>
                        <a:pt x="4727" y="5921"/>
                        <a:pt x="4827" y="5921"/>
                      </a:cubicBezTo>
                      <a:cubicBezTo>
                        <a:pt x="4986" y="5921"/>
                        <a:pt x="5182" y="5772"/>
                        <a:pt x="5166" y="5541"/>
                      </a:cubicBezTo>
                      <a:cubicBezTo>
                        <a:pt x="4952" y="4203"/>
                        <a:pt x="4523" y="2865"/>
                        <a:pt x="3721" y="1794"/>
                      </a:cubicBezTo>
                      <a:cubicBezTo>
                        <a:pt x="2918" y="777"/>
                        <a:pt x="1713" y="28"/>
                        <a:pt x="375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Google Shape;7584;p54">
                  <a:extLst>
                    <a:ext uri="{FF2B5EF4-FFF2-40B4-BE49-F238E27FC236}">
                      <a16:creationId xmlns:a16="http://schemas.microsoft.com/office/drawing/2014/main" id="{E4AF6E80-4071-4899-BAB0-4A2E6D45B8BC}"/>
                    </a:ext>
                  </a:extLst>
                </p:cNvPr>
                <p:cNvSpPr/>
                <p:nvPr/>
              </p:nvSpPr>
              <p:spPr>
                <a:xfrm>
                  <a:off x="1672075" y="1698850"/>
                  <a:ext cx="38850" cy="3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4" h="1448" extrusionOk="0">
                      <a:moveTo>
                        <a:pt x="742" y="0"/>
                      </a:moveTo>
                      <a:cubicBezTo>
                        <a:pt x="403" y="0"/>
                        <a:pt x="125" y="250"/>
                        <a:pt x="54" y="604"/>
                      </a:cubicBezTo>
                      <a:cubicBezTo>
                        <a:pt x="1" y="1005"/>
                        <a:pt x="268" y="1380"/>
                        <a:pt x="670" y="1433"/>
                      </a:cubicBezTo>
                      <a:cubicBezTo>
                        <a:pt x="718" y="1443"/>
                        <a:pt x="765" y="1448"/>
                        <a:pt x="812" y="1448"/>
                      </a:cubicBezTo>
                      <a:cubicBezTo>
                        <a:pt x="1151" y="1448"/>
                        <a:pt x="1429" y="1198"/>
                        <a:pt x="1500" y="844"/>
                      </a:cubicBezTo>
                      <a:cubicBezTo>
                        <a:pt x="1553" y="443"/>
                        <a:pt x="1286" y="68"/>
                        <a:pt x="884" y="15"/>
                      </a:cubicBezTo>
                      <a:cubicBezTo>
                        <a:pt x="836" y="5"/>
                        <a:pt x="789" y="0"/>
                        <a:pt x="74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Google Shape;7585;p54">
                  <a:extLst>
                    <a:ext uri="{FF2B5EF4-FFF2-40B4-BE49-F238E27FC236}">
                      <a16:creationId xmlns:a16="http://schemas.microsoft.com/office/drawing/2014/main" id="{09CF809A-57F8-401D-A677-86FA7FF4CC16}"/>
                    </a:ext>
                  </a:extLst>
                </p:cNvPr>
                <p:cNvSpPr/>
                <p:nvPr/>
              </p:nvSpPr>
              <p:spPr>
                <a:xfrm>
                  <a:off x="1991925" y="1684325"/>
                  <a:ext cx="39500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467" extrusionOk="0">
                      <a:moveTo>
                        <a:pt x="809" y="0"/>
                      </a:moveTo>
                      <a:cubicBezTo>
                        <a:pt x="448" y="0"/>
                        <a:pt x="130" y="255"/>
                        <a:pt x="81" y="622"/>
                      </a:cubicBezTo>
                      <a:cubicBezTo>
                        <a:pt x="1" y="1024"/>
                        <a:pt x="268" y="1399"/>
                        <a:pt x="670" y="1452"/>
                      </a:cubicBezTo>
                      <a:cubicBezTo>
                        <a:pt x="718" y="1462"/>
                        <a:pt x="766" y="1466"/>
                        <a:pt x="813" y="1466"/>
                      </a:cubicBezTo>
                      <a:cubicBezTo>
                        <a:pt x="1157" y="1466"/>
                        <a:pt x="1456" y="1217"/>
                        <a:pt x="1526" y="863"/>
                      </a:cubicBezTo>
                      <a:cubicBezTo>
                        <a:pt x="1580" y="462"/>
                        <a:pt x="1312" y="87"/>
                        <a:pt x="911" y="7"/>
                      </a:cubicBezTo>
                      <a:cubicBezTo>
                        <a:pt x="876" y="2"/>
                        <a:pt x="842" y="0"/>
                        <a:pt x="80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Google Shape;7586;p54">
                  <a:extLst>
                    <a:ext uri="{FF2B5EF4-FFF2-40B4-BE49-F238E27FC236}">
                      <a16:creationId xmlns:a16="http://schemas.microsoft.com/office/drawing/2014/main" id="{FCBAE7F8-953C-4A41-ACC7-AB24FD10760D}"/>
                    </a:ext>
                  </a:extLst>
                </p:cNvPr>
                <p:cNvSpPr/>
                <p:nvPr/>
              </p:nvSpPr>
              <p:spPr>
                <a:xfrm>
                  <a:off x="1419825" y="2043825"/>
                  <a:ext cx="658450" cy="389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38" h="15570" extrusionOk="0">
                      <a:moveTo>
                        <a:pt x="2008" y="0"/>
                      </a:moveTo>
                      <a:lnTo>
                        <a:pt x="2008" y="0"/>
                      </a:lnTo>
                      <a:cubicBezTo>
                        <a:pt x="0" y="3480"/>
                        <a:pt x="107" y="7923"/>
                        <a:pt x="2623" y="11322"/>
                      </a:cubicBezTo>
                      <a:cubicBezTo>
                        <a:pt x="4648" y="14101"/>
                        <a:pt x="7820" y="15569"/>
                        <a:pt x="11034" y="15569"/>
                      </a:cubicBezTo>
                      <a:cubicBezTo>
                        <a:pt x="13174" y="15569"/>
                        <a:pt x="15333" y="14918"/>
                        <a:pt x="17184" y="13570"/>
                      </a:cubicBezTo>
                      <a:lnTo>
                        <a:pt x="22162" y="9930"/>
                      </a:lnTo>
                      <a:cubicBezTo>
                        <a:pt x="24598" y="8164"/>
                        <a:pt x="26043" y="5487"/>
                        <a:pt x="26338" y="2677"/>
                      </a:cubicBezTo>
                      <a:lnTo>
                        <a:pt x="26338" y="2677"/>
                      </a:lnTo>
                      <a:cubicBezTo>
                        <a:pt x="25642" y="3908"/>
                        <a:pt x="24705" y="4978"/>
                        <a:pt x="23500" y="5888"/>
                      </a:cubicBezTo>
                      <a:lnTo>
                        <a:pt x="18522" y="9529"/>
                      </a:lnTo>
                      <a:cubicBezTo>
                        <a:pt x="16671" y="10877"/>
                        <a:pt x="14512" y="11528"/>
                        <a:pt x="12372" y="11528"/>
                      </a:cubicBezTo>
                      <a:cubicBezTo>
                        <a:pt x="9158" y="11528"/>
                        <a:pt x="5986" y="10060"/>
                        <a:pt x="3961" y="7280"/>
                      </a:cubicBezTo>
                      <a:cubicBezTo>
                        <a:pt x="2356" y="5112"/>
                        <a:pt x="1740" y="2489"/>
                        <a:pt x="2008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Google Shape;7587;p54">
                  <a:extLst>
                    <a:ext uri="{FF2B5EF4-FFF2-40B4-BE49-F238E27FC236}">
                      <a16:creationId xmlns:a16="http://schemas.microsoft.com/office/drawing/2014/main" id="{B582DBDC-4A94-4386-B90E-979A5D5AD8AA}"/>
                    </a:ext>
                  </a:extLst>
                </p:cNvPr>
                <p:cNvSpPr/>
                <p:nvPr/>
              </p:nvSpPr>
              <p:spPr>
                <a:xfrm>
                  <a:off x="1401075" y="1954150"/>
                  <a:ext cx="380100" cy="47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4" h="19199" extrusionOk="0">
                      <a:moveTo>
                        <a:pt x="6157" y="0"/>
                      </a:moveTo>
                      <a:lnTo>
                        <a:pt x="5648" y="375"/>
                      </a:lnTo>
                      <a:cubicBezTo>
                        <a:pt x="1018" y="3774"/>
                        <a:pt x="1" y="10332"/>
                        <a:pt x="3373" y="14962"/>
                      </a:cubicBezTo>
                      <a:cubicBezTo>
                        <a:pt x="5422" y="17740"/>
                        <a:pt x="8587" y="19198"/>
                        <a:pt x="11791" y="19198"/>
                      </a:cubicBezTo>
                      <a:cubicBezTo>
                        <a:pt x="12940" y="19198"/>
                        <a:pt x="14094" y="19011"/>
                        <a:pt x="15204" y="18629"/>
                      </a:cubicBezTo>
                      <a:cubicBezTo>
                        <a:pt x="11831" y="18362"/>
                        <a:pt x="8566" y="16729"/>
                        <a:pt x="6371" y="13758"/>
                      </a:cubicBezTo>
                      <a:cubicBezTo>
                        <a:pt x="3346" y="9583"/>
                        <a:pt x="3400" y="4069"/>
                        <a:pt x="6157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Google Shape;7588;p54">
                  <a:extLst>
                    <a:ext uri="{FF2B5EF4-FFF2-40B4-BE49-F238E27FC236}">
                      <a16:creationId xmlns:a16="http://schemas.microsoft.com/office/drawing/2014/main" id="{1FA6EBCC-B8FF-456E-83A4-66494DB7E3FC}"/>
                    </a:ext>
                  </a:extLst>
                </p:cNvPr>
                <p:cNvSpPr/>
                <p:nvPr/>
              </p:nvSpPr>
              <p:spPr>
                <a:xfrm>
                  <a:off x="1813950" y="202775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1"/>
                      </a:moveTo>
                      <a:cubicBezTo>
                        <a:pt x="776" y="1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1"/>
                        <a:pt x="174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Google Shape;7589;p54">
                  <a:extLst>
                    <a:ext uri="{FF2B5EF4-FFF2-40B4-BE49-F238E27FC236}">
                      <a16:creationId xmlns:a16="http://schemas.microsoft.com/office/drawing/2014/main" id="{CD576A30-753C-47D3-BDFA-9565D5AFCF5D}"/>
                    </a:ext>
                  </a:extLst>
                </p:cNvPr>
                <p:cNvSpPr/>
                <p:nvPr/>
              </p:nvSpPr>
              <p:spPr>
                <a:xfrm>
                  <a:off x="2048150" y="2011700"/>
                  <a:ext cx="87000" cy="5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0" h="2142" extrusionOk="0">
                      <a:moveTo>
                        <a:pt x="1740" y="0"/>
                      </a:moveTo>
                      <a:cubicBezTo>
                        <a:pt x="776" y="0"/>
                        <a:pt x="0" y="482"/>
                        <a:pt x="0" y="1071"/>
                      </a:cubicBezTo>
                      <a:cubicBezTo>
                        <a:pt x="0" y="1660"/>
                        <a:pt x="776" y="2142"/>
                        <a:pt x="1740" y="2142"/>
                      </a:cubicBezTo>
                      <a:cubicBezTo>
                        <a:pt x="2703" y="2142"/>
                        <a:pt x="3480" y="1660"/>
                        <a:pt x="3480" y="1071"/>
                      </a:cubicBezTo>
                      <a:cubicBezTo>
                        <a:pt x="3480" y="482"/>
                        <a:pt x="2703" y="0"/>
                        <a:pt x="174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434343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" name="Google Shape;7590;p54">
                <a:extLst>
                  <a:ext uri="{FF2B5EF4-FFF2-40B4-BE49-F238E27FC236}">
                    <a16:creationId xmlns:a16="http://schemas.microsoft.com/office/drawing/2014/main" id="{AC6E7841-9FE9-4AE3-9DC4-B5D3B6961C84}"/>
                  </a:ext>
                </a:extLst>
              </p:cNvPr>
              <p:cNvSpPr/>
              <p:nvPr/>
            </p:nvSpPr>
            <p:spPr>
              <a:xfrm>
                <a:off x="5391532" y="1519471"/>
                <a:ext cx="895011" cy="434426"/>
              </a:xfrm>
              <a:custGeom>
                <a:avLst/>
                <a:gdLst/>
                <a:ahLst/>
                <a:cxnLst/>
                <a:rect l="l" t="t" r="r" b="b"/>
                <a:pathLst>
                  <a:path w="34450" h="18086" extrusionOk="0">
                    <a:moveTo>
                      <a:pt x="34450" y="16441"/>
                    </a:moveTo>
                    <a:cubicBezTo>
                      <a:pt x="27893" y="19125"/>
                      <a:pt x="18766" y="18634"/>
                      <a:pt x="13324" y="14097"/>
                    </a:cubicBezTo>
                    <a:cubicBezTo>
                      <a:pt x="9733" y="11103"/>
                      <a:pt x="7989" y="1474"/>
                      <a:pt x="12457" y="98"/>
                    </a:cubicBezTo>
                    <a:cubicBezTo>
                      <a:pt x="16228" y="-1063"/>
                      <a:pt x="18033" y="8764"/>
                      <a:pt x="15282" y="11593"/>
                    </a:cubicBezTo>
                    <a:cubicBezTo>
                      <a:pt x="11706" y="15270"/>
                      <a:pt x="5022" y="14435"/>
                      <a:pt x="0" y="13391"/>
                    </a:cubicBezTo>
                  </a:path>
                </a:pathLst>
              </a:custGeom>
              <a:noFill/>
              <a:ln w="9525" cap="rnd" cmpd="sng">
                <a:solidFill>
                  <a:schemeClr val="dk2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5913C65C-C818-4093-B6FC-8BDA14387832}"/>
              </a:ext>
            </a:extLst>
          </p:cNvPr>
          <p:cNvSpPr/>
          <p:nvPr/>
        </p:nvSpPr>
        <p:spPr>
          <a:xfrm>
            <a:off x="1225812" y="4145098"/>
            <a:ext cx="2334638" cy="1489043"/>
          </a:xfrm>
          <a:custGeom>
            <a:avLst/>
            <a:gdLst>
              <a:gd name="connsiteX0" fmla="*/ 0 w 1971709"/>
              <a:gd name="connsiteY0" fmla="*/ 0 h 1275034"/>
              <a:gd name="connsiteX1" fmla="*/ 1971709 w 1971709"/>
              <a:gd name="connsiteY1" fmla="*/ 0 h 1275034"/>
              <a:gd name="connsiteX2" fmla="*/ 1971709 w 1971709"/>
              <a:gd name="connsiteY2" fmla="*/ 1275034 h 1275034"/>
              <a:gd name="connsiteX3" fmla="*/ 0 w 1971709"/>
              <a:gd name="connsiteY3" fmla="*/ 1275034 h 1275034"/>
              <a:gd name="connsiteX4" fmla="*/ 0 w 1971709"/>
              <a:gd name="connsiteY4" fmla="*/ 0 h 1275034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2010619 w 2010619"/>
              <a:gd name="connsiteY1" fmla="*/ 97277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10619"/>
              <a:gd name="connsiteY0" fmla="*/ 0 h 1372311"/>
              <a:gd name="connsiteX1" fmla="*/ 1971708 w 2010619"/>
              <a:gd name="connsiteY1" fmla="*/ 0 h 1372311"/>
              <a:gd name="connsiteX2" fmla="*/ 2010619 w 2010619"/>
              <a:gd name="connsiteY2" fmla="*/ 1372311 h 1372311"/>
              <a:gd name="connsiteX3" fmla="*/ 38910 w 2010619"/>
              <a:gd name="connsiteY3" fmla="*/ 1372311 h 1372311"/>
              <a:gd name="connsiteX4" fmla="*/ 0 w 2010619"/>
              <a:gd name="connsiteY4" fmla="*/ 0 h 1372311"/>
              <a:gd name="connsiteX0" fmla="*/ 0 w 2037708"/>
              <a:gd name="connsiteY0" fmla="*/ 0 h 1372311"/>
              <a:gd name="connsiteX1" fmla="*/ 1971708 w 2037708"/>
              <a:gd name="connsiteY1" fmla="*/ 0 h 1372311"/>
              <a:gd name="connsiteX2" fmla="*/ 2010619 w 2037708"/>
              <a:gd name="connsiteY2" fmla="*/ 1372311 h 1372311"/>
              <a:gd name="connsiteX3" fmla="*/ 38910 w 2037708"/>
              <a:gd name="connsiteY3" fmla="*/ 1372311 h 1372311"/>
              <a:gd name="connsiteX4" fmla="*/ 0 w 2037708"/>
              <a:gd name="connsiteY4" fmla="*/ 0 h 1372311"/>
              <a:gd name="connsiteX0" fmla="*/ 0 w 2166261"/>
              <a:gd name="connsiteY0" fmla="*/ 0 h 1469588"/>
              <a:gd name="connsiteX1" fmla="*/ 1971708 w 2166261"/>
              <a:gd name="connsiteY1" fmla="*/ 0 h 1469588"/>
              <a:gd name="connsiteX2" fmla="*/ 2166261 w 2166261"/>
              <a:gd name="connsiteY2" fmla="*/ 1469588 h 1469588"/>
              <a:gd name="connsiteX3" fmla="*/ 38910 w 2166261"/>
              <a:gd name="connsiteY3" fmla="*/ 1372311 h 1469588"/>
              <a:gd name="connsiteX4" fmla="*/ 0 w 2166261"/>
              <a:gd name="connsiteY4" fmla="*/ 0 h 1469588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19457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19457 w 2263539"/>
              <a:gd name="connsiteY4" fmla="*/ 0 h 1489043"/>
              <a:gd name="connsiteX0" fmla="*/ 97278 w 2263539"/>
              <a:gd name="connsiteY0" fmla="*/ 0 h 1489043"/>
              <a:gd name="connsiteX1" fmla="*/ 2068986 w 2263539"/>
              <a:gd name="connsiteY1" fmla="*/ 0 h 1489043"/>
              <a:gd name="connsiteX2" fmla="*/ 2263539 w 2263539"/>
              <a:gd name="connsiteY2" fmla="*/ 1469588 h 1489043"/>
              <a:gd name="connsiteX3" fmla="*/ 0 w 2263539"/>
              <a:gd name="connsiteY3" fmla="*/ 1489043 h 1489043"/>
              <a:gd name="connsiteX4" fmla="*/ 97278 w 2263539"/>
              <a:gd name="connsiteY4" fmla="*/ 0 h 148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3539" h="1489043">
                <a:moveTo>
                  <a:pt x="97278" y="0"/>
                </a:moveTo>
                <a:lnTo>
                  <a:pt x="2068986" y="0"/>
                </a:lnTo>
                <a:cubicBezTo>
                  <a:pt x="2198687" y="437982"/>
                  <a:pt x="2250569" y="1012151"/>
                  <a:pt x="2263539" y="1469588"/>
                </a:cubicBezTo>
                <a:lnTo>
                  <a:pt x="0" y="1489043"/>
                </a:lnTo>
                <a:cubicBezTo>
                  <a:pt x="6486" y="992695"/>
                  <a:pt x="71336" y="496348"/>
                  <a:pt x="97278" y="0"/>
                </a:cubicBezTo>
                <a:close/>
              </a:path>
            </a:pathLst>
          </a:custGeom>
          <a:solidFill>
            <a:srgbClr val="F9F5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28CBEC4-260F-4110-B759-3232E104426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58665" y="4114701"/>
            <a:ext cx="1524132" cy="169483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82FCDAB-D8C6-9264-376B-9F0833D279C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951735" y="1717109"/>
            <a:ext cx="6712278" cy="41151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4124505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13">
            <a:extLst>
              <a:ext uri="{FF2B5EF4-FFF2-40B4-BE49-F238E27FC236}">
                <a16:creationId xmlns:a16="http://schemas.microsoft.com/office/drawing/2014/main" id="{A40BB9EE-AB8D-887C-6054-D83E2749BFE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0774" y="549312"/>
            <a:ext cx="8822976" cy="4290317"/>
          </a:xfrm>
          <a:prstGeom prst="rect">
            <a:avLst/>
          </a:prstGeom>
        </p:spPr>
      </p:pic>
      <p:pic>
        <p:nvPicPr>
          <p:cNvPr id="6" name="图片 20">
            <a:extLst>
              <a:ext uri="{FF2B5EF4-FFF2-40B4-BE49-F238E27FC236}">
                <a16:creationId xmlns:a16="http://schemas.microsoft.com/office/drawing/2014/main" id="{CE47507C-C4A2-3F68-59C9-3B87A08C82B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06" t="35081" r="11227" b="7419"/>
          <a:stretch/>
        </p:blipFill>
        <p:spPr>
          <a:xfrm>
            <a:off x="8758516" y="3096676"/>
            <a:ext cx="2346699" cy="368005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F783F10-0FF3-CB03-820F-504930E65428}"/>
              </a:ext>
            </a:extLst>
          </p:cNvPr>
          <p:cNvSpPr txBox="1"/>
          <p:nvPr/>
        </p:nvSpPr>
        <p:spPr>
          <a:xfrm>
            <a:off x="2207941" y="1762684"/>
            <a:ext cx="6411952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defTabSz="685800"/>
            <a:r>
              <a:rPr lang="vi-VN" sz="4400" b="1" dirty="0">
                <a:solidFill>
                  <a:srgbClr val="C00000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Hoạt động 1. Tìm hiểu về sự đa dạng của thực vật </a:t>
            </a:r>
          </a:p>
        </p:txBody>
      </p:sp>
    </p:spTree>
    <p:extLst>
      <p:ext uri="{BB962C8B-B14F-4D97-AF65-F5344CB8AC3E}">
        <p14:creationId xmlns:p14="http://schemas.microsoft.com/office/powerpoint/2010/main" val="16063951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5B8E2D5-F6C8-45D9-BA71-A70F9754F6C3}"/>
              </a:ext>
            </a:extLst>
          </p:cNvPr>
          <p:cNvSpPr/>
          <p:nvPr/>
        </p:nvSpPr>
        <p:spPr>
          <a:xfrm>
            <a:off x="1326515" y="96402"/>
            <a:ext cx="10322460" cy="1077218"/>
          </a:xfrm>
          <a:prstGeom prst="rect">
            <a:avLst/>
          </a:prstGeom>
          <a:solidFill>
            <a:schemeClr val="bg1"/>
          </a:solidFill>
          <a:ln w="101600" cmpd="thickThin">
            <a:solidFill>
              <a:srgbClr val="0070C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lvl="0" algn="ctr">
              <a:defRPr/>
            </a:pP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đang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sát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những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nào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Nêu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đặc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điểm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b="1" kern="0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200" b="1" kern="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kumimoji="0" lang="vi-VN" sz="32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007FDB2-3EB1-42AF-B3DE-C9C951766D4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697" y="0"/>
            <a:ext cx="1416728" cy="1416728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3FE8D7B0-61C2-4947-9805-456853955C45}"/>
              </a:ext>
            </a:extLst>
          </p:cNvPr>
          <p:cNvGrpSpPr/>
          <p:nvPr/>
        </p:nvGrpSpPr>
        <p:grpSpPr>
          <a:xfrm>
            <a:off x="2867025" y="1347787"/>
            <a:ext cx="5133975" cy="4643438"/>
            <a:chOff x="4429125" y="2243137"/>
            <a:chExt cx="5253037" cy="470535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6B663ED9-4FC6-4937-8A8F-0638324F281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29125" y="2276699"/>
              <a:ext cx="5253037" cy="4671788"/>
            </a:xfrm>
            <a:prstGeom prst="rect">
              <a:avLst/>
            </a:prstGeom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38C1E1F3-E660-40D1-B227-441B1BF23A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38650" y="2243137"/>
              <a:ext cx="3019425" cy="861483"/>
            </a:xfrm>
            <a:prstGeom prst="rect">
              <a:avLst/>
            </a:prstGeom>
          </p:spPr>
        </p:pic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D9F47F6-DBDB-4A39-9B2D-763F0B35E15D}"/>
              </a:ext>
            </a:extLst>
          </p:cNvPr>
          <p:cNvGrpSpPr/>
          <p:nvPr/>
        </p:nvGrpSpPr>
        <p:grpSpPr>
          <a:xfrm>
            <a:off x="8366217" y="3472561"/>
            <a:ext cx="3197033" cy="2272284"/>
            <a:chOff x="781262" y="3217613"/>
            <a:chExt cx="4761331" cy="3855641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B47C8F9B-EDC3-4BCA-9C43-2ABD998C16E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tretch>
              <a:fillRect/>
            </a:stretch>
          </p:blipFill>
          <p:spPr>
            <a:xfrm>
              <a:off x="894398" y="3217613"/>
              <a:ext cx="4567569" cy="2877015"/>
            </a:xfrm>
            <a:prstGeom prst="ellipse">
              <a:avLst/>
            </a:prstGeom>
            <a:ln w="57150">
              <a:solidFill>
                <a:schemeClr val="bg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21" name="Rectangle: Rounded Corners 20">
              <a:extLst>
                <a:ext uri="{FF2B5EF4-FFF2-40B4-BE49-F238E27FC236}">
                  <a16:creationId xmlns:a16="http://schemas.microsoft.com/office/drawing/2014/main" id="{77CBD115-274B-41AD-A033-D2234D629C5E}"/>
                </a:ext>
              </a:extLst>
            </p:cNvPr>
            <p:cNvSpPr/>
            <p:nvPr/>
          </p:nvSpPr>
          <p:spPr>
            <a:xfrm>
              <a:off x="781262" y="5959495"/>
              <a:ext cx="4761331" cy="1113759"/>
            </a:xfrm>
            <a:prstGeom prst="roundRect">
              <a:avLst/>
            </a:prstGeom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Thảo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luận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nhóm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đôi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30820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C5B8E2D5-F6C8-45D9-BA71-A70F9754F6C3}"/>
              </a:ext>
            </a:extLst>
          </p:cNvPr>
          <p:cNvSpPr/>
          <p:nvPr/>
        </p:nvSpPr>
        <p:spPr>
          <a:xfrm>
            <a:off x="1326515" y="96402"/>
            <a:ext cx="10322460" cy="1077218"/>
          </a:xfrm>
          <a:prstGeom prst="rect">
            <a:avLst/>
          </a:prstGeom>
          <a:solidFill>
            <a:schemeClr val="bg1"/>
          </a:solidFill>
          <a:ln w="101600" cmpd="thickThin">
            <a:solidFill>
              <a:srgbClr val="0070C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1.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Các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bạn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trong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1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đang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quan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sát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những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nào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?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Nêu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đặc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điểm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một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cây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trong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</a:t>
            </a:r>
            <a:endParaRPr kumimoji="0" lang="vi-VN" sz="32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007FDB2-3EB1-42AF-B3DE-C9C951766D4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697" y="0"/>
            <a:ext cx="1416728" cy="1416728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3FE8D7B0-61C2-4947-9805-456853955C45}"/>
              </a:ext>
            </a:extLst>
          </p:cNvPr>
          <p:cNvGrpSpPr/>
          <p:nvPr/>
        </p:nvGrpSpPr>
        <p:grpSpPr>
          <a:xfrm>
            <a:off x="552450" y="1271587"/>
            <a:ext cx="5133975" cy="4643438"/>
            <a:chOff x="4429125" y="2243137"/>
            <a:chExt cx="5253037" cy="470535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6B663ED9-4FC6-4937-8A8F-0638324F281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29125" y="2276699"/>
              <a:ext cx="5253037" cy="4671788"/>
            </a:xfrm>
            <a:prstGeom prst="rect">
              <a:avLst/>
            </a:prstGeom>
          </p:spPr>
        </p:pic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38C1E1F3-E660-40D1-B227-441B1BF23A3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38650" y="2243137"/>
              <a:ext cx="3019425" cy="861483"/>
            </a:xfrm>
            <a:prstGeom prst="rect">
              <a:avLst/>
            </a:prstGeom>
          </p:spPr>
        </p:pic>
      </p:grpSp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2A265C7B-999F-4567-A7AF-BCF51E6E90F1}"/>
              </a:ext>
            </a:extLst>
          </p:cNvPr>
          <p:cNvSpPr/>
          <p:nvPr/>
        </p:nvSpPr>
        <p:spPr>
          <a:xfrm>
            <a:off x="5767705" y="1456709"/>
            <a:ext cx="6045200" cy="1077218"/>
          </a:xfrm>
          <a:prstGeom prst="wedgeRoundRectCallout">
            <a:avLst>
              <a:gd name="adj1" fmla="val -47892"/>
              <a:gd name="adj2" fmla="val 70045"/>
              <a:gd name="adj3" fmla="val 16667"/>
            </a:avLst>
          </a:prstGeom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Các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bạn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trong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đang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quan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sát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su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hào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trầu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2800" b="1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6378F30-5A82-4168-8849-262478FEDD4C}"/>
              </a:ext>
            </a:extLst>
          </p:cNvPr>
          <p:cNvSpPr txBox="1"/>
          <p:nvPr/>
        </p:nvSpPr>
        <p:spPr>
          <a:xfrm>
            <a:off x="5791200" y="3305847"/>
            <a:ext cx="5772150" cy="830997"/>
          </a:xfrm>
          <a:custGeom>
            <a:avLst/>
            <a:gdLst>
              <a:gd name="connsiteX0" fmla="*/ 0 w 5772150"/>
              <a:gd name="connsiteY0" fmla="*/ 0 h 830997"/>
              <a:gd name="connsiteX1" fmla="*/ 5772150 w 5772150"/>
              <a:gd name="connsiteY1" fmla="*/ 0 h 830997"/>
              <a:gd name="connsiteX2" fmla="*/ 5772150 w 5772150"/>
              <a:gd name="connsiteY2" fmla="*/ 830997 h 830997"/>
              <a:gd name="connsiteX3" fmla="*/ 0 w 5772150"/>
              <a:gd name="connsiteY3" fmla="*/ 830997 h 830997"/>
              <a:gd name="connsiteX4" fmla="*/ 0 w 5772150"/>
              <a:gd name="connsiteY4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2150" h="830997" fill="none" extrusionOk="0">
                <a:moveTo>
                  <a:pt x="0" y="0"/>
                </a:moveTo>
                <a:cubicBezTo>
                  <a:pt x="1597140" y="5222"/>
                  <a:pt x="3810697" y="24918"/>
                  <a:pt x="5772150" y="0"/>
                </a:cubicBezTo>
                <a:cubicBezTo>
                  <a:pt x="5838884" y="288481"/>
                  <a:pt x="5758688" y="519308"/>
                  <a:pt x="5772150" y="830997"/>
                </a:cubicBezTo>
                <a:cubicBezTo>
                  <a:pt x="4952843" y="666236"/>
                  <a:pt x="994521" y="949147"/>
                  <a:pt x="0" y="830997"/>
                </a:cubicBezTo>
                <a:cubicBezTo>
                  <a:pt x="40680" y="496552"/>
                  <a:pt x="60630" y="94687"/>
                  <a:pt x="0" y="0"/>
                </a:cubicBezTo>
                <a:close/>
              </a:path>
              <a:path w="5772150" h="830997" stroke="0" extrusionOk="0">
                <a:moveTo>
                  <a:pt x="0" y="0"/>
                </a:moveTo>
                <a:cubicBezTo>
                  <a:pt x="2700115" y="11849"/>
                  <a:pt x="3872902" y="-161459"/>
                  <a:pt x="5772150" y="0"/>
                </a:cubicBezTo>
                <a:cubicBezTo>
                  <a:pt x="5813448" y="365209"/>
                  <a:pt x="5826052" y="657770"/>
                  <a:pt x="5772150" y="830997"/>
                </a:cubicBezTo>
                <a:cubicBezTo>
                  <a:pt x="2932213" y="685137"/>
                  <a:pt x="763006" y="752673"/>
                  <a:pt x="0" y="830997"/>
                </a:cubicBezTo>
                <a:cubicBezTo>
                  <a:pt x="-37538" y="663941"/>
                  <a:pt x="-52553" y="308606"/>
                  <a:pt x="0" y="0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72EFA3"/>
            </a:solidFill>
            <a:prstDash val="sysDash"/>
            <a:extLst>
              <a:ext uri="{C807C97D-BFC1-408E-A445-0C87EB9F89A2}">
                <ask:lineSketchStyleProps xmlns:ask="http://schemas.microsoft.com/office/drawing/2018/sketchyshapes" sd="4194945536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algn="just"/>
            <a:r>
              <a:rPr lang="nl-NL" sz="24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Đặc điểm cây su hào: Lá dài, thân biển đổi thành củ, lá có màu xanh....</a:t>
            </a:r>
          </a:p>
        </p:txBody>
      </p:sp>
      <p:sp>
        <p:nvSpPr>
          <p:cNvPr id="17" name="Freeform: Shape 34">
            <a:extLst>
              <a:ext uri="{FF2B5EF4-FFF2-40B4-BE49-F238E27FC236}">
                <a16:creationId xmlns:a16="http://schemas.microsoft.com/office/drawing/2014/main" id="{36E91FB2-8FB0-4E76-8781-1DC35DED1754}"/>
              </a:ext>
            </a:extLst>
          </p:cNvPr>
          <p:cNvSpPr/>
          <p:nvPr/>
        </p:nvSpPr>
        <p:spPr>
          <a:xfrm>
            <a:off x="6483767" y="2654258"/>
            <a:ext cx="1374357" cy="574717"/>
          </a:xfrm>
          <a:custGeom>
            <a:avLst/>
            <a:gdLst>
              <a:gd name="connsiteX0" fmla="*/ 5495 w 730885"/>
              <a:gd name="connsiteY0" fmla="*/ 130766 h 536889"/>
              <a:gd name="connsiteX1" fmla="*/ 71904 w 730885"/>
              <a:gd name="connsiteY1" fmla="*/ 222717 h 536889"/>
              <a:gd name="connsiteX2" fmla="*/ 189397 w 730885"/>
              <a:gd name="connsiteY2" fmla="*/ 322331 h 536889"/>
              <a:gd name="connsiteX3" fmla="*/ 350311 w 730885"/>
              <a:gd name="connsiteY3" fmla="*/ 424498 h 536889"/>
              <a:gd name="connsiteX4" fmla="*/ 460141 w 730885"/>
              <a:gd name="connsiteY4" fmla="*/ 455148 h 536889"/>
              <a:gd name="connsiteX5" fmla="*/ 416720 w 730885"/>
              <a:gd name="connsiteY5" fmla="*/ 534328 h 536889"/>
              <a:gd name="connsiteX6" fmla="*/ 603176 w 730885"/>
              <a:gd name="connsiteY6" fmla="*/ 519003 h 536889"/>
              <a:gd name="connsiteX7" fmla="*/ 730885 w 730885"/>
              <a:gd name="connsiteY7" fmla="*/ 508786 h 536889"/>
              <a:gd name="connsiteX8" fmla="*/ 603176 w 730885"/>
              <a:gd name="connsiteY8" fmla="*/ 289126 h 536889"/>
              <a:gd name="connsiteX9" fmla="*/ 521442 w 730885"/>
              <a:gd name="connsiteY9" fmla="*/ 347872 h 536889"/>
              <a:gd name="connsiteX10" fmla="*/ 332431 w 730885"/>
              <a:gd name="connsiteY10" fmla="*/ 179296 h 536889"/>
              <a:gd name="connsiteX11" fmla="*/ 214939 w 730885"/>
              <a:gd name="connsiteY11" fmla="*/ 503 h 536889"/>
              <a:gd name="connsiteX12" fmla="*/ 5495 w 730885"/>
              <a:gd name="connsiteY12" fmla="*/ 130766 h 536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30885" h="536889">
                <a:moveTo>
                  <a:pt x="5495" y="130766"/>
                </a:moveTo>
                <a:cubicBezTo>
                  <a:pt x="-18344" y="167802"/>
                  <a:pt x="41254" y="190789"/>
                  <a:pt x="71904" y="222717"/>
                </a:cubicBezTo>
                <a:cubicBezTo>
                  <a:pt x="102554" y="254645"/>
                  <a:pt x="142996" y="288701"/>
                  <a:pt x="189397" y="322331"/>
                </a:cubicBezTo>
                <a:cubicBezTo>
                  <a:pt x="235798" y="355961"/>
                  <a:pt x="305187" y="402362"/>
                  <a:pt x="350311" y="424498"/>
                </a:cubicBezTo>
                <a:cubicBezTo>
                  <a:pt x="395435" y="446634"/>
                  <a:pt x="449073" y="436843"/>
                  <a:pt x="460141" y="455148"/>
                </a:cubicBezTo>
                <a:cubicBezTo>
                  <a:pt x="471209" y="473453"/>
                  <a:pt x="392881" y="523686"/>
                  <a:pt x="416720" y="534328"/>
                </a:cubicBezTo>
                <a:cubicBezTo>
                  <a:pt x="440559" y="544971"/>
                  <a:pt x="603176" y="519003"/>
                  <a:pt x="603176" y="519003"/>
                </a:cubicBezTo>
                <a:cubicBezTo>
                  <a:pt x="655537" y="514746"/>
                  <a:pt x="730885" y="547099"/>
                  <a:pt x="730885" y="508786"/>
                </a:cubicBezTo>
                <a:cubicBezTo>
                  <a:pt x="730885" y="470473"/>
                  <a:pt x="638083" y="315945"/>
                  <a:pt x="603176" y="289126"/>
                </a:cubicBezTo>
                <a:cubicBezTo>
                  <a:pt x="568269" y="262307"/>
                  <a:pt x="566566" y="366177"/>
                  <a:pt x="521442" y="347872"/>
                </a:cubicBezTo>
                <a:cubicBezTo>
                  <a:pt x="476318" y="329567"/>
                  <a:pt x="383515" y="237191"/>
                  <a:pt x="332431" y="179296"/>
                </a:cubicBezTo>
                <a:cubicBezTo>
                  <a:pt x="281347" y="121401"/>
                  <a:pt x="267726" y="9017"/>
                  <a:pt x="214939" y="503"/>
                </a:cubicBezTo>
                <a:cubicBezTo>
                  <a:pt x="162152" y="-8011"/>
                  <a:pt x="29334" y="93730"/>
                  <a:pt x="5495" y="130766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285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F0502020204030204"/>
              <a:ea typeface="微软雅黑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4F29699-B076-4611-B9BC-2B52C0FC0897}"/>
              </a:ext>
            </a:extLst>
          </p:cNvPr>
          <p:cNvSpPr txBox="1"/>
          <p:nvPr/>
        </p:nvSpPr>
        <p:spPr>
          <a:xfrm>
            <a:off x="5791200" y="4848897"/>
            <a:ext cx="5772150" cy="830997"/>
          </a:xfrm>
          <a:custGeom>
            <a:avLst/>
            <a:gdLst>
              <a:gd name="connsiteX0" fmla="*/ 0 w 5772150"/>
              <a:gd name="connsiteY0" fmla="*/ 0 h 830997"/>
              <a:gd name="connsiteX1" fmla="*/ 5772150 w 5772150"/>
              <a:gd name="connsiteY1" fmla="*/ 0 h 830997"/>
              <a:gd name="connsiteX2" fmla="*/ 5772150 w 5772150"/>
              <a:gd name="connsiteY2" fmla="*/ 830997 h 830997"/>
              <a:gd name="connsiteX3" fmla="*/ 0 w 5772150"/>
              <a:gd name="connsiteY3" fmla="*/ 830997 h 830997"/>
              <a:gd name="connsiteX4" fmla="*/ 0 w 5772150"/>
              <a:gd name="connsiteY4" fmla="*/ 0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2150" h="830997" fill="none" extrusionOk="0">
                <a:moveTo>
                  <a:pt x="0" y="0"/>
                </a:moveTo>
                <a:cubicBezTo>
                  <a:pt x="1597140" y="5222"/>
                  <a:pt x="3810697" y="24918"/>
                  <a:pt x="5772150" y="0"/>
                </a:cubicBezTo>
                <a:cubicBezTo>
                  <a:pt x="5838884" y="288481"/>
                  <a:pt x="5758688" y="519308"/>
                  <a:pt x="5772150" y="830997"/>
                </a:cubicBezTo>
                <a:cubicBezTo>
                  <a:pt x="4952843" y="666236"/>
                  <a:pt x="994521" y="949147"/>
                  <a:pt x="0" y="830997"/>
                </a:cubicBezTo>
                <a:cubicBezTo>
                  <a:pt x="40680" y="496552"/>
                  <a:pt x="60630" y="94687"/>
                  <a:pt x="0" y="0"/>
                </a:cubicBezTo>
                <a:close/>
              </a:path>
              <a:path w="5772150" h="830997" stroke="0" extrusionOk="0">
                <a:moveTo>
                  <a:pt x="0" y="0"/>
                </a:moveTo>
                <a:cubicBezTo>
                  <a:pt x="2700115" y="11849"/>
                  <a:pt x="3872902" y="-161459"/>
                  <a:pt x="5772150" y="0"/>
                </a:cubicBezTo>
                <a:cubicBezTo>
                  <a:pt x="5813448" y="365209"/>
                  <a:pt x="5826052" y="657770"/>
                  <a:pt x="5772150" y="830997"/>
                </a:cubicBezTo>
                <a:cubicBezTo>
                  <a:pt x="2932213" y="685137"/>
                  <a:pt x="763006" y="752673"/>
                  <a:pt x="0" y="830997"/>
                </a:cubicBezTo>
                <a:cubicBezTo>
                  <a:pt x="-37538" y="663941"/>
                  <a:pt x="-52553" y="308606"/>
                  <a:pt x="0" y="0"/>
                </a:cubicBezTo>
                <a:close/>
              </a:path>
            </a:pathLst>
          </a:custGeom>
          <a:solidFill>
            <a:srgbClr val="CCFFFF"/>
          </a:solidFill>
          <a:ln w="38100">
            <a:solidFill>
              <a:srgbClr val="72EFA3"/>
            </a:solidFill>
            <a:prstDash val="sysDash"/>
            <a:extLst>
              <a:ext uri="{C807C97D-BFC1-408E-A445-0C87EB9F89A2}">
                <ask:lineSketchStyleProps xmlns:ask="http://schemas.microsoft.com/office/drawing/2018/sketchyshapes" sd="4194945536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txBody>
          <a:bodyPr wrap="square">
            <a:spAutoFit/>
          </a:bodyPr>
          <a:lstStyle/>
          <a:p>
            <a:pPr algn="just"/>
            <a:r>
              <a:rPr lang="nl-NL" sz="24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Đặc điểm cây trầu không: Thân leo, lá hình trái tim, lá có màu xanh......</a:t>
            </a:r>
          </a:p>
        </p:txBody>
      </p:sp>
      <p:sp>
        <p:nvSpPr>
          <p:cNvPr id="22" name="Freeform: Shape 34">
            <a:extLst>
              <a:ext uri="{FF2B5EF4-FFF2-40B4-BE49-F238E27FC236}">
                <a16:creationId xmlns:a16="http://schemas.microsoft.com/office/drawing/2014/main" id="{B8E6A053-14CE-4259-AD18-05E6FD665327}"/>
              </a:ext>
            </a:extLst>
          </p:cNvPr>
          <p:cNvSpPr/>
          <p:nvPr/>
        </p:nvSpPr>
        <p:spPr>
          <a:xfrm>
            <a:off x="6226592" y="4159208"/>
            <a:ext cx="1374357" cy="574717"/>
          </a:xfrm>
          <a:custGeom>
            <a:avLst/>
            <a:gdLst>
              <a:gd name="connsiteX0" fmla="*/ 5495 w 730885"/>
              <a:gd name="connsiteY0" fmla="*/ 130766 h 536889"/>
              <a:gd name="connsiteX1" fmla="*/ 71904 w 730885"/>
              <a:gd name="connsiteY1" fmla="*/ 222717 h 536889"/>
              <a:gd name="connsiteX2" fmla="*/ 189397 w 730885"/>
              <a:gd name="connsiteY2" fmla="*/ 322331 h 536889"/>
              <a:gd name="connsiteX3" fmla="*/ 350311 w 730885"/>
              <a:gd name="connsiteY3" fmla="*/ 424498 h 536889"/>
              <a:gd name="connsiteX4" fmla="*/ 460141 w 730885"/>
              <a:gd name="connsiteY4" fmla="*/ 455148 h 536889"/>
              <a:gd name="connsiteX5" fmla="*/ 416720 w 730885"/>
              <a:gd name="connsiteY5" fmla="*/ 534328 h 536889"/>
              <a:gd name="connsiteX6" fmla="*/ 603176 w 730885"/>
              <a:gd name="connsiteY6" fmla="*/ 519003 h 536889"/>
              <a:gd name="connsiteX7" fmla="*/ 730885 w 730885"/>
              <a:gd name="connsiteY7" fmla="*/ 508786 h 536889"/>
              <a:gd name="connsiteX8" fmla="*/ 603176 w 730885"/>
              <a:gd name="connsiteY8" fmla="*/ 289126 h 536889"/>
              <a:gd name="connsiteX9" fmla="*/ 521442 w 730885"/>
              <a:gd name="connsiteY9" fmla="*/ 347872 h 536889"/>
              <a:gd name="connsiteX10" fmla="*/ 332431 w 730885"/>
              <a:gd name="connsiteY10" fmla="*/ 179296 h 536889"/>
              <a:gd name="connsiteX11" fmla="*/ 214939 w 730885"/>
              <a:gd name="connsiteY11" fmla="*/ 503 h 536889"/>
              <a:gd name="connsiteX12" fmla="*/ 5495 w 730885"/>
              <a:gd name="connsiteY12" fmla="*/ 130766 h 536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30885" h="536889">
                <a:moveTo>
                  <a:pt x="5495" y="130766"/>
                </a:moveTo>
                <a:cubicBezTo>
                  <a:pt x="-18344" y="167802"/>
                  <a:pt x="41254" y="190789"/>
                  <a:pt x="71904" y="222717"/>
                </a:cubicBezTo>
                <a:cubicBezTo>
                  <a:pt x="102554" y="254645"/>
                  <a:pt x="142996" y="288701"/>
                  <a:pt x="189397" y="322331"/>
                </a:cubicBezTo>
                <a:cubicBezTo>
                  <a:pt x="235798" y="355961"/>
                  <a:pt x="305187" y="402362"/>
                  <a:pt x="350311" y="424498"/>
                </a:cubicBezTo>
                <a:cubicBezTo>
                  <a:pt x="395435" y="446634"/>
                  <a:pt x="449073" y="436843"/>
                  <a:pt x="460141" y="455148"/>
                </a:cubicBezTo>
                <a:cubicBezTo>
                  <a:pt x="471209" y="473453"/>
                  <a:pt x="392881" y="523686"/>
                  <a:pt x="416720" y="534328"/>
                </a:cubicBezTo>
                <a:cubicBezTo>
                  <a:pt x="440559" y="544971"/>
                  <a:pt x="603176" y="519003"/>
                  <a:pt x="603176" y="519003"/>
                </a:cubicBezTo>
                <a:cubicBezTo>
                  <a:pt x="655537" y="514746"/>
                  <a:pt x="730885" y="547099"/>
                  <a:pt x="730885" y="508786"/>
                </a:cubicBezTo>
                <a:cubicBezTo>
                  <a:pt x="730885" y="470473"/>
                  <a:pt x="638083" y="315945"/>
                  <a:pt x="603176" y="289126"/>
                </a:cubicBezTo>
                <a:cubicBezTo>
                  <a:pt x="568269" y="262307"/>
                  <a:pt x="566566" y="366177"/>
                  <a:pt x="521442" y="347872"/>
                </a:cubicBezTo>
                <a:cubicBezTo>
                  <a:pt x="476318" y="329567"/>
                  <a:pt x="383515" y="237191"/>
                  <a:pt x="332431" y="179296"/>
                </a:cubicBezTo>
                <a:cubicBezTo>
                  <a:pt x="281347" y="121401"/>
                  <a:pt x="267726" y="9017"/>
                  <a:pt x="214939" y="503"/>
                </a:cubicBezTo>
                <a:cubicBezTo>
                  <a:pt x="162152" y="-8011"/>
                  <a:pt x="29334" y="93730"/>
                  <a:pt x="5495" y="130766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285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 panose="020F0502020204030204"/>
              <a:ea typeface="微软雅黑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5510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4" grpId="0" animBg="1"/>
      <p:bldP spid="17" grpId="0" animBg="1"/>
      <p:bldP spid="18" grpId="0" animBg="1"/>
      <p:bldP spid="2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 rot="5400000">
            <a:off x="7993574" y="2764083"/>
            <a:ext cx="5936516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merican Sans" panose="02040603050506020204" pitchFamily="18" charset="0"/>
                <a:ea typeface="+mn-ea"/>
                <a:cs typeface="+mn-cs"/>
              </a:rPr>
              <a:t>Ghi</a:t>
            </a:r>
            <a:r>
              <a:rPr kumimoji="0" lang="en-US" sz="10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merican Sans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10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merican Sans" panose="02040603050506020204" pitchFamily="18" charset="0"/>
                <a:ea typeface="+mn-ea"/>
                <a:cs typeface="+mn-cs"/>
              </a:rPr>
              <a:t>nhớ</a:t>
            </a:r>
            <a:endParaRPr kumimoji="0" lang="en-US" sz="10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UTM American Sans" panose="02040603050506020204" pitchFamily="18" charset="0"/>
              <a:ea typeface="+mn-ea"/>
              <a:cs typeface="+mn-cs"/>
            </a:endParaRPr>
          </a:p>
        </p:txBody>
      </p:sp>
      <p:sp>
        <p:nvSpPr>
          <p:cNvPr id="10" name="Text Box 29"/>
          <p:cNvSpPr txBox="1">
            <a:spLocks noChangeArrowheads="1"/>
          </p:cNvSpPr>
          <p:nvPr/>
        </p:nvSpPr>
        <p:spPr bwMode="auto">
          <a:xfrm>
            <a:off x="1046480" y="1923803"/>
            <a:ext cx="8124025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 algn="just">
              <a:spcBef>
                <a:spcPct val="50000"/>
              </a:spcBef>
              <a:buNone/>
              <a:defRPr/>
            </a:pPr>
            <a:r>
              <a:rPr lang="vi-VN" altLang="en-US" sz="48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Thực vật rất đa dạng, các loại cây khác nhau có những đặc điểm khác nhau</a:t>
            </a:r>
            <a:r>
              <a:rPr lang="en-US" altLang="en-US" sz="48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kumimoji="0" lang="en-US" altLang="en-US" sz="4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7623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 build="allAtOnce"/>
    </p:bldLst>
  </p:timing>
</p:sld>
</file>

<file path=ppt/theme/theme1.xml><?xml version="1.0" encoding="utf-8"?>
<a:theme xmlns:a="http://schemas.openxmlformats.org/drawingml/2006/main" name="千图网海量PPT模板www.58pic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千图网海量PPT模板www.58pic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千图网海量PPT模板www.58pic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3_千图网海量PPT模板www.58pic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4_千图网海量PPT模板www.58pic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1_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211</TotalTime>
  <Words>762</Words>
  <Application>Microsoft Office PowerPoint</Application>
  <PresentationFormat>Widescreen</PresentationFormat>
  <Paragraphs>83</Paragraphs>
  <Slides>32</Slides>
  <Notes>6</Notes>
  <HiddenSlides>0</HiddenSlides>
  <MMClips>1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9</vt:i4>
      </vt:variant>
      <vt:variant>
        <vt:lpstr>Slide Titles</vt:lpstr>
      </vt:variant>
      <vt:variant>
        <vt:i4>32</vt:i4>
      </vt:variant>
    </vt:vector>
  </HeadingPairs>
  <TitlesOfParts>
    <vt:vector size="55" baseType="lpstr">
      <vt:lpstr>Anaheim</vt:lpstr>
      <vt:lpstr>等线</vt:lpstr>
      <vt:lpstr>等线 Light</vt:lpstr>
      <vt:lpstr>微软雅黑</vt:lpstr>
      <vt:lpstr>Ranchers</vt:lpstr>
      <vt:lpstr>字魂27号-布丁体</vt:lpstr>
      <vt:lpstr>字魂59号-创粗黑</vt:lpstr>
      <vt:lpstr>Arial</vt:lpstr>
      <vt:lpstr>Calibri</vt:lpstr>
      <vt:lpstr>Cambria</vt:lpstr>
      <vt:lpstr>Georgia</vt:lpstr>
      <vt:lpstr>Nunito</vt:lpstr>
      <vt:lpstr>Tahoma</vt:lpstr>
      <vt:lpstr>UTM American Sans</vt:lpstr>
      <vt:lpstr>千图网海量PPT模板www.58pic.com​​</vt:lpstr>
      <vt:lpstr>1_千图网海量PPT模板www.58pic.com​​</vt:lpstr>
      <vt:lpstr>3_Office 主题​​</vt:lpstr>
      <vt:lpstr>1_Simple Light</vt:lpstr>
      <vt:lpstr>2_千图网海量PPT模板www.58pic.com​​</vt:lpstr>
      <vt:lpstr>3_千图网海量PPT模板www.58pic.com​​</vt:lpstr>
      <vt:lpstr>4_千图网海量PPT模板www.58pic.com​​</vt:lpstr>
      <vt:lpstr>Science Subject for Pre-K: Observe insect life by Slidesgo</vt:lpstr>
      <vt:lpstr>1_Science Subject for Pre-K: Observe insect life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Thao Tran</cp:lastModifiedBy>
  <cp:revision>69</cp:revision>
  <dcterms:created xsi:type="dcterms:W3CDTF">2022-09-12T02:11:59Z</dcterms:created>
  <dcterms:modified xsi:type="dcterms:W3CDTF">2023-11-14T09:30:53Z</dcterms:modified>
</cp:coreProperties>
</file>