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708" r:id="rId4"/>
  </p:sldMasterIdLst>
  <p:notesMasterIdLst>
    <p:notesMasterId r:id="rId24"/>
  </p:notesMasterIdLst>
  <p:sldIdLst>
    <p:sldId id="302" r:id="rId5"/>
    <p:sldId id="280" r:id="rId6"/>
    <p:sldId id="371" r:id="rId7"/>
    <p:sldId id="269" r:id="rId8"/>
    <p:sldId id="270" r:id="rId9"/>
    <p:sldId id="471" r:id="rId10"/>
    <p:sldId id="505" r:id="rId11"/>
    <p:sldId id="496" r:id="rId12"/>
    <p:sldId id="507" r:id="rId13"/>
    <p:sldId id="497" r:id="rId14"/>
    <p:sldId id="506" r:id="rId15"/>
    <p:sldId id="499" r:id="rId16"/>
    <p:sldId id="501" r:id="rId17"/>
    <p:sldId id="502" r:id="rId18"/>
    <p:sldId id="256" r:id="rId19"/>
    <p:sldId id="257" r:id="rId20"/>
    <p:sldId id="258" r:id="rId21"/>
    <p:sldId id="508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9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773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4038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3465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85041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53950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138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885754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890855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62751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028695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34010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575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587601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823730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63745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461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41705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7791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543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0221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412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728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66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46975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49224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741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5973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701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0246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5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495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229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302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605144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415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719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1033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348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85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1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7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32650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4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5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3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0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238652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211225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98028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377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5.jpe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7EAEF-EAA7-410B-BE35-D0FBEFB3B0C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531E1-1EA7-4420-8A98-D275450033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5D31-BACC-4958-B79E-6AD2BBFACF7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86FDA-B778-4D1F-A013-F47ECD01D40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C0264-E464-433A-B87D-C1A1C1F24C3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FB696-A719-4BEF-B7E0-C32CBAE67EB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EF054-3A8B-4440-BD6A-580A85F279A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8B4C-B816-4A17-8FC4-4082B69C1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62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3276902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84D98-7745-46D5-BDE8-711B90D0DE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3546A-AD1B-40AA-9C3F-5A78DF479C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1EA91-6C5D-4B9A-9C6D-D914CC52AA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10DCB-EA53-40AF-B3EE-968E9D2488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371E7-E38A-4169-8673-B5671D198B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690C0-07EE-4649-AC0E-0DDBFBDD4E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D640-D26E-4A1B-A392-E49CE3D7F4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832E0-629B-4C6B-A20C-7D6670ED97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9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5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07" y="2085340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9F7EA2-854A-4E26-A70B-AD39745D1E0A}"/>
              </a:ext>
            </a:extLst>
          </p:cNvPr>
          <p:cNvSpPr txBox="1"/>
          <p:nvPr/>
        </p:nvSpPr>
        <p:spPr>
          <a:xfrm>
            <a:off x="1847850" y="102870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trị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4DDA3-F70F-464B-9E26-2156F800B7B7}"/>
              </a:ext>
            </a:extLst>
          </p:cNvPr>
          <p:cNvSpPr/>
          <p:nvPr/>
        </p:nvSpPr>
        <p:spPr>
          <a:xfrm>
            <a:off x="3343275" y="1971675"/>
            <a:ext cx="7239000" cy="2190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08A9B-931E-473B-B6A5-C464D0004988}"/>
              </a:ext>
            </a:extLst>
          </p:cNvPr>
          <p:cNvSpPr txBox="1"/>
          <p:nvPr/>
        </p:nvSpPr>
        <p:spPr>
          <a:xfrm>
            <a:off x="3457575" y="21431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: 35 + 8 - 10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2438E-3228-4F8A-A157-F97C6D8DB24E}"/>
              </a:ext>
            </a:extLst>
          </p:cNvPr>
          <p:cNvSpPr txBox="1"/>
          <p:nvPr/>
        </p:nvSpPr>
        <p:spPr>
          <a:xfrm>
            <a:off x="3467100" y="26003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: 35 + 8 – 10 = 43 - 10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C1E82-DBD4-44E3-BB70-BB39D4335382}"/>
              </a:ext>
            </a:extLst>
          </p:cNvPr>
          <p:cNvSpPr txBox="1"/>
          <p:nvPr/>
        </p:nvSpPr>
        <p:spPr>
          <a:xfrm>
            <a:off x="6305550" y="3028950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2428C4-0883-4BE0-A8CF-4463B66BEEA5}"/>
              </a:ext>
            </a:extLst>
          </p:cNvPr>
          <p:cNvSpPr txBox="1"/>
          <p:nvPr/>
        </p:nvSpPr>
        <p:spPr>
          <a:xfrm>
            <a:off x="3486150" y="3505200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35 + 8 – 10 </a:t>
            </a:r>
            <a:r>
              <a:rPr lang="en-US" sz="3200" dirty="0" err="1"/>
              <a:t>là</a:t>
            </a:r>
            <a:r>
              <a:rPr lang="en-US" sz="3200" dirty="0"/>
              <a:t> 33 </a:t>
            </a:r>
          </a:p>
        </p:txBody>
      </p:sp>
    </p:spTree>
    <p:extLst>
      <p:ext uri="{BB962C8B-B14F-4D97-AF65-F5344CB8AC3E}">
        <p14:creationId xmlns:p14="http://schemas.microsoft.com/office/powerpoint/2010/main" val="10320076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94FF8-50C8-456F-8AC5-0FEA4FAD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773" y="2673696"/>
            <a:ext cx="684640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391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1">
            <a:extLst>
              <a:ext uri="{FF2B5EF4-FFF2-40B4-BE49-F238E27FC236}">
                <a16:creationId xmlns:a16="http://schemas.microsoft.com/office/drawing/2014/main" id="{99E9EDCB-EA9F-4984-A153-905B095FADFE}"/>
              </a:ext>
            </a:extLst>
          </p:cNvPr>
          <p:cNvSpPr txBox="1"/>
          <p:nvPr/>
        </p:nvSpPr>
        <p:spPr>
          <a:xfrm>
            <a:off x="1871532" y="452670"/>
            <a:ext cx="9015543" cy="82779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Tính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giá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trị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của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(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theo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mẫu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0CEB2-2E5B-4954-A9CF-A73D1EF4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8" y="413975"/>
            <a:ext cx="1030300" cy="897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87E91-6CC6-439E-A489-27A9C577FC00}"/>
              </a:ext>
            </a:extLst>
          </p:cNvPr>
          <p:cNvSpPr/>
          <p:nvPr/>
        </p:nvSpPr>
        <p:spPr>
          <a:xfrm>
            <a:off x="3638550" y="151447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8A186-ECDC-4203-A389-5FF6FD5FE325}"/>
              </a:ext>
            </a:extLst>
          </p:cNvPr>
          <p:cNvSpPr txBox="1"/>
          <p:nvPr/>
        </p:nvSpPr>
        <p:spPr>
          <a:xfrm>
            <a:off x="3762376" y="165735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45 – 15 + 10 = 30 + 10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1DE09-296D-4761-A06D-100B2D35A7B4}"/>
              </a:ext>
            </a:extLst>
          </p:cNvPr>
          <p:cNvSpPr txBox="1"/>
          <p:nvPr/>
        </p:nvSpPr>
        <p:spPr>
          <a:xfrm>
            <a:off x="6915150" y="22288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3A01D-E612-4A45-9956-EB6FAFD9CA1E}"/>
              </a:ext>
            </a:extLst>
          </p:cNvPr>
          <p:cNvSpPr txBox="1"/>
          <p:nvPr/>
        </p:nvSpPr>
        <p:spPr>
          <a:xfrm>
            <a:off x="4333875" y="3305175"/>
            <a:ext cx="3571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a) 27 – 7 + 30</a:t>
            </a:r>
          </a:p>
          <a:p>
            <a:r>
              <a:rPr lang="pt-BR" sz="4000" b="1" dirty="0"/>
              <a:t>b) 60 + 50 – 20 </a:t>
            </a:r>
          </a:p>
          <a:p>
            <a:r>
              <a:rPr lang="pt-BR" sz="4000" b="1" dirty="0"/>
              <a:t>c) 9 x 4</a:t>
            </a: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7D328E-C4AD-434B-9AB8-5E45E9752A5F}"/>
              </a:ext>
            </a:extLst>
          </p:cNvPr>
          <p:cNvSpPr/>
          <p:nvPr/>
        </p:nvSpPr>
        <p:spPr>
          <a:xfrm>
            <a:off x="619125" y="1200150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AB3A0-B38A-4516-A7B3-F49E3FBFFB39}"/>
              </a:ext>
            </a:extLst>
          </p:cNvPr>
          <p:cNvSpPr txBox="1"/>
          <p:nvPr/>
        </p:nvSpPr>
        <p:spPr>
          <a:xfrm>
            <a:off x="742951" y="1343025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a) 27 – 7 + 30 = 20 + 30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9FD2-0EA3-4A46-A1A1-768140778613}"/>
              </a:ext>
            </a:extLst>
          </p:cNvPr>
          <p:cNvSpPr txBox="1"/>
          <p:nvPr/>
        </p:nvSpPr>
        <p:spPr>
          <a:xfrm>
            <a:off x="3057525" y="18859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 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3E20E-627C-49D7-8F4F-D0190EC4DC7A}"/>
              </a:ext>
            </a:extLst>
          </p:cNvPr>
          <p:cNvSpPr/>
          <p:nvPr/>
        </p:nvSpPr>
        <p:spPr>
          <a:xfrm>
            <a:off x="6829425" y="119062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B3A61-6E4A-4BDF-A3BD-91B7240802D7}"/>
              </a:ext>
            </a:extLst>
          </p:cNvPr>
          <p:cNvSpPr txBox="1"/>
          <p:nvPr/>
        </p:nvSpPr>
        <p:spPr>
          <a:xfrm>
            <a:off x="6953251" y="133350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b) 60 + 50 – 20 = 110 - 20 </a:t>
            </a:r>
            <a:endParaRPr lang="en-US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AEB68-4420-4F62-9794-1953C32DBC96}"/>
              </a:ext>
            </a:extLst>
          </p:cNvPr>
          <p:cNvSpPr txBox="1"/>
          <p:nvPr/>
        </p:nvSpPr>
        <p:spPr>
          <a:xfrm>
            <a:off x="9505950" y="1838325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 90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55AD9-0ABF-41B4-9006-1FEC1574676E}"/>
              </a:ext>
            </a:extLst>
          </p:cNvPr>
          <p:cNvSpPr/>
          <p:nvPr/>
        </p:nvSpPr>
        <p:spPr>
          <a:xfrm>
            <a:off x="3886200" y="3371850"/>
            <a:ext cx="4962525" cy="100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D6373-D9A8-48FB-A12F-40D5A09B0AC4}"/>
              </a:ext>
            </a:extLst>
          </p:cNvPr>
          <p:cNvSpPr txBox="1"/>
          <p:nvPr/>
        </p:nvSpPr>
        <p:spPr>
          <a:xfrm>
            <a:off x="4010026" y="3514725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c) 9 x 4 = 36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56490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5" y="102127"/>
            <a:ext cx="6444050" cy="738791"/>
            <a:chOff x="656507" y="5928996"/>
            <a:chExt cx="9209620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89901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:</a:t>
              </a:r>
              <a:endParaRPr lang="en-US" sz="2000" b="1" dirty="0">
                <a:solidFill>
                  <a:srgbClr val="E55538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64F6D-2DDD-45AD-B7D4-2CD6EB46D4E2}"/>
              </a:ext>
            </a:extLst>
          </p:cNvPr>
          <p:cNvGrpSpPr/>
          <p:nvPr/>
        </p:nvGrpSpPr>
        <p:grpSpPr>
          <a:xfrm>
            <a:off x="1885315" y="181698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2E7E65-D2E5-479C-BE9A-C1A9E5A3B10C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13F431-6018-4907-AC77-1440B13EFA55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9816498-F2F9-4D56-BC5A-2CB9394DB5AD}"/>
              </a:ext>
            </a:extLst>
          </p:cNvPr>
          <p:cNvSpPr txBox="1"/>
          <p:nvPr/>
        </p:nvSpPr>
        <p:spPr>
          <a:xfrm>
            <a:off x="1876425" y="10382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57E23C-3964-4E17-AD75-3797CD2BDD31}"/>
              </a:ext>
            </a:extLst>
          </p:cNvPr>
          <p:cNvSpPr txBox="1"/>
          <p:nvPr/>
        </p:nvSpPr>
        <p:spPr>
          <a:xfrm>
            <a:off x="9163050" y="85725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2FC1E-49DE-4FA1-8F43-2920A91ACC14}"/>
              </a:ext>
            </a:extLst>
          </p:cNvPr>
          <p:cNvSpPr txBox="1"/>
          <p:nvPr/>
        </p:nvSpPr>
        <p:spPr>
          <a:xfrm>
            <a:off x="1924050" y="307657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F3794-67F6-4DD2-8051-0890AFFAE0AE}"/>
              </a:ext>
            </a:extLst>
          </p:cNvPr>
          <p:cNvSpPr txBox="1"/>
          <p:nvPr/>
        </p:nvSpPr>
        <p:spPr>
          <a:xfrm>
            <a:off x="9191625" y="29051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028ED-4368-43CE-BC6F-675ECD49B61E}"/>
              </a:ext>
            </a:extLst>
          </p:cNvPr>
          <p:cNvCxnSpPr/>
          <p:nvPr/>
        </p:nvCxnSpPr>
        <p:spPr>
          <a:xfrm>
            <a:off x="3371850" y="2190750"/>
            <a:ext cx="3219450" cy="1657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BE7740-AD69-408A-BA81-45839E883E99}"/>
              </a:ext>
            </a:extLst>
          </p:cNvPr>
          <p:cNvCxnSpPr>
            <a:cxnSpLocks/>
          </p:cNvCxnSpPr>
          <p:nvPr/>
        </p:nvCxnSpPr>
        <p:spPr>
          <a:xfrm flipV="1">
            <a:off x="3429000" y="2714625"/>
            <a:ext cx="3267075" cy="1590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EDE786-55D4-4893-A087-D64581FCBDB9}"/>
              </a:ext>
            </a:extLst>
          </p:cNvPr>
          <p:cNvCxnSpPr>
            <a:cxnSpLocks/>
          </p:cNvCxnSpPr>
          <p:nvPr/>
        </p:nvCxnSpPr>
        <p:spPr>
          <a:xfrm flipH="1">
            <a:off x="5657850" y="1933575"/>
            <a:ext cx="3228975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6435F0-5502-45E8-8E72-CC9D45ECBF62}"/>
              </a:ext>
            </a:extLst>
          </p:cNvPr>
          <p:cNvCxnSpPr>
            <a:cxnSpLocks/>
          </p:cNvCxnSpPr>
          <p:nvPr/>
        </p:nvCxnSpPr>
        <p:spPr>
          <a:xfrm flipH="1">
            <a:off x="5686425" y="4219575"/>
            <a:ext cx="3114675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1787D-DF95-2C3D-E2FA-EDC59E59D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43" y="150250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3C171-4D59-14B0-6801-5F7BA8C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13" y="26511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Nêu thứ tự thực hiện các phép tính trong biểu thức chỉ có các phép tính cộng, trừ.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729282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729282"/>
                      <a:gd name="connsiteY0" fmla="*/ 287588 h 1725496"/>
                      <a:gd name="connsiteX1" fmla="*/ 287588 w 4729282"/>
                      <a:gd name="connsiteY1" fmla="*/ 0 h 1725496"/>
                      <a:gd name="connsiteX2" fmla="*/ 855955 w 4729282"/>
                      <a:gd name="connsiteY2" fmla="*/ 0 h 1725496"/>
                      <a:gd name="connsiteX3" fmla="*/ 1523168 w 4729282"/>
                      <a:gd name="connsiteY3" fmla="*/ 0 h 1725496"/>
                      <a:gd name="connsiteX4" fmla="*/ 2066823 w 4729282"/>
                      <a:gd name="connsiteY4" fmla="*/ 0 h 1725496"/>
                      <a:gd name="connsiteX5" fmla="*/ 2758748 w 4729282"/>
                      <a:gd name="connsiteY5" fmla="*/ 0 h 1725496"/>
                      <a:gd name="connsiteX6" fmla="*/ 2758748 w 4729282"/>
                      <a:gd name="connsiteY6" fmla="*/ 0 h 1725496"/>
                      <a:gd name="connsiteX7" fmla="*/ 3338085 w 4729282"/>
                      <a:gd name="connsiteY7" fmla="*/ 0 h 1725496"/>
                      <a:gd name="connsiteX8" fmla="*/ 3941068 w 4729282"/>
                      <a:gd name="connsiteY8" fmla="*/ 0 h 1725496"/>
                      <a:gd name="connsiteX9" fmla="*/ 4441694 w 4729282"/>
                      <a:gd name="connsiteY9" fmla="*/ 0 h 1725496"/>
                      <a:gd name="connsiteX10" fmla="*/ 4729282 w 4729282"/>
                      <a:gd name="connsiteY10" fmla="*/ 287588 h 1725496"/>
                      <a:gd name="connsiteX11" fmla="*/ 4729282 w 4729282"/>
                      <a:gd name="connsiteY11" fmla="*/ 639874 h 1725496"/>
                      <a:gd name="connsiteX12" fmla="*/ 4729282 w 4729282"/>
                      <a:gd name="connsiteY12" fmla="*/ 1006539 h 1725496"/>
                      <a:gd name="connsiteX13" fmla="*/ 4729282 w 4729282"/>
                      <a:gd name="connsiteY13" fmla="*/ 1006539 h 1725496"/>
                      <a:gd name="connsiteX14" fmla="*/ 4729282 w 4729282"/>
                      <a:gd name="connsiteY14" fmla="*/ 1437913 h 1725496"/>
                      <a:gd name="connsiteX15" fmla="*/ 4729282 w 4729282"/>
                      <a:gd name="connsiteY15" fmla="*/ 1437908 h 1725496"/>
                      <a:gd name="connsiteX16" fmla="*/ 4441694 w 4729282"/>
                      <a:gd name="connsiteY16" fmla="*/ 1725496 h 1725496"/>
                      <a:gd name="connsiteX17" fmla="*/ 3941068 w 4729282"/>
                      <a:gd name="connsiteY17" fmla="*/ 1725496 h 1725496"/>
                      <a:gd name="connsiteX18" fmla="*/ 3910123 w 4729282"/>
                      <a:gd name="connsiteY18" fmla="*/ 2109022 h 1725496"/>
                      <a:gd name="connsiteX19" fmla="*/ 3368977 w 4729282"/>
                      <a:gd name="connsiteY19" fmla="*/ 1928765 h 1725496"/>
                      <a:gd name="connsiteX20" fmla="*/ 2758748 w 4729282"/>
                      <a:gd name="connsiteY20" fmla="*/ 1725496 h 1725496"/>
                      <a:gd name="connsiteX21" fmla="*/ 2165670 w 4729282"/>
                      <a:gd name="connsiteY21" fmla="*/ 1725496 h 1725496"/>
                      <a:gd name="connsiteX22" fmla="*/ 1597303 w 4729282"/>
                      <a:gd name="connsiteY22" fmla="*/ 1725496 h 1725496"/>
                      <a:gd name="connsiteX23" fmla="*/ 1028936 w 4729282"/>
                      <a:gd name="connsiteY23" fmla="*/ 1725496 h 1725496"/>
                      <a:gd name="connsiteX24" fmla="*/ 287588 w 4729282"/>
                      <a:gd name="connsiteY24" fmla="*/ 1725496 h 1725496"/>
                      <a:gd name="connsiteX25" fmla="*/ 0 w 4729282"/>
                      <a:gd name="connsiteY25" fmla="*/ 1437908 h 1725496"/>
                      <a:gd name="connsiteX26" fmla="*/ 0 w 4729282"/>
                      <a:gd name="connsiteY26" fmla="*/ 1437913 h 1725496"/>
                      <a:gd name="connsiteX27" fmla="*/ 0 w 4729282"/>
                      <a:gd name="connsiteY27" fmla="*/ 1006539 h 1725496"/>
                      <a:gd name="connsiteX28" fmla="*/ 0 w 4729282"/>
                      <a:gd name="connsiteY28" fmla="*/ 1006539 h 1725496"/>
                      <a:gd name="connsiteX29" fmla="*/ 0 w 4729282"/>
                      <a:gd name="connsiteY29" fmla="*/ 639874 h 1725496"/>
                      <a:gd name="connsiteX30" fmla="*/ 0 w 4729282"/>
                      <a:gd name="connsiteY30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729282" h="1725496" fill="none" extrusionOk="0">
                        <a:moveTo>
                          <a:pt x="0" y="287588"/>
                        </a:moveTo>
                        <a:cubicBezTo>
                          <a:pt x="2259" y="121790"/>
                          <a:pt x="108092" y="852"/>
                          <a:pt x="287588" y="0"/>
                        </a:cubicBezTo>
                        <a:cubicBezTo>
                          <a:pt x="444564" y="-6903"/>
                          <a:pt x="669548" y="17399"/>
                          <a:pt x="855955" y="0"/>
                        </a:cubicBezTo>
                        <a:cubicBezTo>
                          <a:pt x="1042362" y="-17399"/>
                          <a:pt x="1272421" y="-18694"/>
                          <a:pt x="1523168" y="0"/>
                        </a:cubicBezTo>
                        <a:cubicBezTo>
                          <a:pt x="1773915" y="18694"/>
                          <a:pt x="1829934" y="27077"/>
                          <a:pt x="2066823" y="0"/>
                        </a:cubicBezTo>
                        <a:cubicBezTo>
                          <a:pt x="2303713" y="-27077"/>
                          <a:pt x="2500621" y="26516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2897063" y="27573"/>
                          <a:pt x="3109547" y="21845"/>
                          <a:pt x="3338085" y="0"/>
                        </a:cubicBezTo>
                        <a:cubicBezTo>
                          <a:pt x="3566623" y="-21845"/>
                          <a:pt x="3691210" y="19126"/>
                          <a:pt x="3941068" y="0"/>
                        </a:cubicBezTo>
                        <a:cubicBezTo>
                          <a:pt x="4145989" y="-24464"/>
                          <a:pt x="4223505" y="-7643"/>
                          <a:pt x="4441694" y="0"/>
                        </a:cubicBezTo>
                        <a:cubicBezTo>
                          <a:pt x="4582762" y="15670"/>
                          <a:pt x="4700117" y="123103"/>
                          <a:pt x="4729282" y="287588"/>
                        </a:cubicBezTo>
                        <a:cubicBezTo>
                          <a:pt x="4723798" y="426234"/>
                          <a:pt x="4715636" y="540755"/>
                          <a:pt x="4729282" y="639874"/>
                        </a:cubicBezTo>
                        <a:cubicBezTo>
                          <a:pt x="4742928" y="738993"/>
                          <a:pt x="4717413" y="912127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36702" y="1141273"/>
                          <a:pt x="4730177" y="1310772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692579" y="1588330"/>
                          <a:pt x="4570264" y="1703276"/>
                          <a:pt x="4441694" y="1725496"/>
                        </a:cubicBezTo>
                        <a:cubicBezTo>
                          <a:pt x="4240654" y="1705171"/>
                          <a:pt x="4133205" y="1725025"/>
                          <a:pt x="3941068" y="1725496"/>
                        </a:cubicBezTo>
                        <a:cubicBezTo>
                          <a:pt x="3912780" y="1860232"/>
                          <a:pt x="3935548" y="2032246"/>
                          <a:pt x="3910123" y="2109022"/>
                        </a:cubicBezTo>
                        <a:cubicBezTo>
                          <a:pt x="3663341" y="2002369"/>
                          <a:pt x="3491850" y="1942031"/>
                          <a:pt x="3368977" y="1928765"/>
                        </a:cubicBezTo>
                        <a:cubicBezTo>
                          <a:pt x="3246104" y="1915499"/>
                          <a:pt x="2969486" y="1763899"/>
                          <a:pt x="2758748" y="1725496"/>
                        </a:cubicBezTo>
                        <a:cubicBezTo>
                          <a:pt x="2529254" y="1743975"/>
                          <a:pt x="2288374" y="1737006"/>
                          <a:pt x="2165670" y="1725496"/>
                        </a:cubicBezTo>
                        <a:cubicBezTo>
                          <a:pt x="2042966" y="1713986"/>
                          <a:pt x="1715388" y="1734240"/>
                          <a:pt x="1597303" y="1725496"/>
                        </a:cubicBezTo>
                        <a:cubicBezTo>
                          <a:pt x="1479218" y="1716752"/>
                          <a:pt x="1206238" y="1710969"/>
                          <a:pt x="1028936" y="1725496"/>
                        </a:cubicBezTo>
                        <a:cubicBezTo>
                          <a:pt x="851634" y="1740023"/>
                          <a:pt x="551459" y="1750990"/>
                          <a:pt x="287588" y="1725496"/>
                        </a:cubicBezTo>
                        <a:cubicBezTo>
                          <a:pt x="154336" y="1716120"/>
                          <a:pt x="-23103" y="1613039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0742" y="1282683"/>
                          <a:pt x="17969" y="122105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-7935" y="873994"/>
                          <a:pt x="3134" y="719487"/>
                          <a:pt x="0" y="639874"/>
                        </a:cubicBezTo>
                        <a:cubicBezTo>
                          <a:pt x="-3134" y="560262"/>
                          <a:pt x="-13829" y="454510"/>
                          <a:pt x="0" y="287588"/>
                        </a:cubicBezTo>
                        <a:close/>
                      </a:path>
                      <a:path w="4729282" h="1725496" stroke="0" extrusionOk="0">
                        <a:moveTo>
                          <a:pt x="0" y="287588"/>
                        </a:moveTo>
                        <a:cubicBezTo>
                          <a:pt x="10883" y="164235"/>
                          <a:pt x="126347" y="-19229"/>
                          <a:pt x="287588" y="0"/>
                        </a:cubicBezTo>
                        <a:cubicBezTo>
                          <a:pt x="484896" y="8176"/>
                          <a:pt x="680664" y="-7250"/>
                          <a:pt x="905378" y="0"/>
                        </a:cubicBezTo>
                        <a:cubicBezTo>
                          <a:pt x="1130092" y="7250"/>
                          <a:pt x="1190845" y="5357"/>
                          <a:pt x="1449033" y="0"/>
                        </a:cubicBezTo>
                        <a:cubicBezTo>
                          <a:pt x="1707222" y="-5357"/>
                          <a:pt x="1957235" y="4321"/>
                          <a:pt x="2091535" y="0"/>
                        </a:cubicBezTo>
                        <a:cubicBezTo>
                          <a:pt x="2225835" y="-4321"/>
                          <a:pt x="2523671" y="27485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3022979" y="7901"/>
                          <a:pt x="3203235" y="20954"/>
                          <a:pt x="3349908" y="0"/>
                        </a:cubicBezTo>
                        <a:cubicBezTo>
                          <a:pt x="3496581" y="-20954"/>
                          <a:pt x="3724168" y="8565"/>
                          <a:pt x="3941068" y="0"/>
                        </a:cubicBezTo>
                        <a:cubicBezTo>
                          <a:pt x="4136410" y="4644"/>
                          <a:pt x="4197731" y="20946"/>
                          <a:pt x="4441694" y="0"/>
                        </a:cubicBezTo>
                        <a:cubicBezTo>
                          <a:pt x="4607629" y="-7739"/>
                          <a:pt x="4725415" y="124618"/>
                          <a:pt x="4729282" y="287588"/>
                        </a:cubicBezTo>
                        <a:cubicBezTo>
                          <a:pt x="4737492" y="377282"/>
                          <a:pt x="4730230" y="508579"/>
                          <a:pt x="4729282" y="639874"/>
                        </a:cubicBezTo>
                        <a:cubicBezTo>
                          <a:pt x="4728334" y="771169"/>
                          <a:pt x="4745856" y="871914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25387" y="1179933"/>
                          <a:pt x="4723922" y="1243489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718838" y="1596552"/>
                          <a:pt x="4589196" y="1720592"/>
                          <a:pt x="4441694" y="1725496"/>
                        </a:cubicBezTo>
                        <a:cubicBezTo>
                          <a:pt x="4250424" y="1740175"/>
                          <a:pt x="4158853" y="1707873"/>
                          <a:pt x="3941068" y="1725496"/>
                        </a:cubicBezTo>
                        <a:cubicBezTo>
                          <a:pt x="3922451" y="1832873"/>
                          <a:pt x="3914930" y="2020669"/>
                          <a:pt x="3910123" y="2109022"/>
                        </a:cubicBezTo>
                        <a:cubicBezTo>
                          <a:pt x="3755934" y="2066178"/>
                          <a:pt x="3520086" y="1982935"/>
                          <a:pt x="3334436" y="1917259"/>
                        </a:cubicBezTo>
                        <a:cubicBezTo>
                          <a:pt x="3148786" y="1851583"/>
                          <a:pt x="2991703" y="1805414"/>
                          <a:pt x="2758748" y="1725496"/>
                        </a:cubicBezTo>
                        <a:cubicBezTo>
                          <a:pt x="2603762" y="1737048"/>
                          <a:pt x="2328688" y="1708121"/>
                          <a:pt x="2190381" y="1725496"/>
                        </a:cubicBezTo>
                        <a:cubicBezTo>
                          <a:pt x="2052074" y="1742871"/>
                          <a:pt x="1829900" y="1735157"/>
                          <a:pt x="1646726" y="1725496"/>
                        </a:cubicBezTo>
                        <a:cubicBezTo>
                          <a:pt x="1463553" y="1715835"/>
                          <a:pt x="1304338" y="1715711"/>
                          <a:pt x="1028936" y="1725496"/>
                        </a:cubicBezTo>
                        <a:cubicBezTo>
                          <a:pt x="753534" y="1735282"/>
                          <a:pt x="451587" y="1732919"/>
                          <a:pt x="287588" y="1725496"/>
                        </a:cubicBezTo>
                        <a:cubicBezTo>
                          <a:pt x="125970" y="1719552"/>
                          <a:pt x="-21105" y="157779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388" y="1263897"/>
                          <a:pt x="5187" y="1140852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8805" y="891154"/>
                          <a:pt x="-13799" y="760498"/>
                          <a:pt x="0" y="632684"/>
                        </a:cubicBezTo>
                        <a:cubicBezTo>
                          <a:pt x="13799" y="504870"/>
                          <a:pt x="-7129" y="394031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thứ tự thực hiện các phép tính trong biểu thức chỉ có các phép tính nhân, chia.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976932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152822 w 4976932"/>
                      <a:gd name="connsiteY2" fmla="*/ 0 h 1725496"/>
                      <a:gd name="connsiteX3" fmla="*/ 1926052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50211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496927 w 4976932"/>
                      <a:gd name="connsiteY18" fmla="*/ 1913424 h 1725496"/>
                      <a:gd name="connsiteX19" fmla="*/ 2903210 w 4976932"/>
                      <a:gd name="connsiteY19" fmla="*/ 1725496 h 1725496"/>
                      <a:gd name="connsiteX20" fmla="*/ 2078999 w 4976932"/>
                      <a:gd name="connsiteY20" fmla="*/ 1725496 h 1725496"/>
                      <a:gd name="connsiteX21" fmla="*/ 1229296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8632 h 1725496"/>
                      <a:gd name="connsiteX28" fmla="*/ 0 w 4976932"/>
                      <a:gd name="connsiteY28" fmla="*/ 287588 h 1725496"/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203805 w 4976932"/>
                      <a:gd name="connsiteY2" fmla="*/ 0 h 1725496"/>
                      <a:gd name="connsiteX3" fmla="*/ 1977035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12884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521160 w 4976932"/>
                      <a:gd name="connsiteY18" fmla="*/ 1921094 h 1725496"/>
                      <a:gd name="connsiteX19" fmla="*/ 2903210 w 4976932"/>
                      <a:gd name="connsiteY19" fmla="*/ 1725496 h 1725496"/>
                      <a:gd name="connsiteX20" fmla="*/ 2002525 w 4976932"/>
                      <a:gd name="connsiteY20" fmla="*/ 1725496 h 1725496"/>
                      <a:gd name="connsiteX21" fmla="*/ 1101841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1443 h 1725496"/>
                      <a:gd name="connsiteX28" fmla="*/ 0 w 4976932"/>
                      <a:gd name="connsiteY28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76932" h="1725496" fill="none" extrusionOk="0">
                        <a:moveTo>
                          <a:pt x="0" y="287588"/>
                        </a:moveTo>
                        <a:cubicBezTo>
                          <a:pt x="5181" y="80984"/>
                          <a:pt x="137007" y="-28935"/>
                          <a:pt x="354102" y="0"/>
                        </a:cubicBezTo>
                        <a:cubicBezTo>
                          <a:pt x="712619" y="4104"/>
                          <a:pt x="793153" y="-9437"/>
                          <a:pt x="1152822" y="0"/>
                        </a:cubicBezTo>
                        <a:cubicBezTo>
                          <a:pt x="1518857" y="15818"/>
                          <a:pt x="1710141" y="24521"/>
                          <a:pt x="1926052" y="0"/>
                        </a:cubicBezTo>
                        <a:cubicBezTo>
                          <a:pt x="2107489" y="-55354"/>
                          <a:pt x="2468332" y="46616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219693" y="10496"/>
                          <a:pt x="3369241" y="-31369"/>
                          <a:pt x="3550211" y="0"/>
                        </a:cubicBezTo>
                        <a:cubicBezTo>
                          <a:pt x="3687686" y="-8255"/>
                          <a:pt x="3973015" y="6643"/>
                          <a:pt x="4147443" y="0"/>
                        </a:cubicBezTo>
                        <a:cubicBezTo>
                          <a:pt x="4330845" y="-4599"/>
                          <a:pt x="4527996" y="-17856"/>
                          <a:pt x="4622829" y="0"/>
                        </a:cubicBezTo>
                        <a:cubicBezTo>
                          <a:pt x="4885687" y="29437"/>
                          <a:pt x="5010466" y="85321"/>
                          <a:pt x="4976932" y="287588"/>
                        </a:cubicBezTo>
                        <a:cubicBezTo>
                          <a:pt x="4959250" y="402642"/>
                          <a:pt x="4992442" y="489517"/>
                          <a:pt x="4976932" y="647064"/>
                        </a:cubicBezTo>
                        <a:cubicBezTo>
                          <a:pt x="4987849" y="816968"/>
                          <a:pt x="4989685" y="917170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8136" y="1199629"/>
                          <a:pt x="4985380" y="1273820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94341" y="1581916"/>
                          <a:pt x="4821141" y="1728993"/>
                          <a:pt x="4622829" y="1725496"/>
                        </a:cubicBezTo>
                        <a:cubicBezTo>
                          <a:pt x="4478585" y="1747131"/>
                          <a:pt x="4270119" y="1722460"/>
                          <a:pt x="4147443" y="1725496"/>
                        </a:cubicBezTo>
                        <a:cubicBezTo>
                          <a:pt x="4135130" y="1857869"/>
                          <a:pt x="4108842" y="2021661"/>
                          <a:pt x="4114877" y="2109022"/>
                        </a:cubicBezTo>
                        <a:cubicBezTo>
                          <a:pt x="3903030" y="2020128"/>
                          <a:pt x="3649981" y="1969932"/>
                          <a:pt x="3496927" y="1913424"/>
                        </a:cubicBezTo>
                        <a:cubicBezTo>
                          <a:pt x="3294725" y="1820180"/>
                          <a:pt x="3132439" y="1796384"/>
                          <a:pt x="2903210" y="1725496"/>
                        </a:cubicBezTo>
                        <a:cubicBezTo>
                          <a:pt x="2733216" y="1735202"/>
                          <a:pt x="2247874" y="1773335"/>
                          <a:pt x="2078999" y="1725496"/>
                        </a:cubicBezTo>
                        <a:cubicBezTo>
                          <a:pt x="1873113" y="1692271"/>
                          <a:pt x="1637416" y="1736510"/>
                          <a:pt x="1229296" y="1725496"/>
                        </a:cubicBezTo>
                        <a:cubicBezTo>
                          <a:pt x="824588" y="1734788"/>
                          <a:pt x="620881" y="1693735"/>
                          <a:pt x="354102" y="1725496"/>
                        </a:cubicBezTo>
                        <a:cubicBezTo>
                          <a:pt x="146115" y="1675064"/>
                          <a:pt x="-13752" y="159216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8112" y="1332869"/>
                          <a:pt x="18423" y="109874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37094" y="924384"/>
                          <a:pt x="-32802" y="815057"/>
                          <a:pt x="0" y="668632"/>
                        </a:cubicBezTo>
                        <a:cubicBezTo>
                          <a:pt x="16650" y="554705"/>
                          <a:pt x="-3525" y="475708"/>
                          <a:pt x="0" y="287588"/>
                        </a:cubicBezTo>
                        <a:close/>
                      </a:path>
                      <a:path w="4976932" h="1725496" stroke="0" extrusionOk="0">
                        <a:moveTo>
                          <a:pt x="0" y="287588"/>
                        </a:moveTo>
                        <a:cubicBezTo>
                          <a:pt x="-6449" y="161784"/>
                          <a:pt x="203504" y="-13810"/>
                          <a:pt x="354102" y="0"/>
                        </a:cubicBezTo>
                        <a:cubicBezTo>
                          <a:pt x="581876" y="20418"/>
                          <a:pt x="844197" y="-19447"/>
                          <a:pt x="1203805" y="0"/>
                        </a:cubicBezTo>
                        <a:cubicBezTo>
                          <a:pt x="1569818" y="-971"/>
                          <a:pt x="1666795" y="45669"/>
                          <a:pt x="1977035" y="0"/>
                        </a:cubicBezTo>
                        <a:cubicBezTo>
                          <a:pt x="2311123" y="-30077"/>
                          <a:pt x="2653543" y="-7058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092519" y="-40797"/>
                          <a:pt x="3314060" y="-4947"/>
                          <a:pt x="3512884" y="0"/>
                        </a:cubicBezTo>
                        <a:cubicBezTo>
                          <a:pt x="3693785" y="3886"/>
                          <a:pt x="3955417" y="-42000"/>
                          <a:pt x="4147443" y="0"/>
                        </a:cubicBezTo>
                        <a:cubicBezTo>
                          <a:pt x="4282247" y="-24837"/>
                          <a:pt x="4484605" y="14693"/>
                          <a:pt x="4622829" y="0"/>
                        </a:cubicBezTo>
                        <a:cubicBezTo>
                          <a:pt x="4823253" y="1328"/>
                          <a:pt x="4989552" y="96918"/>
                          <a:pt x="4976932" y="287588"/>
                        </a:cubicBezTo>
                        <a:cubicBezTo>
                          <a:pt x="4966643" y="421982"/>
                          <a:pt x="4966798" y="566632"/>
                          <a:pt x="4976932" y="647064"/>
                        </a:cubicBezTo>
                        <a:cubicBezTo>
                          <a:pt x="5001318" y="726585"/>
                          <a:pt x="4978971" y="861548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65721" y="1115646"/>
                          <a:pt x="4965573" y="1268133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68958" y="1602397"/>
                          <a:pt x="4773493" y="1690123"/>
                          <a:pt x="4622829" y="1725496"/>
                        </a:cubicBezTo>
                        <a:cubicBezTo>
                          <a:pt x="4443305" y="1741135"/>
                          <a:pt x="4276231" y="1716684"/>
                          <a:pt x="4147443" y="1725496"/>
                        </a:cubicBezTo>
                        <a:cubicBezTo>
                          <a:pt x="4110321" y="1870110"/>
                          <a:pt x="4125194" y="1923064"/>
                          <a:pt x="4114877" y="2109022"/>
                        </a:cubicBezTo>
                        <a:cubicBezTo>
                          <a:pt x="3839596" y="2016069"/>
                          <a:pt x="3779143" y="2010099"/>
                          <a:pt x="3521160" y="1921094"/>
                        </a:cubicBezTo>
                        <a:cubicBezTo>
                          <a:pt x="3308858" y="1865075"/>
                          <a:pt x="3075384" y="1792961"/>
                          <a:pt x="2903210" y="1725496"/>
                        </a:cubicBezTo>
                        <a:cubicBezTo>
                          <a:pt x="2718981" y="1735047"/>
                          <a:pt x="2299534" y="1692317"/>
                          <a:pt x="2002525" y="1725496"/>
                        </a:cubicBezTo>
                        <a:cubicBezTo>
                          <a:pt x="1658269" y="1687125"/>
                          <a:pt x="1461602" y="1743318"/>
                          <a:pt x="1101841" y="1725496"/>
                        </a:cubicBezTo>
                        <a:cubicBezTo>
                          <a:pt x="714464" y="1770430"/>
                          <a:pt x="572856" y="1717500"/>
                          <a:pt x="354102" y="1725496"/>
                        </a:cubicBezTo>
                        <a:cubicBezTo>
                          <a:pt x="154336" y="1773982"/>
                          <a:pt x="13823" y="1602494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30395" y="1270804"/>
                          <a:pt x="34546" y="1210540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3065" y="914250"/>
                          <a:pt x="-16919" y="761921"/>
                          <a:pt x="0" y="661443"/>
                        </a:cubicBezTo>
                        <a:cubicBezTo>
                          <a:pt x="10355" y="558403"/>
                          <a:pt x="-8238" y="454723"/>
                          <a:pt x="0" y="287588"/>
                        </a:cubicBezTo>
                        <a:close/>
                      </a:path>
                      <a:path w="4976932" h="1725496" fill="none" stroke="0" extrusionOk="0">
                        <a:moveTo>
                          <a:pt x="0" y="287588"/>
                        </a:moveTo>
                        <a:cubicBezTo>
                          <a:pt x="-345" y="159699"/>
                          <a:pt x="146062" y="-52366"/>
                          <a:pt x="354102" y="0"/>
                        </a:cubicBezTo>
                        <a:cubicBezTo>
                          <a:pt x="731176" y="33238"/>
                          <a:pt x="783742" y="-44812"/>
                          <a:pt x="1152822" y="0"/>
                        </a:cubicBezTo>
                        <a:cubicBezTo>
                          <a:pt x="1516184" y="24682"/>
                          <a:pt x="1777045" y="19549"/>
                          <a:pt x="1926052" y="0"/>
                        </a:cubicBezTo>
                        <a:cubicBezTo>
                          <a:pt x="2130086" y="10999"/>
                          <a:pt x="2481179" y="-23585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158608" y="18441"/>
                          <a:pt x="3402764" y="22876"/>
                          <a:pt x="3550211" y="0"/>
                        </a:cubicBezTo>
                        <a:cubicBezTo>
                          <a:pt x="3666203" y="-10823"/>
                          <a:pt x="3979358" y="-22572"/>
                          <a:pt x="4147443" y="0"/>
                        </a:cubicBezTo>
                        <a:cubicBezTo>
                          <a:pt x="4331911" y="3955"/>
                          <a:pt x="4517512" y="-3624"/>
                          <a:pt x="4622829" y="0"/>
                        </a:cubicBezTo>
                        <a:cubicBezTo>
                          <a:pt x="4854068" y="20497"/>
                          <a:pt x="5011282" y="81300"/>
                          <a:pt x="4976932" y="287588"/>
                        </a:cubicBezTo>
                        <a:cubicBezTo>
                          <a:pt x="4952623" y="368772"/>
                          <a:pt x="4965067" y="493282"/>
                          <a:pt x="4976932" y="647064"/>
                        </a:cubicBezTo>
                        <a:cubicBezTo>
                          <a:pt x="4978727" y="807021"/>
                          <a:pt x="5001455" y="904294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2211" y="1194286"/>
                          <a:pt x="4986700" y="1301408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86289" y="1603104"/>
                          <a:pt x="4790594" y="1703287"/>
                          <a:pt x="4622829" y="1725496"/>
                        </a:cubicBezTo>
                        <a:cubicBezTo>
                          <a:pt x="4451852" y="1741173"/>
                          <a:pt x="4278442" y="1722598"/>
                          <a:pt x="4147443" y="1725496"/>
                        </a:cubicBezTo>
                        <a:cubicBezTo>
                          <a:pt x="4113116" y="1856504"/>
                          <a:pt x="4115418" y="2024788"/>
                          <a:pt x="4114877" y="2109022"/>
                        </a:cubicBezTo>
                        <a:cubicBezTo>
                          <a:pt x="3880810" y="2050012"/>
                          <a:pt x="3696260" y="1962695"/>
                          <a:pt x="3496927" y="1913424"/>
                        </a:cubicBezTo>
                        <a:cubicBezTo>
                          <a:pt x="3306637" y="1880239"/>
                          <a:pt x="3110996" y="1756573"/>
                          <a:pt x="2903210" y="1725496"/>
                        </a:cubicBezTo>
                        <a:cubicBezTo>
                          <a:pt x="2703989" y="1715598"/>
                          <a:pt x="2249350" y="1722113"/>
                          <a:pt x="2078999" y="1725496"/>
                        </a:cubicBezTo>
                        <a:cubicBezTo>
                          <a:pt x="1937523" y="1696649"/>
                          <a:pt x="1662534" y="1651646"/>
                          <a:pt x="1229296" y="1725496"/>
                        </a:cubicBezTo>
                        <a:cubicBezTo>
                          <a:pt x="833933" y="1783322"/>
                          <a:pt x="620943" y="1728446"/>
                          <a:pt x="354102" y="1725496"/>
                        </a:cubicBezTo>
                        <a:cubicBezTo>
                          <a:pt x="115437" y="1697292"/>
                          <a:pt x="-24191" y="1588186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5288" y="1331661"/>
                          <a:pt x="24074" y="1101475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6145" y="934004"/>
                          <a:pt x="-8355" y="787259"/>
                          <a:pt x="0" y="668632"/>
                        </a:cubicBezTo>
                        <a:cubicBezTo>
                          <a:pt x="25670" y="536863"/>
                          <a:pt x="-7011" y="471450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62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56" y="1189126"/>
            <a:ext cx="6339840" cy="360849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2" name="Rectangle 51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"/>
              </a:rPr>
              <a:t>LẮP RÁP TÊN LỬA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1188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227554" y="4275448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816 : 8=?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5128291" y="3683795"/>
            <a:ext cx="2754439" cy="3627083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17" name="iconsai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318449" y="4275065"/>
            <a:ext cx="2324742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: 7 =?</a:t>
            </a:r>
          </a:p>
        </p:txBody>
      </p:sp>
      <p:sp>
        <p:nvSpPr>
          <p:cNvPr id="47" name="Oval 46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592916" y="1368456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09024 -0.1162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55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568242" y="3528963"/>
            <a:ext cx="2754439" cy="4011519"/>
            <a:chOff x="745748" y="1082056"/>
            <a:chExt cx="3709445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7350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7859242" y="351643"/>
            <a:ext cx="3083415" cy="2899456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dung"/>
          <p:cNvGrpSpPr/>
          <p:nvPr/>
        </p:nvGrpSpPr>
        <p:grpSpPr>
          <a:xfrm rot="16200000">
            <a:off x="4395339" y="324593"/>
            <a:ext cx="3083415" cy="2899459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007698" y="351641"/>
            <a:ext cx="3083415" cy="2899457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570297" y="4373612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466 : 4 = ?</a:t>
            </a:r>
          </a:p>
        </p:txBody>
      </p:sp>
      <p:sp>
        <p:nvSpPr>
          <p:cNvPr id="47" name="Oval 46"/>
          <p:cNvSpPr/>
          <p:nvPr/>
        </p:nvSpPr>
        <p:spPr>
          <a:xfrm>
            <a:off x="2241568" y="644033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5608682" y="653972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8965853" y="639630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AFEEE3-7FD7-40C5-95E1-88A31C8E1E54}"/>
              </a:ext>
            </a:extLst>
          </p:cNvPr>
          <p:cNvSpPr/>
          <p:nvPr/>
        </p:nvSpPr>
        <p:spPr>
          <a:xfrm>
            <a:off x="4548259" y="1395357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969EB9-4488-4B89-9009-439643B650ED}"/>
              </a:ext>
            </a:extLst>
          </p:cNvPr>
          <p:cNvSpPr/>
          <p:nvPr/>
        </p:nvSpPr>
        <p:spPr>
          <a:xfrm>
            <a:off x="1387962" y="1384853"/>
            <a:ext cx="236378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1B1D7-23CD-4498-8569-4D384A62F6EA}"/>
              </a:ext>
            </a:extLst>
          </p:cNvPr>
          <p:cNvSpPr/>
          <p:nvPr/>
        </p:nvSpPr>
        <p:spPr>
          <a:xfrm>
            <a:off x="8239068" y="1384853"/>
            <a:ext cx="254076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</a:p>
        </p:txBody>
      </p:sp>
      <p:pic>
        <p:nvPicPr>
          <p:cNvPr id="17" name="iconsai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40" y="2870965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69" y="2896759"/>
            <a:ext cx="755608" cy="755608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37" y="2995629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486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95 -0.119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17 -0.13703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7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A8C4D7A6-3B32-4D03-97D2-F69524FD0BDC}"/>
              </a:ext>
            </a:extLst>
          </p:cNvPr>
          <p:cNvSpPr/>
          <p:nvPr/>
        </p:nvSpPr>
        <p:spPr>
          <a:xfrm>
            <a:off x="2087880" y="651315"/>
            <a:ext cx="8016240" cy="62992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267" kern="0" dirty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267" kern="0" dirty="0" err="1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lang="en-US" altLang="zh-CN" sz="4267" kern="0">
                <a:solidFill>
                  <a:prstClr val="black"/>
                </a:solidFill>
                <a:latin typeface="Calibri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…..</a:t>
            </a:r>
            <a:endParaRPr lang="en-US" altLang="zh-CN" sz="4267" kern="0" dirty="0">
              <a:solidFill>
                <a:prstClr val="black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AF7E3-2A3E-4175-9A44-87696982B227}"/>
              </a:ext>
            </a:extLst>
          </p:cNvPr>
          <p:cNvGrpSpPr/>
          <p:nvPr/>
        </p:nvGrpSpPr>
        <p:grpSpPr>
          <a:xfrm>
            <a:off x="5053754" y="1632972"/>
            <a:ext cx="2084493" cy="999067"/>
            <a:chOff x="5677" y="2419"/>
            <a:chExt cx="2462" cy="1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A1543E-DDD8-4873-93C8-E3B8449CD550}"/>
                </a:ext>
              </a:extLst>
            </p:cNvPr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19" name="Pentagon 23">
                <a:extLst>
                  <a:ext uri="{FF2B5EF4-FFF2-40B4-BE49-F238E27FC236}">
                    <a16:creationId xmlns:a16="http://schemas.microsoft.com/office/drawing/2014/main" id="{F3D90FDC-D669-4B23-9B9F-ECF60444FF21}"/>
                  </a:ext>
                </a:extLst>
              </p:cNvPr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Pentagon 24">
                <a:extLst>
                  <a:ext uri="{FF2B5EF4-FFF2-40B4-BE49-F238E27FC236}">
                    <a16:creationId xmlns:a16="http://schemas.microsoft.com/office/drawing/2014/main" id="{F8EC3A1B-DD8F-4FF7-858B-28D190A6BE57}"/>
                  </a:ext>
                </a:extLst>
              </p:cNvPr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s 25">
                <a:extLst>
                  <a:ext uri="{FF2B5EF4-FFF2-40B4-BE49-F238E27FC236}">
                    <a16:creationId xmlns:a16="http://schemas.microsoft.com/office/drawing/2014/main" id="{20524720-EBD8-4DF5-A1F1-4A61619EF837}"/>
                  </a:ext>
                </a:extLst>
              </p:cNvPr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F3BBB20-0063-42CC-B240-924351345BA1}"/>
                  </a:ext>
                </a:extLst>
              </p:cNvPr>
              <p:cNvPicPr/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8" name="Picture 17" descr="Picture3">
              <a:extLst>
                <a:ext uri="{FF2B5EF4-FFF2-40B4-BE49-F238E27FC236}">
                  <a16:creationId xmlns:a16="http://schemas.microsoft.com/office/drawing/2014/main" id="{4ABD7361-916A-45D2-821E-12BBE7FA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sp>
        <p:nvSpPr>
          <p:cNvPr id="23" name="圆角矩形 1">
            <a:extLst>
              <a:ext uri="{FF2B5EF4-FFF2-40B4-BE49-F238E27FC236}">
                <a16:creationId xmlns:a16="http://schemas.microsoft.com/office/drawing/2014/main" id="{0A1D7C26-BF45-4510-A4CD-6347715E2E34}"/>
              </a:ext>
            </a:extLst>
          </p:cNvPr>
          <p:cNvSpPr/>
          <p:nvPr/>
        </p:nvSpPr>
        <p:spPr>
          <a:xfrm>
            <a:off x="1927640" y="2825825"/>
            <a:ext cx="9038265" cy="1536696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4267" b="1" kern="0" dirty="0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BÀI 38: BIỂU THỨC SỐ. TÍNH GIÁ TRỊ CỦA BIỂU THỨC SỐ</a:t>
            </a:r>
            <a:endParaRPr lang="en-US" altLang="zh-CN" sz="4267" b="1" kern="0" dirty="0">
              <a:solidFill>
                <a:srgbClr val="FF0000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8AC0-683C-4364-B3F3-A37A2616B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142" y="2652487"/>
            <a:ext cx="673056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58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325FBD-DF9C-FDC3-0691-B3946BEA0495}"/>
              </a:ext>
            </a:extLst>
          </p:cNvPr>
          <p:cNvSpPr/>
          <p:nvPr/>
        </p:nvSpPr>
        <p:spPr>
          <a:xfrm>
            <a:off x="333375" y="257175"/>
            <a:ext cx="11591925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854E5-3C0D-31E9-39AD-682D1938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226" y="955099"/>
            <a:ext cx="5982535" cy="136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8A809-A37D-7384-9F88-2BC684193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8050D-0C23-5A55-E832-EE12457B8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2775A2-0858-48FE-C18D-653D6E9E5A97}"/>
              </a:ext>
            </a:extLst>
          </p:cNvPr>
          <p:cNvSpPr/>
          <p:nvPr/>
        </p:nvSpPr>
        <p:spPr>
          <a:xfrm>
            <a:off x="416938" y="2455445"/>
            <a:ext cx="332638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5 x 2 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90071F-63EB-C326-786A-5DB7C3FDB4B4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5 x 2 + 8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C1AD6-9C24-FC5A-147B-BF055AA7E369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5 +5 hoặc 5 x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2754D-5ACA-6F20-11D8-E1BCA4136F00}"/>
              </a:ext>
            </a:extLst>
          </p:cNvPr>
          <p:cNvSpPr txBox="1"/>
          <p:nvPr/>
        </p:nvSpPr>
        <p:spPr>
          <a:xfrm>
            <a:off x="7256275" y="5404121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+mj-lt"/>
              </a:rPr>
              <a:t>5 + 5 + 8 hoặc 5 x 2 + 8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59183-AB9D-A0BC-90C2-C7AD297BA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1" y="122175"/>
            <a:ext cx="2846895" cy="1075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67468B-D07F-0850-F226-A5C8FDB60C74}"/>
              </a:ext>
            </a:extLst>
          </p:cNvPr>
          <p:cNvSpPr txBox="1"/>
          <p:nvPr/>
        </p:nvSpPr>
        <p:spPr>
          <a:xfrm>
            <a:off x="4200996" y="256235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Làm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quen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với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biểu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+mj-lt"/>
              </a:rPr>
              <a:t>thức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/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7804A-4038-4F5D-1069-89D19EB5DEF8}"/>
              </a:ext>
            </a:extLst>
          </p:cNvPr>
          <p:cNvSpPr txBox="1"/>
          <p:nvPr/>
        </p:nvSpPr>
        <p:spPr>
          <a:xfrm>
            <a:off x="168136" y="1048638"/>
            <a:ext cx="4614575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+mj-lt"/>
              </a:rPr>
              <a:t>a)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Ví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dụ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biểu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thức</a:t>
            </a:r>
            <a:endParaRPr lang="en-US" sz="3600" b="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325FBD-DF9C-FDC3-0691-B3946BEA0495}"/>
              </a:ext>
            </a:extLst>
          </p:cNvPr>
          <p:cNvSpPr/>
          <p:nvPr/>
        </p:nvSpPr>
        <p:spPr>
          <a:xfrm>
            <a:off x="333375" y="257175"/>
            <a:ext cx="11591925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42582-D0D5-14C4-9218-07DE7F518803}"/>
              </a:ext>
            </a:extLst>
          </p:cNvPr>
          <p:cNvSpPr/>
          <p:nvPr/>
        </p:nvSpPr>
        <p:spPr>
          <a:xfrm>
            <a:off x="2097358" y="917477"/>
            <a:ext cx="191266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 + 5</a:t>
            </a:r>
            <a:endParaRPr lang="en-US"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599F8-204D-0D28-C20E-FD6E33E72BFF}"/>
              </a:ext>
            </a:extLst>
          </p:cNvPr>
          <p:cNvSpPr/>
          <p:nvPr/>
        </p:nvSpPr>
        <p:spPr>
          <a:xfrm>
            <a:off x="2097357" y="234622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24 – 7</a:t>
            </a:r>
            <a:endParaRPr lang="en-US" sz="4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76DA19-B139-9AB6-192C-20DBF7A93CA6}"/>
              </a:ext>
            </a:extLst>
          </p:cNvPr>
          <p:cNvSpPr/>
          <p:nvPr/>
        </p:nvSpPr>
        <p:spPr>
          <a:xfrm>
            <a:off x="4869132" y="9174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8 : 2</a:t>
            </a:r>
            <a:endParaRPr lang="en-US" sz="4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719189-A9C4-9AED-F82E-9FBEB638F155}"/>
              </a:ext>
            </a:extLst>
          </p:cNvPr>
          <p:cNvSpPr/>
          <p:nvPr/>
        </p:nvSpPr>
        <p:spPr>
          <a:xfrm>
            <a:off x="4878657" y="23271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 + 5</a:t>
            </a:r>
            <a:endParaRPr lang="en-US" sz="4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D125F4-7EFC-EE8C-F85B-B4CBA1AB6E86}"/>
              </a:ext>
            </a:extLst>
          </p:cNvPr>
          <p:cNvSpPr/>
          <p:nvPr/>
        </p:nvSpPr>
        <p:spPr>
          <a:xfrm>
            <a:off x="7898082" y="86985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 x 2 + 8 </a:t>
            </a:r>
            <a:endParaRPr lang="en-US" sz="4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85E24A-E2A0-3856-1B8A-5887535B5BF9}"/>
              </a:ext>
            </a:extLst>
          </p:cNvPr>
          <p:cNvSpPr/>
          <p:nvPr/>
        </p:nvSpPr>
        <p:spPr>
          <a:xfrm>
            <a:off x="7926657" y="237480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3- 2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1B149-6604-6B3E-F964-B4856E13BCD7}"/>
              </a:ext>
            </a:extLst>
          </p:cNvPr>
          <p:cNvSpPr txBox="1"/>
          <p:nvPr/>
        </p:nvSpPr>
        <p:spPr>
          <a:xfrm>
            <a:off x="2571750" y="3695700"/>
            <a:ext cx="66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</a:rPr>
              <a:t>Là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biểu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thức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68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5" grpId="0" animBg="1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443</Words>
  <Application>Microsoft Office PowerPoint</Application>
  <PresentationFormat>Widescreen</PresentationFormat>
  <Paragraphs>88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 </vt:lpstr>
      <vt:lpstr>等线</vt:lpstr>
      <vt:lpstr>ITC Avant Garde Std Bk</vt:lpstr>
      <vt:lpstr>#9Slide05 Phobia</vt:lpstr>
      <vt:lpstr>.VnBlack</vt:lpstr>
      <vt:lpstr>Arial</vt:lpstr>
      <vt:lpstr>Calibri</vt:lpstr>
      <vt:lpstr>Calibri Light</vt:lpstr>
      <vt:lpstr>Cambria</vt:lpstr>
      <vt:lpstr>Corbel</vt:lpstr>
      <vt:lpstr>Tahoma</vt:lpstr>
      <vt:lpstr>Times New Roman</vt:lpstr>
      <vt:lpstr>Office 主题​​</vt:lpstr>
      <vt:lpstr>Basis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2022-09-23T02:09:31Z</dcterms:created>
  <dcterms:modified xsi:type="dcterms:W3CDTF">2023-12-11T04:18:37Z</dcterms:modified>
</cp:coreProperties>
</file>