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44" r:id="rId3"/>
    <p:sldMasterId id="2147483756" r:id="rId4"/>
  </p:sldMasterIdLst>
  <p:notesMasterIdLst>
    <p:notesMasterId r:id="rId19"/>
  </p:notesMasterIdLst>
  <p:sldIdLst>
    <p:sldId id="293" r:id="rId5"/>
    <p:sldId id="259" r:id="rId6"/>
    <p:sldId id="256" r:id="rId7"/>
    <p:sldId id="332" r:id="rId8"/>
    <p:sldId id="333" r:id="rId9"/>
    <p:sldId id="341" r:id="rId10"/>
    <p:sldId id="340" r:id="rId11"/>
    <p:sldId id="342" r:id="rId12"/>
    <p:sldId id="343" r:id="rId13"/>
    <p:sldId id="7714" r:id="rId14"/>
    <p:sldId id="7710" r:id="rId15"/>
    <p:sldId id="7711" r:id="rId16"/>
    <p:sldId id="771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3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6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7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8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7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5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5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BFD55A-89D3-4040-B727-BB59B371E2C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5" y="381000"/>
            <a:ext cx="1180802" cy="11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05E65-08C2-4303-8348-0E26F97CC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53148-965C-4BB0-A45F-D6121F7D4A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896-9FF9-43CB-9CFF-931E04EA7D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DAF27-A0A0-4CD2-BCD7-89CD57D58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6.png"/><Relationship Id="rId12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6.png"/><Relationship Id="rId12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1057275" y="916404"/>
            <a:ext cx="10763250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PA_文本框 11"/>
          <p:cNvSpPr txBox="1"/>
          <p:nvPr>
            <p:custDataLst>
              <p:tags r:id="rId2"/>
            </p:custDataLst>
          </p:nvPr>
        </p:nvSpPr>
        <p:spPr>
          <a:xfrm>
            <a:off x="2304735" y="2061247"/>
            <a:ext cx="6563040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87038-C49F-406C-9E2D-7A49CA14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569" y="1937698"/>
            <a:ext cx="3139712" cy="157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48286-D1AE-4381-91C5-60BF977942A4}"/>
              </a:ext>
            </a:extLst>
          </p:cNvPr>
          <p:cNvSpPr txBox="1"/>
          <p:nvPr/>
        </p:nvSpPr>
        <p:spPr>
          <a:xfrm>
            <a:off x="1857375" y="3362325"/>
            <a:ext cx="8277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38: BIỂU THỨC SỐ. TÍNH GIÁ TRỊ CỦA BIỂU THỨC SỐ 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7030A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266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508505" y="906175"/>
            <a:ext cx="4577744" cy="4506769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6760D-B457-432C-98BB-442B5978770C}"/>
              </a:ext>
            </a:extLst>
          </p:cNvPr>
          <p:cNvSpPr txBox="1"/>
          <p:nvPr/>
        </p:nvSpPr>
        <p:spPr>
          <a:xfrm>
            <a:off x="3780379" y="254252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508505" y="906175"/>
            <a:ext cx="4577744" cy="4506769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F3A5C-9026-4E3C-9156-5E4C853F2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388" y="2184663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EA757-628D-4C99-B8EA-FB9B1015385B}"/>
              </a:ext>
            </a:extLst>
          </p:cNvPr>
          <p:cNvSpPr txBox="1"/>
          <p:nvPr/>
        </p:nvSpPr>
        <p:spPr>
          <a:xfrm>
            <a:off x="5715000" y="2057400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2590800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190500" y="4191000"/>
            <a:ext cx="1146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337552"/>
              </p:ext>
            </p:extLst>
          </p:nvPr>
        </p:nvGraphicFramePr>
        <p:xfrm>
          <a:off x="5886450" y="1777492"/>
          <a:ext cx="3343275" cy="2145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290512" y="4534585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                    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4176712" y="4525060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8377237" y="4486960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410</Words>
  <Application>Microsoft Office PowerPoint</Application>
  <PresentationFormat>Widescreen</PresentationFormat>
  <Paragraphs>69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#9Slide02 Noi dung dai</vt:lpstr>
      <vt:lpstr>等线</vt:lpstr>
      <vt:lpstr>等线 Light</vt:lpstr>
      <vt:lpstr>UTM Habano</vt:lpstr>
      <vt:lpstr>字魂141号-活力悦动体</vt:lpstr>
      <vt:lpstr>方正卡通简体</vt:lpstr>
      <vt:lpstr>Arial</vt:lpstr>
      <vt:lpstr>Calibri</vt:lpstr>
      <vt:lpstr>Calibri Light</vt:lpstr>
      <vt:lpstr>Tahoma</vt:lpstr>
      <vt:lpstr>Times New Roman</vt:lpstr>
      <vt:lpstr>UTM Avo</vt:lpstr>
      <vt:lpstr>千图网拥有20W+精美PPT模板 更多PPT模板下载至：www.58pic.com/office/ppt​​</vt:lpstr>
      <vt:lpstr>1_Office 主题​​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2022-09-23T03:25:59Z</dcterms:created>
  <dcterms:modified xsi:type="dcterms:W3CDTF">2022-09-28T10:09:20Z</dcterms:modified>
</cp:coreProperties>
</file>