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314" r:id="rId3"/>
    <p:sldId id="315" r:id="rId4"/>
    <p:sldId id="316" r:id="rId5"/>
    <p:sldId id="293" r:id="rId6"/>
    <p:sldId id="292" r:id="rId7"/>
    <p:sldId id="282" r:id="rId8"/>
    <p:sldId id="306" r:id="rId9"/>
    <p:sldId id="289" r:id="rId10"/>
    <p:sldId id="278" r:id="rId11"/>
    <p:sldId id="260" r:id="rId12"/>
    <p:sldId id="295" r:id="rId13"/>
    <p:sldId id="296" r:id="rId14"/>
    <p:sldId id="297" r:id="rId15"/>
    <p:sldId id="312" r:id="rId16"/>
    <p:sldId id="313" r:id="rId17"/>
    <p:sldId id="298" r:id="rId18"/>
    <p:sldId id="309" r:id="rId19"/>
    <p:sldId id="299" r:id="rId20"/>
    <p:sldId id="310" r:id="rId21"/>
    <p:sldId id="311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3740" autoAdjust="0"/>
  </p:normalViewPr>
  <p:slideViewPr>
    <p:cSldViewPr>
      <p:cViewPr varScale="1">
        <p:scale>
          <a:sx n="69" d="100"/>
          <a:sy n="69" d="100"/>
        </p:scale>
        <p:origin x="1312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59B7FAA-91E5-40B7-8DED-DD82A6496B34}" type="datetimeFigureOut">
              <a:rPr lang="en-US"/>
              <a:t>12/1/2025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24E300B8-9645-440C-9BD5-AFAA94445085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r" eaLnBrk="1" hangingPunct="1"/>
            <a:fld id="{356D55A6-E843-463D-911F-4B650DD59FDF}" type="slidenum">
              <a:rPr lang="en-US" altLang="en-US" sz="1200">
                <a:latin typeface="Times New Roman" panose="02020603050405020304" pitchFamily="18" charset="0"/>
              </a:rPr>
              <a:t>11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300B8-9645-440C-9BD5-AFAA94445085}" type="slidenum">
              <a:rPr lang="en-US" altLang="en-US" smtClean="0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66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A3E01-DAC3-4D33-AF89-56D66D33374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90649-0A40-48CF-A23E-675A4143883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B32CA-4AA0-42CD-9BAD-6CCC70BD928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65C0F-0DE5-4C6C-9AEC-45DBD190A44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55670-FFE5-4356-A298-4F9D200C55C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33F58-D00F-4913-B64F-0ABB44F1768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2A132-E887-4657-A308-3EB143AADAE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E272E-F0E8-46D6-9D1C-394DCD44C53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C9584-BA8F-4838-AE73-1B088C252B3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E3FD0-1EF2-433E-951F-367E617166E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7B812-6255-4FBF-AAE4-9CA74496574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9E9C51E8-F2C5-44AA-9E39-6239880A3294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.xml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48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52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3352800" y="914400"/>
            <a:ext cx="36957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u</a:t>
            </a:r>
            <a:r>
              <a:rPr lang="vi-VN" altLang="en-US" sz="4400" b="1">
                <a:solidFill>
                  <a:srgbClr val="FF0000"/>
                </a:solidFill>
              </a:rPr>
              <a:t>t            </a:t>
            </a:r>
            <a:r>
              <a:rPr lang="en-US" altLang="en-US" sz="4400" b="1">
                <a:solidFill>
                  <a:srgbClr val="FF0000"/>
                </a:solidFill>
              </a:rPr>
              <a:t>­</a:t>
            </a:r>
            <a:r>
              <a:rPr lang="vi-VN" altLang="en-US" sz="4400" b="1">
                <a:solidFill>
                  <a:srgbClr val="FF0000"/>
                </a:solidFill>
              </a:rPr>
              <a:t>t</a:t>
            </a:r>
          </a:p>
          <a:p>
            <a:pPr eaLnBrk="1" hangingPunct="1"/>
            <a:r>
              <a:rPr lang="vi-VN" altLang="en-US" sz="4400" b="1">
                <a:solidFill>
                  <a:srgbClr val="FF0000"/>
                </a:solidFill>
              </a:rPr>
              <a:t> 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62100" y="533400"/>
            <a:ext cx="15621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1088" y="2057400"/>
            <a:ext cx="10287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s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2057400"/>
            <a:ext cx="12192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7913" y="2514600"/>
            <a:ext cx="2249487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6600" y="2540000"/>
            <a:ext cx="762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227" name="TextBox 21"/>
          <p:cNvSpPr txBox="1">
            <a:spLocks noChangeArrowheads="1"/>
          </p:cNvSpPr>
          <p:nvPr/>
        </p:nvSpPr>
        <p:spPr bwMode="auto">
          <a:xfrm>
            <a:off x="685800" y="5562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bót ch×</a:t>
            </a:r>
          </a:p>
        </p:txBody>
      </p:sp>
      <p:sp>
        <p:nvSpPr>
          <p:cNvPr id="9228" name="TextBox 22"/>
          <p:cNvSpPr txBox="1">
            <a:spLocks noChangeArrowheads="1"/>
          </p:cNvSpPr>
          <p:nvPr/>
        </p:nvSpPr>
        <p:spPr bwMode="auto">
          <a:xfrm>
            <a:off x="33528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møt dõa</a:t>
            </a:r>
          </a:p>
        </p:txBody>
      </p:sp>
      <p:sp>
        <p:nvSpPr>
          <p:cNvPr id="9229" name="TextBox 23"/>
          <p:cNvSpPr txBox="1">
            <a:spLocks noChangeArrowheads="1"/>
          </p:cNvSpPr>
          <p:nvPr/>
        </p:nvSpPr>
        <p:spPr bwMode="auto">
          <a:xfrm>
            <a:off x="62484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nøt nÎ</a:t>
            </a:r>
          </a:p>
        </p:txBody>
      </p:sp>
      <p:sp>
        <p:nvSpPr>
          <p:cNvPr id="9230" name="TextBox 24"/>
          <p:cNvSpPr txBox="1">
            <a:spLocks noChangeArrowheads="1"/>
          </p:cNvSpPr>
          <p:nvPr/>
        </p:nvSpPr>
        <p:spPr bwMode="auto">
          <a:xfrm>
            <a:off x="762000" y="4419600"/>
            <a:ext cx="800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døt         møt      nøt     søt</a:t>
            </a:r>
          </a:p>
        </p:txBody>
      </p:sp>
      <p:sp>
        <p:nvSpPr>
          <p:cNvPr id="9231" name="TextBox 25"/>
          <p:cNvSpPr txBox="1">
            <a:spLocks noChangeArrowheads="1"/>
          </p:cNvSpPr>
          <p:nvPr/>
        </p:nvSpPr>
        <p:spPr bwMode="auto">
          <a:xfrm>
            <a:off x="304800" y="3276600"/>
            <a:ext cx="8001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   bôt         hôt        lôt     sôt </a:t>
            </a:r>
          </a:p>
          <a:p>
            <a:pPr eaLnBrk="1" hangingPunct="1"/>
            <a:endParaRPr lang="en-US" altLang="en-US" sz="4400" b="1"/>
          </a:p>
        </p:txBody>
      </p:sp>
    </p:spTree>
  </p:cSld>
  <p:clrMapOvr>
    <a:masterClrMapping/>
  </p:clrMapOvr>
  <p:transition spd="med"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447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7239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 rot="-3389626">
            <a:off x="6553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7772400" cy="1470025"/>
          </a:xfrm>
        </p:spPr>
        <p:txBody>
          <a:bodyPr/>
          <a:lstStyle/>
          <a:p>
            <a:r>
              <a:rPr lang="en-US" altLang="en-US" sz="8800" b="1">
                <a:solidFill>
                  <a:srgbClr val="FF0000"/>
                </a:solidFill>
                <a:latin typeface=".VnTimeH" panose="020B7200000000000000" pitchFamily="34" charset="0"/>
              </a:rPr>
              <a:t>TiÕt 2</a:t>
            </a:r>
            <a:br>
              <a:rPr lang="en-US" altLang="en-US" sz="6000" b="1">
                <a:solidFill>
                  <a:srgbClr val="FF0000"/>
                </a:solidFill>
                <a:latin typeface=".VnTimeH" panose="020B7200000000000000" pitchFamily="34" charset="0"/>
              </a:rPr>
            </a:br>
            <a:endParaRPr lang="en-US" altLang="en-US" sz="60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§äc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400" y="609600"/>
            <a:ext cx="4191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295400"/>
            <a:ext cx="80295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533400"/>
            <a:ext cx="68707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3048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71600" y="381000"/>
            <a:ext cx="5334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2286000"/>
            <a:ext cx="8763000" cy="3962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TrËn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Êu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thËt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gay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cÊn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b¹n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ch¬i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rÊt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hay,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bÞ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dÉn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ngê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thñ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xa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tØ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lµ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Òu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Phót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chãt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l¹i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bøt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ph¸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Kh¸n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¶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hß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reo,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nh¶y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móa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3320" name="TextBox 11"/>
          <p:cNvSpPr txBox="1">
            <a:spLocks noChangeArrowheads="1"/>
          </p:cNvSpPr>
          <p:nvPr/>
        </p:nvSpPr>
        <p:spPr bwMode="auto">
          <a:xfrm>
            <a:off x="1358900" y="4800600"/>
            <a:ext cx="600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­t</a:t>
            </a:r>
          </a:p>
        </p:txBody>
      </p: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5537200" y="4254500"/>
            <a:ext cx="62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ut</a:t>
            </a:r>
          </a:p>
        </p:txBody>
      </p:sp>
      <p:sp>
        <p:nvSpPr>
          <p:cNvPr id="13322" name="TextBox 13"/>
          <p:cNvSpPr txBox="1">
            <a:spLocks noChangeArrowheads="1"/>
          </p:cNvSpPr>
          <p:nvPr/>
        </p:nvSpPr>
        <p:spPr bwMode="auto">
          <a:xfrm>
            <a:off x="7631113" y="3697288"/>
            <a:ext cx="622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ut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324600" y="26670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438400" y="37338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95600" y="54102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724400" y="43434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724400" y="49530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048000" y="54102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320" grpId="0"/>
      <p:bldP spid="13321" grpId="0"/>
      <p:bldP spid="133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3557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1000" y="1295400"/>
            <a:ext cx="8763000" cy="3429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TrËn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Êu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thËt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gay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cÊn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b¹n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ch¬i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rÊt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hay,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bÞ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dÉn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ngê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thñ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xa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tØ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lµ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Òu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Phót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chãt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l¹i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bøt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ph¸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Kh¸n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¶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hß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reo,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nh¶y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móa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0" y="4953000"/>
            <a:ext cx="7620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TrËn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Êu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thÕ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ë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nh÷ng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phót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Çu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,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dÉn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tr­íc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Ai ®· san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b»ng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tØ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sè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Cuèi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cïng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chiÕn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th¾ng?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Kh¸n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gi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vui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mõng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­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thÕ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64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806950" cy="5038725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Nãi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43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2800" y="990600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800" b="1"/>
              <a:t>§¸ bãng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27225"/>
            <a:ext cx="79248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685800"/>
            <a:ext cx="4878388" cy="533400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62100" y="847725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ViÕt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66800" y="874713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8001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10" y="-635"/>
            <a:ext cx="9144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4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717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09900" y="847725"/>
            <a:ext cx="28575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400" b="1" dirty="0">
                <a:latin typeface=".VnAvant" panose="020B7200000000000000" pitchFamily="34" charset="0"/>
              </a:rPr>
              <a:t>Cñng cè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2133600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3200" b="1"/>
              <a:t>? Con h·y t×m nh÷ng tõ ngoµi bµi chøa vÇn: </a:t>
            </a:r>
            <a:r>
              <a:rPr lang="en-US" altLang="en-US" sz="3200" b="1">
                <a:solidFill>
                  <a:srgbClr val="FF0000"/>
                </a:solidFill>
              </a:rPr>
              <a:t>ut , ­t </a:t>
            </a:r>
            <a:r>
              <a:rPr lang="vi-VN" altLang="en-US" sz="3200" b="1"/>
              <a:t>?</a:t>
            </a:r>
            <a:endParaRPr lang="en-US" altLang="en-US" sz="3200" b="1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2209800"/>
            <a:ext cx="7848600" cy="1077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3200" b="1" dirty="0"/>
              <a:t>? Nãi c©u víi mét trong c¸c tõ ng÷ mµ con võa t×m</a:t>
            </a:r>
            <a:r>
              <a:rPr lang="en-US" altLang="en-US" sz="3200" b="1" dirty="0"/>
              <a:t>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70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on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488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ôn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2632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ơn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4010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giòn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5124450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ngon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6478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bốn</a:t>
            </a: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7706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lớn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838200" y="1371600"/>
            <a:ext cx="8001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>
                <a:solidFill>
                  <a:srgbClr val="0000FF"/>
                </a:solidFill>
              </a:rPr>
              <a:t>             </a:t>
            </a:r>
            <a:r>
              <a:rPr lang="vi-VN" altLang="en-US" sz="5400" b="1">
                <a:solidFill>
                  <a:srgbClr val="0000FF"/>
                </a:solidFill>
              </a:rPr>
              <a:t>Bµi 5</a:t>
            </a:r>
            <a:r>
              <a:rPr lang="en-US" altLang="en-US" sz="5400" b="1">
                <a:solidFill>
                  <a:srgbClr val="0000FF"/>
                </a:solidFill>
              </a:rPr>
              <a:t>2</a:t>
            </a:r>
            <a:endParaRPr lang="vi-VN" altLang="en-US" sz="5400" b="1">
              <a:solidFill>
                <a:srgbClr val="0000FF"/>
              </a:solidFill>
            </a:endParaRPr>
          </a:p>
          <a:p>
            <a:pPr eaLnBrk="1" hangingPunct="1"/>
            <a:r>
              <a:rPr lang="vi-VN" altLang="en-US"/>
              <a:t>      </a:t>
            </a:r>
            <a:r>
              <a:rPr lang="en-US" altLang="en-US"/>
              <a:t>   </a:t>
            </a:r>
            <a:r>
              <a:rPr lang="en-US" altLang="en-US" sz="8000" b="1">
                <a:solidFill>
                  <a:srgbClr val="FF0000"/>
                </a:solidFill>
              </a:rPr>
              <a:t>u</a:t>
            </a:r>
            <a:r>
              <a:rPr lang="vi-VN" altLang="en-US" sz="8000" b="1">
                <a:solidFill>
                  <a:srgbClr val="FF0000"/>
                </a:solidFill>
              </a:rPr>
              <a:t>t    </a:t>
            </a:r>
            <a:r>
              <a:rPr lang="en-US" altLang="en-US" sz="8000" b="1">
                <a:solidFill>
                  <a:srgbClr val="FF0000"/>
                </a:solidFill>
              </a:rPr>
              <a:t>­</a:t>
            </a:r>
            <a:r>
              <a:rPr lang="vi-VN" altLang="en-US" sz="8000" b="1">
                <a:solidFill>
                  <a:srgbClr val="FF0000"/>
                </a:solidFill>
              </a:rPr>
              <a:t>t</a:t>
            </a:r>
            <a:endParaRPr lang="en-US" altLang="en-US" sz="8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</p:spPr>
        <p:txBody>
          <a:bodyPr/>
          <a:lstStyle/>
          <a:p>
            <a: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600" y="4724400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/>
              <a:t>     CÇu thñ sè 7 thu hót kh¸n gi¶ b»ng mét có sót døt ®iÓm</a:t>
            </a:r>
            <a:r>
              <a:rPr lang="vi-VN" altLang="en-US" sz="3200" b="1"/>
              <a:t>.</a:t>
            </a:r>
            <a:endParaRPr lang="en-US" altLang="en-US" sz="3200" b="1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7588" y="5221288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u</a:t>
            </a:r>
            <a:r>
              <a:rPr lang="vi-VN" altLang="en-US" sz="3200" b="1">
                <a:solidFill>
                  <a:srgbClr val="FF0000"/>
                </a:solidFill>
              </a:rPr>
              <a:t>t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13288" y="472440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u</a:t>
            </a:r>
            <a:r>
              <a:rPr lang="vi-VN" altLang="en-US" sz="3200" b="1">
                <a:solidFill>
                  <a:srgbClr val="FF0000"/>
                </a:solidFill>
              </a:rPr>
              <a:t>t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24188" y="5218113"/>
            <a:ext cx="78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­</a:t>
            </a:r>
            <a:r>
              <a:rPr lang="vi-VN" altLang="en-US" sz="3200" b="1">
                <a:solidFill>
                  <a:srgbClr val="FF0000"/>
                </a:solidFill>
              </a:rPr>
              <a:t>t</a:t>
            </a:r>
            <a:endParaRPr lang="en-US" altLang="en-US" sz="3200">
              <a:solidFill>
                <a:srgbClr val="FF0000"/>
              </a:solidFill>
            </a:endParaRPr>
          </a:p>
        </p:txBody>
      </p:sp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33400"/>
            <a:ext cx="81549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533400"/>
            <a:ext cx="2590800" cy="533400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b="1" dirty="0">
                <a:latin typeface=".VnAvant" panose="020B7200000000000000" pitchFamily="34" charset="0"/>
              </a:rPr>
              <a:t>NhËn biÕt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" y="533400"/>
            <a:ext cx="4572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1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1200" y="12192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u</a:t>
            </a:r>
            <a:r>
              <a:rPr lang="vi-VN" altLang="en-US" sz="5400" b="1">
                <a:solidFill>
                  <a:srgbClr val="FF0000"/>
                </a:solidFill>
              </a:rPr>
              <a:t>t              </a:t>
            </a:r>
            <a:r>
              <a:rPr lang="en-US" altLang="en-US" sz="5400" b="1">
                <a:solidFill>
                  <a:srgbClr val="FF0000"/>
                </a:solidFill>
              </a:rPr>
              <a:t>­</a:t>
            </a:r>
            <a:r>
              <a:rPr lang="vi-VN" altLang="en-US" sz="5400" b="1">
                <a:solidFill>
                  <a:srgbClr val="FF0000"/>
                </a:solidFill>
              </a:rPr>
              <a:t>t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03475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0000FF"/>
                </a:solidFill>
              </a:rPr>
              <a:t>t</a:t>
            </a:r>
            <a:endParaRPr lang="en-US" altLang="en-US" sz="5400" b="1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91188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0000FF"/>
                </a:solidFill>
              </a:rPr>
              <a:t>t</a:t>
            </a:r>
            <a:endParaRPr lang="en-US" altLang="en-US" sz="5400" b="1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98713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FF0000"/>
                </a:solidFill>
              </a:rPr>
              <a:t>t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89600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FF0000"/>
                </a:solidFill>
              </a:rPr>
              <a:t>t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0850" y="2286000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</a:rPr>
              <a:t>s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00500" y="2286000"/>
            <a:ext cx="12192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71800" y="2895600"/>
            <a:ext cx="2247900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</a:t>
            </a:r>
            <a:r>
              <a:rPr lang="vi-VN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3400" y="3733800"/>
            <a:ext cx="800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   bôt         hôt        lôt     sôt </a:t>
            </a:r>
          </a:p>
          <a:p>
            <a:pPr eaLnBrk="1" hangingPunct="1"/>
            <a:endParaRPr lang="en-US" altLang="en-US" sz="4400" b="1"/>
          </a:p>
          <a:p>
            <a:pPr eaLnBrk="1" hangingPunct="1"/>
            <a:r>
              <a:rPr lang="en-US" altLang="en-US" sz="4400" b="1"/>
              <a:t>     døt         møt      nøt     søt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676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62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867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764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1148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9436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91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914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860800" y="2787650"/>
            <a:ext cx="73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</a:rPr>
              <a:t>u</a:t>
            </a:r>
            <a:r>
              <a:rPr lang="vi-VN" altLang="en-US" sz="4800" b="1">
                <a:solidFill>
                  <a:srgbClr val="FF0000"/>
                </a:solidFill>
              </a:rPr>
              <a:t>t</a:t>
            </a:r>
            <a:endParaRPr lang="en-US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4" grpId="0"/>
      <p:bldP spid="19" grpId="0"/>
      <p:bldP spid="7" grpId="0" animBg="1"/>
      <p:bldP spid="10" grpId="0" animBg="1"/>
      <p:bldP spid="25" grpId="0" animBg="1"/>
      <p:bldP spid="2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64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806950" cy="5038725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304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6000" b="1"/>
          </a:p>
          <a:p>
            <a:pPr eaLnBrk="1" hangingPunct="1">
              <a:spcBef>
                <a:spcPct val="20000"/>
              </a:spcBef>
            </a:pPr>
            <a:endParaRPr lang="en-US" altLang="en-US" sz="6000" b="1"/>
          </a:p>
        </p:txBody>
      </p:sp>
      <p:sp>
        <p:nvSpPr>
          <p:cNvPr id="8195" name="Text Box 19"/>
          <p:cNvSpPr txBox="1">
            <a:spLocks noChangeArrowheads="1"/>
          </p:cNvSpPr>
          <p:nvPr/>
        </p:nvSpPr>
        <p:spPr bwMode="auto">
          <a:xfrm>
            <a:off x="7239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6" name="Rounded Rectangle 5"/>
          <p:cNvSpPr/>
          <p:nvPr/>
        </p:nvSpPr>
        <p:spPr>
          <a:xfrm>
            <a:off x="990600" y="801688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§äc tõ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4419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bót ch×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05200" y="4419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møt dõa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24600" y="4343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nøt nÎ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54100" y="4419600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u</a:t>
            </a:r>
            <a:r>
              <a:rPr lang="vi-VN" altLang="en-US" sz="4400" b="1">
                <a:solidFill>
                  <a:srgbClr val="FF0000"/>
                </a:solidFill>
              </a:rPr>
              <a:t>t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349292" y="441802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­</a:t>
            </a:r>
            <a:r>
              <a:rPr lang="vi-VN" altLang="en-US" sz="4400" b="1" dirty="0">
                <a:solidFill>
                  <a:srgbClr val="FF0000"/>
                </a:solidFill>
              </a:rPr>
              <a:t>t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010400" y="433546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­</a:t>
            </a:r>
            <a:r>
              <a:rPr lang="vi-VN" altLang="en-US" sz="4400" b="1">
                <a:solidFill>
                  <a:srgbClr val="FF0000"/>
                </a:solidFill>
              </a:rPr>
              <a:t>t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pic>
        <p:nvPicPr>
          <p:cNvPr id="820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057400"/>
            <a:ext cx="79994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8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</TotalTime>
  <Words>424</Words>
  <Application>Microsoft Office PowerPoint</Application>
  <PresentationFormat>On-screen Show (4:3)</PresentationFormat>
  <Paragraphs>78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.VnAvant</vt:lpstr>
      <vt:lpstr>.VnTimeH</vt:lpstr>
      <vt:lpstr>Arial</vt:lpstr>
      <vt:lpstr>Calibri</vt:lpstr>
      <vt:lpstr>Calibri Light</vt:lpstr>
      <vt:lpstr>Times New Roman</vt:lpstr>
      <vt:lpstr>UTM Avo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Administrator</cp:lastModifiedBy>
  <cp:revision>109</cp:revision>
  <dcterms:created xsi:type="dcterms:W3CDTF">2002-08-27T21:28:00Z</dcterms:created>
  <dcterms:modified xsi:type="dcterms:W3CDTF">2025-12-01T09:05:10Z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