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5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41" r:id="rId5"/>
    <p:sldMasterId id="2147483953" r:id="rId6"/>
    <p:sldMasterId id="2147483965" r:id="rId7"/>
    <p:sldMasterId id="2147483978" r:id="rId8"/>
    <p:sldMasterId id="2147483990" r:id="rId9"/>
    <p:sldMasterId id="2147484003" r:id="rId10"/>
  </p:sldMasterIdLst>
  <p:notesMasterIdLst>
    <p:notesMasterId r:id="rId32"/>
  </p:notesMasterIdLst>
  <p:sldIdLst>
    <p:sldId id="3401" r:id="rId11"/>
    <p:sldId id="306" r:id="rId12"/>
    <p:sldId id="307" r:id="rId13"/>
    <p:sldId id="308" r:id="rId14"/>
    <p:sldId id="309" r:id="rId15"/>
    <p:sldId id="274" r:id="rId16"/>
    <p:sldId id="281" r:id="rId17"/>
    <p:sldId id="258" r:id="rId18"/>
    <p:sldId id="299" r:id="rId19"/>
    <p:sldId id="261" r:id="rId20"/>
    <p:sldId id="263" r:id="rId21"/>
    <p:sldId id="265" r:id="rId22"/>
    <p:sldId id="314" r:id="rId23"/>
    <p:sldId id="315" r:id="rId24"/>
    <p:sldId id="3402" r:id="rId25"/>
    <p:sldId id="272" r:id="rId26"/>
    <p:sldId id="295" r:id="rId27"/>
    <p:sldId id="2897" r:id="rId28"/>
    <p:sldId id="296" r:id="rId29"/>
    <p:sldId id="271" r:id="rId30"/>
    <p:sldId id="5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74" d="100"/>
          <a:sy n="74" d="100"/>
        </p:scale>
        <p:origin x="2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75849"/>
      </p:ext>
    </p:extLst>
  </p:cSld>
  <p:clrMapOvr>
    <a:masterClrMapping/>
  </p:clrMapOvr>
  <p:transition>
    <p:plus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8093" y="62663"/>
            <a:ext cx="11854372" cy="6817881"/>
            <a:chOff x="208568" y="46996"/>
            <a:chExt cx="8890779" cy="5113411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9538"/>
      </p:ext>
    </p:extLst>
  </p:cSld>
  <p:clrMapOvr>
    <a:masterClrMapping/>
  </p:clrMapOvr>
  <p:transition>
    <p:plus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1152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051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3416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1222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213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4370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6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69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440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5486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9760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814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769243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767862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81536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500718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1296249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624684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413303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41996779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r>
              <a:rPr lang="en-US" strike="noStrike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3939753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896022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690452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80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85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45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170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48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41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76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119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471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2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61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3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613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66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086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476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432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06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280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300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743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5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089"/>
      </p:ext>
    </p:extLst>
  </p:cSld>
  <p:clrMapOvr>
    <a:masterClrMapping/>
  </p:clrMapOvr>
  <p:transition>
    <p:plus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60411"/>
      </p:ext>
    </p:extLst>
  </p:cSld>
  <p:clrMapOvr>
    <a:masterClrMapping/>
  </p:clrMapOvr>
  <p:transition>
    <p:plus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17306"/>
      </p:ext>
    </p:extLst>
  </p:cSld>
  <p:clrMapOvr>
    <a:masterClrMapping/>
  </p:clrMapOvr>
  <p:transition>
    <p:plus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68692"/>
      </p:ext>
    </p:extLst>
  </p:cSld>
  <p:clrMapOvr>
    <a:masterClrMapping/>
  </p:clrMapOvr>
  <p:transition>
    <p:plus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85648"/>
      </p:ext>
    </p:extLst>
  </p:cSld>
  <p:clrMapOvr>
    <a:masterClrMapping/>
  </p:clrMapOvr>
  <p:transition>
    <p:plus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5816"/>
      </p:ext>
    </p:extLst>
  </p:cSld>
  <p:clrMapOvr>
    <a:masterClrMapping/>
  </p:clrMapOvr>
  <p:transition>
    <p:plus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86534"/>
      </p:ext>
    </p:extLst>
  </p:cSld>
  <p:clrMapOvr>
    <a:masterClrMapping/>
  </p:clrMapOvr>
  <p:transition>
    <p:plus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58053"/>
      </p:ext>
    </p:extLst>
  </p:cSld>
  <p:clrMapOvr>
    <a:masterClrMapping/>
  </p:clrMapOvr>
  <p:transition>
    <p:plus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00898"/>
      </p:ext>
    </p:extLst>
  </p:cSld>
  <p:clrMapOvr>
    <a:masterClrMapping/>
  </p:clrMapOvr>
  <p:transition>
    <p:plus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38457"/>
      </p:ext>
    </p:extLst>
  </p:cSld>
  <p:clrMapOvr>
    <a:masterClrMapping/>
  </p:clrMapOvr>
  <p:transition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5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4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25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2025/12/1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en-US" altLang="zh-CN"/>
              <a:t>Click to edit Master title style</a:t>
            </a:r>
            <a:endParaRPr lang="en-US" altLang="zh-CN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en-US" altLang="zh-CN"/>
              <a:t>Edit Master text styles</a:t>
            </a:r>
          </a:p>
          <a:p>
            <a:pPr lvl="1" indent="-228600"/>
            <a:r>
              <a:rPr lang="en-US" altLang="zh-CN"/>
              <a:t>Second level</a:t>
            </a:r>
          </a:p>
          <a:p>
            <a:pPr lvl="2" indent="-228600"/>
            <a:r>
              <a:rPr lang="en-US" altLang="zh-CN"/>
              <a:t>Third level</a:t>
            </a:r>
          </a:p>
          <a:p>
            <a:pPr lvl="3" indent="-228600"/>
            <a:r>
              <a:rPr lang="en-US" altLang="zh-CN"/>
              <a:t>Fourth level</a:t>
            </a:r>
          </a:p>
          <a:p>
            <a:pPr lvl="4" indent="-228600"/>
            <a:r>
              <a:rPr lang="en-US" altLang="zh-CN"/>
              <a:t>Fifth level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6B6433EC-62DB-4882-9412-9B8E930C28C1}" type="datetimeFigureOut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12/1/2025</a:t>
            </a:fld>
            <a:endParaRPr 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B01D6584-4DDB-4B19-853B-517B78BEE470}" type="slidenum">
              <a:rPr lang="en-US" strike="noStrike" noProof="1" smtClean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65280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00"/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2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0063-27FD-4D8A-99F1-EBB97DFFB4D7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8226-7D66-4D0A-85B9-CB2B0EE28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2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ransition>
    <p:plu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7.png"/><Relationship Id="rId5" Type="http://schemas.openxmlformats.org/officeDocument/2006/relationships/image" Target="../media/image40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8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4.GIF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3.GIF"/><Relationship Id="rId11" Type="http://schemas.openxmlformats.org/officeDocument/2006/relationships/image" Target="../media/image68.GIF"/><Relationship Id="rId5" Type="http://schemas.openxmlformats.org/officeDocument/2006/relationships/audio" Target="../media/audio4.wav"/><Relationship Id="rId10" Type="http://schemas.openxmlformats.org/officeDocument/2006/relationships/image" Target="../media/image67.GIF"/><Relationship Id="rId4" Type="http://schemas.openxmlformats.org/officeDocument/2006/relationships/audio" Target="../media/audio3.wav"/><Relationship Id="rId9" Type="http://schemas.openxmlformats.org/officeDocument/2006/relationships/image" Target="../media/image66.GIF"/><Relationship Id="rId14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72.GIF"/><Relationship Id="rId3" Type="http://schemas.openxmlformats.org/officeDocument/2006/relationships/audio" Target="../media/audio3.wav"/><Relationship Id="rId7" Type="http://schemas.openxmlformats.org/officeDocument/2006/relationships/image" Target="../media/image65.GIF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GIF"/><Relationship Id="rId10" Type="http://schemas.openxmlformats.org/officeDocument/2006/relationships/image" Target="../media/image68.GIF"/><Relationship Id="rId4" Type="http://schemas.openxmlformats.org/officeDocument/2006/relationships/audio" Target="../media/audio4.wav"/><Relationship Id="rId9" Type="http://schemas.openxmlformats.org/officeDocument/2006/relationships/image" Target="../media/image6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4.GIF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3.GIF"/><Relationship Id="rId11" Type="http://schemas.openxmlformats.org/officeDocument/2006/relationships/image" Target="../media/image68.GIF"/><Relationship Id="rId5" Type="http://schemas.openxmlformats.org/officeDocument/2006/relationships/audio" Target="../media/audio4.wav"/><Relationship Id="rId10" Type="http://schemas.openxmlformats.org/officeDocument/2006/relationships/image" Target="../media/image67.GIF"/><Relationship Id="rId4" Type="http://schemas.openxmlformats.org/officeDocument/2006/relationships/audio" Target="../media/audio3.wav"/><Relationship Id="rId9" Type="http://schemas.openxmlformats.org/officeDocument/2006/relationships/image" Target="../media/image66.GIF"/><Relationship Id="rId14" Type="http://schemas.openxmlformats.org/officeDocument/2006/relationships/image" Target="../media/image7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09720" y="142852"/>
            <a:ext cx="8501122" cy="6572296"/>
          </a:xfrm>
          <a:prstGeom prst="roundRect">
            <a:avLst/>
          </a:prstGeom>
          <a:solidFill>
            <a:srgbClr val="00B050">
              <a:alpha val="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7108" y="1268523"/>
            <a:ext cx="11430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7" name="Picture 3" descr="C:\Users\Admin\Desktop\LỚP 1\77.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7224" y="100415"/>
            <a:ext cx="2601389" cy="105600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810248" y="1268523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1950" y="1273887"/>
            <a:ext cx="121444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524364" y="2228622"/>
            <a:ext cx="3571900" cy="1771882"/>
            <a:chOff x="2827156" y="2571744"/>
            <a:chExt cx="3571900" cy="1771882"/>
          </a:xfrm>
        </p:grpSpPr>
        <p:grpSp>
          <p:nvGrpSpPr>
            <p:cNvPr id="17" name="Group 16"/>
            <p:cNvGrpSpPr/>
            <p:nvPr/>
          </p:nvGrpSpPr>
          <p:grpSpPr>
            <a:xfrm>
              <a:off x="2827156" y="2571744"/>
              <a:ext cx="3571900" cy="1771882"/>
              <a:chOff x="2827156" y="2571744"/>
              <a:chExt cx="3571900" cy="177188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827156" y="2571744"/>
                <a:ext cx="178595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>
                    <a:solidFill>
                      <a:prstClr val="black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</a:t>
                </a:r>
                <a:endParaRPr lang="vi-VN" sz="5000" dirty="0">
                  <a:solidFill>
                    <a:prstClr val="black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42340" y="2571744"/>
                <a:ext cx="1756716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oai</a:t>
                </a:r>
                <a:endParaRPr lang="vi-VN" sz="50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827156" y="3468637"/>
                <a:ext cx="3571900" cy="874989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dirty="0" err="1">
                    <a:solidFill>
                      <a:prstClr val="black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ngoại</a:t>
                </a:r>
                <a:endParaRPr lang="vi-VN" sz="5000" dirty="0">
                  <a:solidFill>
                    <a:prstClr val="black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442094" y="3481852"/>
              <a:ext cx="142876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rPr>
                <a:t>oai</a:t>
              </a:r>
              <a:endParaRPr lang="vi-V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81290" y="419530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2908" y="5048046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huệ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37742" y="5851202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huy</a:t>
            </a:r>
            <a:endParaRPr lang="en-US" sz="4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95934" y="4197480"/>
            <a:ext cx="17859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ngoái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7552" y="5050218"/>
            <a:ext cx="17859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thuế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5934" y="5853374"/>
            <a:ext cx="12425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lũy</a:t>
            </a:r>
            <a:endParaRPr lang="en-US" sz="4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4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11004" y="4195308"/>
            <a:ext cx="20002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ngoại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67702" y="5048046"/>
            <a:ext cx="1143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9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25072" y="5851202"/>
            <a:ext cx="164307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thủy</a:t>
            </a:r>
            <a:endParaRPr lang="en-US" sz="4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710410" y="490106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81356" y="5716114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381356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95820" y="4899964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167438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866520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053094" y="4871828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524892" y="5741902"/>
            <a:ext cx="672176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882082" y="6528970"/>
            <a:ext cx="571504" cy="1357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LỚP 1\77.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5802" y="2000240"/>
            <a:ext cx="2786082" cy="2143140"/>
          </a:xfrm>
          <a:prstGeom prst="rect">
            <a:avLst/>
          </a:prstGeom>
          <a:noFill/>
        </p:spPr>
      </p:pic>
      <p:pic>
        <p:nvPicPr>
          <p:cNvPr id="16" name="Picture 3" descr="C:\Users\Admin\Desktop\LỚP 1\77.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5406" y="428604"/>
            <a:ext cx="2500330" cy="1143008"/>
          </a:xfrm>
          <a:prstGeom prst="rect">
            <a:avLst/>
          </a:prstGeom>
          <a:noFill/>
        </p:spPr>
      </p:pic>
      <p:pic>
        <p:nvPicPr>
          <p:cNvPr id="3074" name="Picture 2" descr="C:\Users\Admin\Desktop\LỚP 1\77.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61" y="2071678"/>
            <a:ext cx="2681157" cy="2000264"/>
          </a:xfrm>
          <a:prstGeom prst="rect">
            <a:avLst/>
          </a:prstGeom>
          <a:noFill/>
        </p:spPr>
      </p:pic>
      <p:pic>
        <p:nvPicPr>
          <p:cNvPr id="3075" name="Picture 3" descr="C:\Users\Admin\Desktop\LỚP 1\77.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6910" y="2357430"/>
            <a:ext cx="2286016" cy="1714512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809720" y="4430120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khoai</a:t>
            </a:r>
            <a:r>
              <a:rPr lang="en-US" sz="45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sọ</a:t>
            </a:r>
            <a:endParaRPr lang="vi-VN" sz="45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738414" y="5086142"/>
            <a:ext cx="785818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67240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vạn</a:t>
            </a:r>
            <a:r>
              <a:rPr lang="en-US" sz="45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tuế</a:t>
            </a:r>
            <a:endParaRPr lang="vi-VN" sz="45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268110" y="5086142"/>
            <a:ext cx="642942" cy="15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96198" y="4429132"/>
            <a:ext cx="27146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tàu</a:t>
            </a:r>
            <a:r>
              <a:rPr lang="en-US" sz="45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thủy</a:t>
            </a:r>
            <a:endParaRPr lang="vi-VN" sz="45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9396216" y="5086142"/>
            <a:ext cx="500066" cy="1406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66876" y="142852"/>
            <a:ext cx="8858280" cy="6572296"/>
          </a:xfrm>
          <a:prstGeom prst="roundRect">
            <a:avLst/>
          </a:prstGeom>
          <a:solidFill>
            <a:schemeClr val="bg1">
              <a:alpha val="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46" name="Picture 2" descr="C:\Users\Admin\Desktop\LỚP 1\77.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8283" y="71415"/>
            <a:ext cx="2568336" cy="1000131"/>
          </a:xfrm>
          <a:prstGeom prst="rect">
            <a:avLst/>
          </a:prstGeom>
          <a:noFill/>
        </p:spPr>
      </p:pic>
      <p:pic>
        <p:nvPicPr>
          <p:cNvPr id="6149" name="Picture 5" descr="C:\Users\Admin\Desktop\LỚP 1\77.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20" y="1189836"/>
            <a:ext cx="8501122" cy="2382040"/>
          </a:xfrm>
          <a:prstGeom prst="rect">
            <a:avLst/>
          </a:prstGeom>
          <a:noFill/>
        </p:spPr>
      </p:pic>
      <p:pic>
        <p:nvPicPr>
          <p:cNvPr id="6150" name="Picture 6" descr="C:\Users\Admin\Desktop\LỚP 1\chữ oai viết thườn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604" y="857232"/>
            <a:ext cx="6143668" cy="4868900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>
          <a:xfrm>
            <a:off x="2309786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14" name="Left Arrow 13"/>
          <p:cNvSpPr/>
          <p:nvPr/>
        </p:nvSpPr>
        <p:spPr>
          <a:xfrm>
            <a:off x="2309786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pic>
        <p:nvPicPr>
          <p:cNvPr id="6151" name="Picture 7" descr="C:\Users\Admin\Desktop\LỚP 1\chữ uê viết thườn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7042" y="985820"/>
            <a:ext cx="6000792" cy="4800610"/>
          </a:xfrm>
          <a:prstGeom prst="rect">
            <a:avLst/>
          </a:prstGeom>
          <a:noFill/>
        </p:spPr>
      </p:pic>
      <p:sp>
        <p:nvSpPr>
          <p:cNvPr id="16" name="Right Arrow 15"/>
          <p:cNvSpPr/>
          <p:nvPr/>
        </p:nvSpPr>
        <p:spPr>
          <a:xfrm>
            <a:off x="3738546" y="5857892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3667108" y="6357958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pic>
        <p:nvPicPr>
          <p:cNvPr id="6152" name="Picture 8" descr="C:\Users\Admin\Desktop\LỚP 1\chữ uy viết thường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9918" y="1023263"/>
            <a:ext cx="5929354" cy="4593528"/>
          </a:xfrm>
          <a:prstGeom prst="rect">
            <a:avLst/>
          </a:prstGeom>
          <a:noFill/>
        </p:spPr>
      </p:pic>
      <p:sp>
        <p:nvSpPr>
          <p:cNvPr id="19" name="Right Arrow 18"/>
          <p:cNvSpPr/>
          <p:nvPr/>
        </p:nvSpPr>
        <p:spPr>
          <a:xfrm>
            <a:off x="4952992" y="5786454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0" name="Left Arrow 19"/>
          <p:cNvSpPr/>
          <p:nvPr/>
        </p:nvSpPr>
        <p:spPr>
          <a:xfrm>
            <a:off x="4952992" y="6286520"/>
            <a:ext cx="500066" cy="500042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71601" y="1494790"/>
            <a:ext cx="9216188" cy="3961130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720516" y="1977390"/>
            <a:ext cx="5330524" cy="3449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vạn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871973" y="1948818"/>
            <a:ext cx="4364355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Calibri" panose="020F0502020204030204"/>
              </a:rPr>
              <a:t>tuế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1788" y="2072640"/>
            <a:ext cx="8963025" cy="3663950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72" y="1857318"/>
              <a:ext cx="2588095" cy="439132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667510" y="2599693"/>
            <a:ext cx="1172210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>
              <a:defRPr/>
            </a:pPr>
            <a:r>
              <a:rPr lang="en-US" sz="20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Arial" panose="020B0604020202020204" pitchFamily="34" charset="0"/>
              </a:rPr>
              <a:t>tàu thủy</a:t>
            </a:r>
            <a:endParaRPr lang="en-US" sz="20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743200" y="2223112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Tiết</a:t>
            </a: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ownloads\bang c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136" y="1261007"/>
            <a:ext cx="9072562" cy="52653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11450" y="1595079"/>
            <a:ext cx="18573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0666" y="3913446"/>
            <a:ext cx="3429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khoai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4930" y="1611166"/>
            <a:ext cx="15716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uê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1136" y="3911250"/>
            <a:ext cx="24604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tuế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9934" y="3914998"/>
            <a:ext cx="33575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thủy</a:t>
            </a:r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pPr algn="ctr"/>
            <a:endParaRPr lang="en-US" sz="1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C:\Users\Admin\Desktop\LỚP 1\77.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8283" y="214292"/>
            <a:ext cx="2568336" cy="100013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748882" y="1598195"/>
            <a:ext cx="17859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400" dirty="0" err="1">
                <a:solidFill>
                  <a:srgbClr val="FF0000"/>
                </a:solidFill>
                <a:latin typeface="HP001 4 hàng" pitchFamily="34" charset="0"/>
                <a:ea typeface="HP001 4H" pitchFamily="34" charset="-127"/>
                <a:cs typeface="Arial-Rounded" panose="020B0500000000000000" pitchFamily="34" charset="-93"/>
              </a:rPr>
              <a:t>uy</a:t>
            </a:r>
            <a:endParaRPr lang="en-US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  <a:p>
            <a:endParaRPr lang="vi-VN" sz="11400" dirty="0">
              <a:solidFill>
                <a:srgbClr val="FF0000"/>
              </a:solidFill>
              <a:latin typeface="HP001 4 hàng" pitchFamily="34" charset="0"/>
              <a:ea typeface="HP001 4H" pitchFamily="34" charset="-127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62479"/>
          <a:stretch/>
        </p:blipFill>
        <p:spPr>
          <a:xfrm>
            <a:off x="1692443" y="300790"/>
            <a:ext cx="9144000" cy="4211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174719" y="4451683"/>
            <a:ext cx="9493281" cy="224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 defTabSz="457200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lỉu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huệ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92443" y="616886"/>
            <a:ext cx="2327564" cy="717516"/>
            <a:chOff x="1233053" y="1094509"/>
            <a:chExt cx="2881746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8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2E42E1-8905-4A04-A793-FB620FDF46F6}"/>
              </a:ext>
            </a:extLst>
          </p:cNvPr>
          <p:cNvCxnSpPr/>
          <p:nvPr/>
        </p:nvCxnSpPr>
        <p:spPr>
          <a:xfrm>
            <a:off x="4305348" y="4925049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4F1444-8DC8-4A02-B616-D733E143D5F2}"/>
              </a:ext>
            </a:extLst>
          </p:cNvPr>
          <p:cNvCxnSpPr/>
          <p:nvPr/>
        </p:nvCxnSpPr>
        <p:spPr>
          <a:xfrm>
            <a:off x="3446033" y="5343690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6F6104-B4C2-48E3-9DF4-4B304F70765A}"/>
              </a:ext>
            </a:extLst>
          </p:cNvPr>
          <p:cNvCxnSpPr/>
          <p:nvPr/>
        </p:nvCxnSpPr>
        <p:spPr>
          <a:xfrm>
            <a:off x="9428192" y="5342102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DF1BAF-82F9-4073-83AA-58E8BF0EAA2E}"/>
              </a:ext>
            </a:extLst>
          </p:cNvPr>
          <p:cNvCxnSpPr/>
          <p:nvPr/>
        </p:nvCxnSpPr>
        <p:spPr>
          <a:xfrm>
            <a:off x="1478129" y="6239526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DADD45-D5ED-4B0F-8987-9584E91BDC9C}"/>
              </a:ext>
            </a:extLst>
          </p:cNvPr>
          <p:cNvCxnSpPr/>
          <p:nvPr/>
        </p:nvCxnSpPr>
        <p:spPr>
          <a:xfrm>
            <a:off x="8132317" y="6151391"/>
            <a:ext cx="428628" cy="158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77"/>
          <a:stretch/>
        </p:blipFill>
        <p:spPr>
          <a:xfrm>
            <a:off x="661738" y="1191127"/>
            <a:ext cx="11137232" cy="5414211"/>
          </a:xfrm>
          <a:prstGeom prst="rect">
            <a:avLst/>
          </a:prstGeom>
        </p:spPr>
      </p:pic>
      <p:sp>
        <p:nvSpPr>
          <p:cNvPr id="3" name="Round Single Corner Rectangle 2"/>
          <p:cNvSpPr/>
          <p:nvPr/>
        </p:nvSpPr>
        <p:spPr>
          <a:xfrm>
            <a:off x="3827865" y="252662"/>
            <a:ext cx="4536269" cy="1086853"/>
          </a:xfrm>
          <a:prstGeom prst="round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lang="vi-VN" sz="4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F21452-4140-4DD5-9CFA-3B43B302E0B2}"/>
              </a:ext>
            </a:extLst>
          </p:cNvPr>
          <p:cNvGrpSpPr/>
          <p:nvPr/>
        </p:nvGrpSpPr>
        <p:grpSpPr>
          <a:xfrm>
            <a:off x="898360" y="1536216"/>
            <a:ext cx="2327564" cy="717516"/>
            <a:chOff x="1233053" y="1094509"/>
            <a:chExt cx="2881746" cy="762000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C28A1432-428B-4161-AD45-3458A9439D5A}"/>
                </a:ext>
              </a:extLst>
            </p:cNvPr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D861C68-8A17-466F-ADD7-90A7D60266D5}"/>
                </a:ext>
              </a:extLst>
            </p:cNvPr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800" b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phong-nen-powerpoint-de-thuong-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25"/>
            <a:ext cx="12192000" cy="6838950"/>
          </a:xfrm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2239483" y="967563"/>
            <a:ext cx="7886700" cy="1992940"/>
          </a:xfrm>
        </p:spPr>
        <p:txBody>
          <a:bodyPr vert="horz" lIns="91440" tIns="45720" rIns="91440" bIns="45720" anchor="ctr"/>
          <a:lstStyle/>
          <a:p>
            <a:pPr algn="ctr"/>
            <a:r>
              <a:rPr lang="en-US" altLang="zh-CN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77:</a:t>
            </a:r>
            <a:br>
              <a:rPr lang="en-US" altLang="zh-CN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zh-CN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endParaRPr lang="en-US" altLang="zh-CN" sz="7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24034" y="500042"/>
            <a:ext cx="8072494" cy="59293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2809852" y="1568224"/>
            <a:ext cx="694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Oval 5"/>
          <p:cNvSpPr/>
          <p:nvPr/>
        </p:nvSpPr>
        <p:spPr>
          <a:xfrm>
            <a:off x="2809852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oai</a:t>
            </a:r>
            <a:endParaRPr lang="en-US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38744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uê</a:t>
            </a:r>
            <a:endParaRPr lang="en-US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6198" y="2786058"/>
            <a:ext cx="1714512" cy="1000132"/>
          </a:xfrm>
          <a:prstGeom prst="ellipse">
            <a:avLst/>
          </a:prstGeom>
          <a:noFill/>
          <a:ln w="50800">
            <a:solidFill>
              <a:srgbClr val="18029A"/>
            </a:solidFill>
          </a:ln>
          <a:effectLst>
            <a:outerShdw sx="200000" sy="2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</a:t>
            </a:r>
            <a:endParaRPr lang="en-US" sz="4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2666976" y="4640058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18029A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18029A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800" y="4556125"/>
            <a:ext cx="1250950" cy="133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888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703" y="2841625"/>
            <a:ext cx="1196975" cy="92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" name="Sun 76"/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endParaRPr lang="en-US" noProof="1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3" y="330203"/>
            <a:ext cx="1660525" cy="323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7927" y="2209803"/>
            <a:ext cx="1958975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066"/>
            <a:ext cx="1060450" cy="126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Rectangle 34"/>
          <p:cNvSpPr/>
          <p:nvPr/>
        </p:nvSpPr>
        <p:spPr>
          <a:xfrm>
            <a:off x="5476875" y="1411291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A : oan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863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6966" y="4556125"/>
            <a:ext cx="1443037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9748841" y="5480053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8864600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050" y="44894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7527928" y="54133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6436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850" y="45275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8" y="45275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5292728" y="54514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44084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4728" y="4343400"/>
            <a:ext cx="1103313" cy="1360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2252663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Rounded Rectangular Callout 44"/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r>
              <a:rPr lang="en-US" sz="3200" b="1" noProof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hoa x....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600841" y="5976751"/>
            <a:ext cx="8083624" cy="823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base"/>
            <a:r>
              <a:rPr lang="en-US" sz="3200" noProof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A                   B                 C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6875" y="1905003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B : oăn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476875" y="2400303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C : ât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76875" y="2894016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D : at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800" y="4556125"/>
            <a:ext cx="1250950" cy="133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888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8" y="45275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03" y="2841625"/>
            <a:ext cx="1196975" cy="92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" name="Sun 76"/>
          <p:cNvSpPr/>
          <p:nvPr/>
        </p:nvSpPr>
        <p:spPr>
          <a:xfrm>
            <a:off x="3879853" y="3960813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endParaRPr lang="en-US" noProof="1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752603" y="330203"/>
            <a:ext cx="1660525" cy="323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77927" y="2209803"/>
            <a:ext cx="1958975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2405066"/>
            <a:ext cx="1060450" cy="126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863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6966" y="4556125"/>
            <a:ext cx="1443037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rcRect b="50261"/>
          <a:stretch>
            <a:fillRect/>
          </a:stretch>
        </p:blipFill>
        <p:spPr>
          <a:xfrm rot="3519568">
            <a:off x="9748841" y="5480053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8864600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6050" y="44894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rcRect b="50261"/>
          <a:stretch>
            <a:fillRect/>
          </a:stretch>
        </p:blipFill>
        <p:spPr>
          <a:xfrm rot="3519568">
            <a:off x="7527928" y="54133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6436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9125" y="4346578"/>
            <a:ext cx="1062038" cy="131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44084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0738" y="4384675"/>
            <a:ext cx="1581150" cy="1436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2252663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Rounded Rectangular Callout 44"/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r>
              <a:rPr lang="en-US" sz="2800" b="1" noProof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tóc x....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52603" y="5919450"/>
            <a:ext cx="8232480" cy="823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base"/>
            <a:r>
              <a:rPr lang="en-US" sz="3200" noProof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A                 B   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rcRect b="50261"/>
          <a:stretch>
            <a:fillRect/>
          </a:stretch>
        </p:blipFill>
        <p:spPr>
          <a:xfrm rot="3519568">
            <a:off x="3219453" y="5480053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Rectangle 28"/>
          <p:cNvSpPr/>
          <p:nvPr/>
        </p:nvSpPr>
        <p:spPr>
          <a:xfrm>
            <a:off x="5476875" y="1411291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A : oan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6875" y="1905003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B : oăn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6875" y="2400303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C : ôt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6875" y="2894016"/>
            <a:ext cx="52466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24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D : 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800" y="4556125"/>
            <a:ext cx="1250950" cy="133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888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703" y="2841625"/>
            <a:ext cx="1196975" cy="92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" name="Sun 76"/>
          <p:cNvSpPr/>
          <p:nvPr/>
        </p:nvSpPr>
        <p:spPr>
          <a:xfrm>
            <a:off x="1714503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endParaRPr lang="en-US" sz="3200" noProof="1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3" y="330203"/>
            <a:ext cx="1660525" cy="323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7927" y="2209803"/>
            <a:ext cx="1958975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066"/>
            <a:ext cx="1060450" cy="126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Rectangle 34"/>
          <p:cNvSpPr/>
          <p:nvPr/>
        </p:nvSpPr>
        <p:spPr>
          <a:xfrm>
            <a:off x="5476875" y="1411291"/>
            <a:ext cx="52466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32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A : oăn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863" y="44894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6966" y="4556125"/>
            <a:ext cx="1443037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9748841" y="5480053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8864600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050" y="44894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7527928" y="54133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6436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0850" y="4527550"/>
            <a:ext cx="1443038" cy="1309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8" y="4527553"/>
            <a:ext cx="1249362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 b="50261"/>
          <a:stretch>
            <a:fillRect/>
          </a:stretch>
        </p:blipFill>
        <p:spPr>
          <a:xfrm rot="3519568">
            <a:off x="5292728" y="5451478"/>
            <a:ext cx="822325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4408488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4728" y="4343400"/>
            <a:ext cx="1103313" cy="1360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2252663" y="5418141"/>
            <a:ext cx="850900" cy="127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Rounded Rectangular Callout 44"/>
          <p:cNvSpPr/>
          <p:nvPr/>
        </p:nvSpPr>
        <p:spPr>
          <a:xfrm>
            <a:off x="3136900" y="9528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/>
            <a:r>
              <a:rPr lang="en-US" sz="3200" b="1" noProof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h.... hình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714503" y="5895184"/>
            <a:ext cx="8520742" cy="823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base"/>
            <a:r>
              <a:rPr lang="en-US" sz="3200" noProof="1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  A                 B                  C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6875" y="1905003"/>
            <a:ext cx="52466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32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B : oan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476875" y="2400303"/>
            <a:ext cx="52466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32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C : oạt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76875" y="2894013"/>
            <a:ext cx="5246688" cy="584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457200"/>
            <a:r>
              <a:rPr lang="en-US" altLang="zh-CN" sz="3200" b="1">
                <a:solidFill>
                  <a:prstClr val="white"/>
                </a:solidFill>
                <a:latin typeface="UTM Avo" panose="02040603050506020204" charset="0"/>
                <a:ea typeface="等线" panose="02010600030101010101" pitchFamily="2" charset="-122"/>
              </a:rPr>
              <a:t>D : 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00" y="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56" y="0"/>
            <a:ext cx="1241882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743200" y="2223112"/>
            <a:ext cx="6705600" cy="1886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Tiết</a:t>
            </a:r>
            <a:r>
              <a:rPr kumimoji="0" lang="en-US" sz="1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90253" y="651164"/>
            <a:ext cx="2881746" cy="997528"/>
            <a:chOff x="1233053" y="1094509"/>
            <a:chExt cx="2881746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1607126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2800" b="1">
                  <a:solidFill>
                    <a:prstClr val="white"/>
                  </a:solidFill>
                  <a:latin typeface=".VnAvant" panose="020B7200000000000000" pitchFamily="34" charset="0"/>
                </a:rPr>
                <a:t>NhËn biÕt</a:t>
              </a:r>
              <a:endParaRPr lang="vi-VN" sz="2800" b="1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33053" y="1094509"/>
              <a:ext cx="748146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800" b="1">
                  <a:solidFill>
                    <a:prstClr val="black"/>
                  </a:solidFill>
                  <a:latin typeface=".VnAvant" panose="020B7200000000000000" pitchFamily="34" charset="0"/>
                </a:rPr>
                <a:t>1</a:t>
              </a:r>
              <a:endParaRPr lang="vi-VN" sz="4800" b="1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63232"/>
          <a:stretch>
            <a:fillRect/>
          </a:stretch>
        </p:blipFill>
        <p:spPr>
          <a:xfrm>
            <a:off x="-248093" y="0"/>
            <a:ext cx="12440093" cy="62957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48094" y="5616881"/>
            <a:ext cx="12440093" cy="149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AB6ABD-AB17-4CAC-B541-BFFA07FA328F}"/>
              </a:ext>
            </a:extLst>
          </p:cNvPr>
          <p:cNvGrpSpPr/>
          <p:nvPr/>
        </p:nvGrpSpPr>
        <p:grpSpPr>
          <a:xfrm>
            <a:off x="639632" y="773305"/>
            <a:ext cx="3305886" cy="997528"/>
            <a:chOff x="1282130" y="1094509"/>
            <a:chExt cx="2986347" cy="762000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C120A4B1-7F58-43B1-B582-32E8522D3F8B}"/>
                </a:ext>
              </a:extLst>
            </p:cNvPr>
            <p:cNvSpPr/>
            <p:nvPr/>
          </p:nvSpPr>
          <p:spPr>
            <a:xfrm>
              <a:off x="1760804" y="1094509"/>
              <a:ext cx="2507673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44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endParaRPr lang="vi-VN" sz="4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971A61-82C4-40D3-8423-4189B2AE84B1}"/>
                </a:ext>
              </a:extLst>
            </p:cNvPr>
            <p:cNvSpPr/>
            <p:nvPr/>
          </p:nvSpPr>
          <p:spPr>
            <a:xfrm>
              <a:off x="1282130" y="1167850"/>
              <a:ext cx="675832" cy="61531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4800" b="1" dirty="0">
                  <a:solidFill>
                    <a:prstClr val="black"/>
                  </a:solidFill>
                  <a:latin typeface=".VnAvant" panose="020B7200000000000000" pitchFamily="34" charset="0"/>
                </a:rPr>
                <a:t>1</a:t>
              </a:r>
              <a:endParaRPr lang="vi-VN" sz="4800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6" y="760916"/>
            <a:ext cx="9096368" cy="2668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1" t="10306" r="31705" b="37892"/>
          <a:stretch/>
        </p:blipFill>
        <p:spPr>
          <a:xfrm>
            <a:off x="3748322" y="3617693"/>
            <a:ext cx="3902148" cy="2296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224</Words>
  <Application>Microsoft Office PowerPoint</Application>
  <PresentationFormat>Widescreen</PresentationFormat>
  <Paragraphs>74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微软雅黑</vt:lpstr>
      <vt:lpstr>.VnAvant</vt:lpstr>
      <vt:lpstr>Arial</vt:lpstr>
      <vt:lpstr>Arial-Rounded</vt:lpstr>
      <vt:lpstr>Calibri</vt:lpstr>
      <vt:lpstr>Calibri Light</vt:lpstr>
      <vt:lpstr>Chivo Light</vt:lpstr>
      <vt:lpstr>HP001 4 hàng</vt:lpstr>
      <vt:lpstr>Times New Roman</vt:lpstr>
      <vt:lpstr>UTM Avo</vt:lpstr>
      <vt:lpstr>Office Theme</vt:lpstr>
      <vt:lpstr>2_Office 主题</vt:lpstr>
      <vt:lpstr>https://www.freeppt7.com</vt:lpstr>
      <vt:lpstr>3_Office 主题​​</vt:lpstr>
      <vt:lpstr>Office 主题</vt:lpstr>
      <vt:lpstr>2_Office Theme</vt:lpstr>
      <vt:lpstr>3_Office Theme</vt:lpstr>
      <vt:lpstr>4_Office Theme</vt:lpstr>
      <vt:lpstr>1_Office Theme</vt:lpstr>
      <vt:lpstr>Office 主题​​</vt:lpstr>
      <vt:lpstr>PowerPoint Presentation</vt:lpstr>
      <vt:lpstr>Bài 77: Học vần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60</cp:revision>
  <dcterms:created xsi:type="dcterms:W3CDTF">2021-07-20T01:55:21Z</dcterms:created>
  <dcterms:modified xsi:type="dcterms:W3CDTF">2025-12-01T09:07:09Z</dcterms:modified>
</cp:coreProperties>
</file>