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8" r:id="rId2"/>
    <p:sldMasterId id="2147483719" r:id="rId3"/>
  </p:sldMasterIdLst>
  <p:notesMasterIdLst>
    <p:notesMasterId r:id="rId19"/>
  </p:notesMasterIdLst>
  <p:sldIdLst>
    <p:sldId id="306" r:id="rId4"/>
    <p:sldId id="307" r:id="rId5"/>
    <p:sldId id="311" r:id="rId6"/>
    <p:sldId id="312" r:id="rId7"/>
    <p:sldId id="313" r:id="rId8"/>
    <p:sldId id="274" r:id="rId9"/>
    <p:sldId id="258" r:id="rId10"/>
    <p:sldId id="299" r:id="rId11"/>
    <p:sldId id="300" r:id="rId12"/>
    <p:sldId id="315" r:id="rId13"/>
    <p:sldId id="314" r:id="rId14"/>
    <p:sldId id="295" r:id="rId15"/>
    <p:sldId id="2897" r:id="rId16"/>
    <p:sldId id="29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0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4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23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3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332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16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5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51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0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2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622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16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8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356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2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70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201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70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1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1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11" Type="http://schemas.openxmlformats.org/officeDocument/2006/relationships/slide" Target="slide1.xml"/><Relationship Id="rId5" Type="http://schemas.openxmlformats.org/officeDocument/2006/relationships/image" Target="../media/image51.GIF"/><Relationship Id="rId15" Type="http://schemas.openxmlformats.org/officeDocument/2006/relationships/slide" Target="slide6.xml"/><Relationship Id="rId10" Type="http://schemas.openxmlformats.org/officeDocument/2006/relationships/image" Target="../media/image55.png"/><Relationship Id="rId4" Type="http://schemas.openxmlformats.org/officeDocument/2006/relationships/image" Target="../media/image50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97" y="607012"/>
            <a:ext cx="6108700" cy="22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2723" y="1093397"/>
            <a:ext cx="2456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3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24" y="2865712"/>
            <a:ext cx="1986027" cy="10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710102" y="4839976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0807" y="5350106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404"/>
          <a:stretch/>
        </p:blipFill>
        <p:spPr>
          <a:xfrm>
            <a:off x="1182599" y="1546577"/>
            <a:ext cx="3712829" cy="2810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351" y="1170306"/>
            <a:ext cx="3749009" cy="3096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585" y="3505764"/>
            <a:ext cx="3712829" cy="2946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43665" y="656860"/>
            <a:ext cx="3505200" cy="685800"/>
          </a:xfrm>
          <a:prstGeom prst="roundRect">
            <a:avLst/>
          </a:prstGeom>
          <a:solidFill>
            <a:srgbClr val="69A4D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38865" y="73306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585" y="1773344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HP001 4 hàng 2 ô ly" panose="020B0603050302020204" pitchFamily="34" charset="0"/>
              </a:rPr>
              <a:t>uân   </a:t>
            </a:r>
            <a:r>
              <a:rPr lang="en-US" sz="8000" dirty="0" err="1">
                <a:latin typeface="HP001 4 hàng 2 ô ly" panose="020B0603050302020204" pitchFamily="34" charset="0"/>
              </a:rPr>
              <a:t>uât</a:t>
            </a:r>
            <a:endParaRPr lang="en-US" sz="8000" dirty="0">
              <a:latin typeface="HP001 4 hàng 2 ô ly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2310" y="3646595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HP001 4 hàng 2 ô ly" panose="020B0603050302020204" pitchFamily="34" charset="0"/>
              </a:rPr>
              <a:t>tuần tra   tàu thủy</a:t>
            </a:r>
            <a:endParaRPr lang="en-US" sz="8000" dirty="0">
              <a:latin typeface="HP001 4 hàng 2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59759"/>
          <a:stretch/>
        </p:blipFill>
        <p:spPr>
          <a:xfrm>
            <a:off x="1535289" y="452411"/>
            <a:ext cx="10103555" cy="3878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54266-C2D3-4553-A8C1-DB5D77A1489D}"/>
              </a:ext>
            </a:extLst>
          </p:cNvPr>
          <p:cNvSpPr txBox="1"/>
          <p:nvPr/>
        </p:nvSpPr>
        <p:spPr>
          <a:xfrm>
            <a:off x="1317210" y="4330918"/>
            <a:ext cx="96689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503726-56D2-419C-BB1B-DD747BA8AA34}"/>
              </a:ext>
            </a:extLst>
          </p:cNvPr>
          <p:cNvSpPr/>
          <p:nvPr/>
        </p:nvSpPr>
        <p:spPr>
          <a:xfrm>
            <a:off x="2596444" y="452411"/>
            <a:ext cx="5937955" cy="639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C7187A-AC1A-44DF-9CA1-45914C066EA9}"/>
              </a:ext>
            </a:extLst>
          </p:cNvPr>
          <p:cNvCxnSpPr/>
          <p:nvPr/>
        </p:nvCxnSpPr>
        <p:spPr>
          <a:xfrm flipH="1">
            <a:off x="9155289" y="4330918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D0AE3-AB7E-4D17-867B-6DE2F339F45F}"/>
              </a:ext>
            </a:extLst>
          </p:cNvPr>
          <p:cNvCxnSpPr/>
          <p:nvPr/>
        </p:nvCxnSpPr>
        <p:spPr>
          <a:xfrm flipH="1">
            <a:off x="9239955" y="4330918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D83AFC-2303-4C35-A8D6-CCA0153DF0C3}"/>
              </a:ext>
            </a:extLst>
          </p:cNvPr>
          <p:cNvCxnSpPr/>
          <p:nvPr/>
        </p:nvCxnSpPr>
        <p:spPr>
          <a:xfrm flipH="1">
            <a:off x="10096115" y="4825383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2D6741-93F0-4492-98C0-BFB15666454A}"/>
              </a:ext>
            </a:extLst>
          </p:cNvPr>
          <p:cNvCxnSpPr/>
          <p:nvPr/>
        </p:nvCxnSpPr>
        <p:spPr>
          <a:xfrm flipH="1">
            <a:off x="10180781" y="4825383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48FFB-865E-4DD2-B3C9-83CC92C6ECE9}"/>
              </a:ext>
            </a:extLst>
          </p:cNvPr>
          <p:cNvCxnSpPr/>
          <p:nvPr/>
        </p:nvCxnSpPr>
        <p:spPr>
          <a:xfrm flipH="1">
            <a:off x="5642777" y="519968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D18AE1-733C-435B-A6BF-F1FD36CAE949}"/>
              </a:ext>
            </a:extLst>
          </p:cNvPr>
          <p:cNvCxnSpPr/>
          <p:nvPr/>
        </p:nvCxnSpPr>
        <p:spPr>
          <a:xfrm flipH="1">
            <a:off x="5708842" y="52333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D82E03-FC01-4DF5-AF8C-BC28339AC20B}"/>
              </a:ext>
            </a:extLst>
          </p:cNvPr>
          <p:cNvCxnSpPr/>
          <p:nvPr/>
        </p:nvCxnSpPr>
        <p:spPr>
          <a:xfrm flipH="1">
            <a:off x="9061641" y="524909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2AD2-FD50-4B9F-BD4C-E347D98A02F8}"/>
              </a:ext>
            </a:extLst>
          </p:cNvPr>
          <p:cNvCxnSpPr/>
          <p:nvPr/>
        </p:nvCxnSpPr>
        <p:spPr>
          <a:xfrm flipH="1">
            <a:off x="9146307" y="52333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74768D-E668-4989-A900-5630EA55D4BE}"/>
              </a:ext>
            </a:extLst>
          </p:cNvPr>
          <p:cNvCxnSpPr/>
          <p:nvPr/>
        </p:nvCxnSpPr>
        <p:spPr>
          <a:xfrm flipH="1">
            <a:off x="8764794" y="56274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98C077-F76D-4CE5-9760-338B49EA7E83}"/>
              </a:ext>
            </a:extLst>
          </p:cNvPr>
          <p:cNvCxnSpPr/>
          <p:nvPr/>
        </p:nvCxnSpPr>
        <p:spPr>
          <a:xfrm flipH="1">
            <a:off x="8828551" y="5643727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5BD45B-0E52-428C-A139-15B3CD7331E8}"/>
              </a:ext>
            </a:extLst>
          </p:cNvPr>
          <p:cNvCxnSpPr/>
          <p:nvPr/>
        </p:nvCxnSpPr>
        <p:spPr>
          <a:xfrm flipH="1">
            <a:off x="3278783" y="606370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028198-C24C-4BA0-AE8E-7F8240AB4AC7}"/>
              </a:ext>
            </a:extLst>
          </p:cNvPr>
          <p:cNvCxnSpPr/>
          <p:nvPr/>
        </p:nvCxnSpPr>
        <p:spPr>
          <a:xfrm flipH="1">
            <a:off x="3340231" y="606370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6"/>
          <a:stretch/>
        </p:blipFill>
        <p:spPr>
          <a:xfrm>
            <a:off x="0" y="903110"/>
            <a:ext cx="12192000" cy="5954889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5221625" y="675068"/>
            <a:ext cx="1754908" cy="56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818789-ED08-4CEC-92A3-A6365F7438AC}"/>
              </a:ext>
            </a:extLst>
          </p:cNvPr>
          <p:cNvSpPr/>
          <p:nvPr/>
        </p:nvSpPr>
        <p:spPr>
          <a:xfrm>
            <a:off x="911246" y="264102"/>
            <a:ext cx="2255802" cy="685800"/>
          </a:xfrm>
          <a:prstGeom prst="roundRect">
            <a:avLst/>
          </a:prstGeom>
          <a:solidFill>
            <a:srgbClr val="69A4D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352EC1-86D7-4C60-8C82-33EB948FD410}"/>
              </a:ext>
            </a:extLst>
          </p:cNvPr>
          <p:cNvSpPr/>
          <p:nvPr/>
        </p:nvSpPr>
        <p:spPr>
          <a:xfrm>
            <a:off x="491581" y="273287"/>
            <a:ext cx="738576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95DDC-5F80-4FD3-B398-004256DE9E82}"/>
              </a:ext>
            </a:extLst>
          </p:cNvPr>
          <p:cNvSpPr txBox="1"/>
          <p:nvPr/>
        </p:nvSpPr>
        <p:spPr>
          <a:xfrm>
            <a:off x="5328356" y="219196"/>
            <a:ext cx="427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Đón</a:t>
            </a:r>
            <a:r>
              <a:rPr lang="en-US" sz="4800" dirty="0"/>
              <a:t> </a:t>
            </a:r>
            <a:r>
              <a:rPr lang="en-US" sz="4800" dirty="0" err="1"/>
              <a:t>Tết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" action="ppaction://noaction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2" name="8-Point Star 51">
            <a:hlinkClick r:id="rId15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13" y="5298415"/>
            <a:ext cx="822919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847500" y="3206890"/>
            <a:ext cx="18221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5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593682" y="3206890"/>
            <a:ext cx="18221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endParaRPr lang="en-US" sz="5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3899" y="1367793"/>
            <a:ext cx="609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kh.... sọ</a:t>
            </a:r>
            <a:endParaRPr lang="en-US" sz="7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7" y="5016406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2847500" y="3429000"/>
            <a:ext cx="1822133" cy="978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a. oai</a:t>
            </a:r>
          </a:p>
        </p:txBody>
      </p:sp>
      <p:sp>
        <p:nvSpPr>
          <p:cNvPr id="6" name="Rectangles 5"/>
          <p:cNvSpPr/>
          <p:nvPr/>
        </p:nvSpPr>
        <p:spPr>
          <a:xfrm>
            <a:off x="6519864" y="3429000"/>
            <a:ext cx="2048351" cy="978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b. </a:t>
            </a:r>
            <a:r>
              <a:rPr lang="en-US" sz="5400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uế</a:t>
            </a:r>
            <a:endParaRPr lang="en-US" sz="5400" dirty="0">
              <a:solidFill>
                <a:prstClr val="white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1277" y="1208515"/>
            <a:ext cx="2835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+mj-lt"/>
              </a:rPr>
              <a:t>vạn t...</a:t>
            </a:r>
            <a:endParaRPr lang="en-US" sz="7200" dirty="0">
              <a:solidFill>
                <a:prstClr val="whit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5363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6" y="5016406"/>
            <a:ext cx="1153449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2847500" y="3296356"/>
            <a:ext cx="1845054" cy="111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a. ủy</a:t>
            </a:r>
          </a:p>
        </p:txBody>
      </p:sp>
      <p:sp>
        <p:nvSpPr>
          <p:cNvPr id="6" name="Rectangles 5"/>
          <p:cNvSpPr/>
          <p:nvPr/>
        </p:nvSpPr>
        <p:spPr>
          <a:xfrm>
            <a:off x="6519864" y="3296356"/>
            <a:ext cx="2074117" cy="111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b. iu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3854" y="1152071"/>
            <a:ext cx="4937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+mj-lt"/>
              </a:rPr>
              <a:t>tàu th...</a:t>
            </a:r>
            <a:endParaRPr lang="en-US" sz="7200" dirty="0">
              <a:solidFill>
                <a:prstClr val="white"/>
              </a:solidFill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0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2222"/>
          <a:stretch>
            <a:fillRect/>
          </a:stretch>
        </p:blipFill>
        <p:spPr>
          <a:xfrm>
            <a:off x="0" y="-406400"/>
            <a:ext cx="12192000" cy="726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4889" y="5931798"/>
            <a:ext cx="10521244" cy="78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22AC5B-213D-44FB-97A1-E88A33FBE4F3}"/>
              </a:ext>
            </a:extLst>
          </p:cNvPr>
          <p:cNvSpPr/>
          <p:nvPr/>
        </p:nvSpPr>
        <p:spPr>
          <a:xfrm>
            <a:off x="1557867" y="417688"/>
            <a:ext cx="2641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endParaRPr lang="en-US" sz="4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89FAB7-53BF-4DFD-8E27-BD97FB01C1F6}"/>
              </a:ext>
            </a:extLst>
          </p:cNvPr>
          <p:cNvSpPr/>
          <p:nvPr/>
        </p:nvSpPr>
        <p:spPr>
          <a:xfrm>
            <a:off x="1004711" y="434880"/>
            <a:ext cx="835377" cy="880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310638-6CE3-42A8-B853-8098B0C2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"/>
          <a:stretch/>
        </p:blipFill>
        <p:spPr bwMode="auto">
          <a:xfrm>
            <a:off x="2399991" y="576502"/>
            <a:ext cx="8222853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r="33455" b="42906"/>
          <a:stretch/>
        </p:blipFill>
        <p:spPr bwMode="auto">
          <a:xfrm>
            <a:off x="4831643" y="3105470"/>
            <a:ext cx="3714045" cy="238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2F1BD53-BC65-41A8-BEDF-80517B1A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5" y="3937768"/>
            <a:ext cx="3540301" cy="283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D40F54DB-5F5C-4838-A58F-D429FC74D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1289"/>
            <a:ext cx="12219444" cy="68579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3459" b="45485"/>
          <a:stretch/>
        </p:blipFill>
        <p:spPr bwMode="auto">
          <a:xfrm>
            <a:off x="1569157" y="0"/>
            <a:ext cx="8801760" cy="37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4D92D-3A25-43B0-936F-1ECD67BF1EE9}"/>
              </a:ext>
            </a:extLst>
          </p:cNvPr>
          <p:cNvSpPr txBox="1"/>
          <p:nvPr/>
        </p:nvSpPr>
        <p:spPr>
          <a:xfrm>
            <a:off x="3841467" y="4425895"/>
            <a:ext cx="232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huân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0C1EB-3971-4B57-941C-6935E2B85720}"/>
              </a:ext>
            </a:extLst>
          </p:cNvPr>
          <p:cNvSpPr txBox="1"/>
          <p:nvPr/>
        </p:nvSpPr>
        <p:spPr>
          <a:xfrm>
            <a:off x="1889280" y="4411341"/>
            <a:ext cx="286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chuẩn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B57CB-E876-40C5-8976-0E86E01FB083}"/>
              </a:ext>
            </a:extLst>
          </p:cNvPr>
          <p:cNvSpPr txBox="1"/>
          <p:nvPr/>
        </p:nvSpPr>
        <p:spPr>
          <a:xfrm>
            <a:off x="5768623" y="4417200"/>
            <a:ext cx="166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khuân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E9832-BF41-4F7F-8466-56C2A41EF1A7}"/>
              </a:ext>
            </a:extLst>
          </p:cNvPr>
          <p:cNvSpPr txBox="1"/>
          <p:nvPr/>
        </p:nvSpPr>
        <p:spPr>
          <a:xfrm>
            <a:off x="8245708" y="4411341"/>
            <a:ext cx="222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tuần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D1E15-CABA-4908-ADF1-B729B527874F}"/>
              </a:ext>
            </a:extLst>
          </p:cNvPr>
          <p:cNvSpPr txBox="1"/>
          <p:nvPr/>
        </p:nvSpPr>
        <p:spPr>
          <a:xfrm>
            <a:off x="1889280" y="5434667"/>
            <a:ext cx="286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khuất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323B5-B067-4E2C-B8D2-50F6E65A8332}"/>
              </a:ext>
            </a:extLst>
          </p:cNvPr>
          <p:cNvSpPr txBox="1"/>
          <p:nvPr/>
        </p:nvSpPr>
        <p:spPr>
          <a:xfrm>
            <a:off x="3841467" y="5449221"/>
            <a:ext cx="232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luật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D0275-88CC-401C-A57D-66302B6A4A27}"/>
              </a:ext>
            </a:extLst>
          </p:cNvPr>
          <p:cNvSpPr txBox="1"/>
          <p:nvPr/>
        </p:nvSpPr>
        <p:spPr>
          <a:xfrm>
            <a:off x="5796845" y="5427637"/>
            <a:ext cx="263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7C6B3-177F-4142-9D80-98C311612D84}"/>
              </a:ext>
            </a:extLst>
          </p:cNvPr>
          <p:cNvSpPr txBox="1"/>
          <p:nvPr/>
        </p:nvSpPr>
        <p:spPr>
          <a:xfrm>
            <a:off x="8245708" y="5407224"/>
            <a:ext cx="135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xuất</a:t>
            </a:r>
            <a:endParaRPr lang="en-US" sz="3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167</Words>
  <Application>Microsoft Office PowerPoint</Application>
  <PresentationFormat>Widescreen</PresentationFormat>
  <Paragraphs>39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HP001 4 hàng 2 ô ly</vt:lpstr>
      <vt:lpstr>2_Office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60</cp:revision>
  <dcterms:created xsi:type="dcterms:W3CDTF">2020-08-06T11:51:00Z</dcterms:created>
  <dcterms:modified xsi:type="dcterms:W3CDTF">2025-12-01T09:07:29Z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