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3" r:id="rId1"/>
    <p:sldMasterId id="2147483686" r:id="rId2"/>
    <p:sldMasterId id="2147483698" r:id="rId3"/>
    <p:sldMasterId id="2147483710" r:id="rId4"/>
    <p:sldMasterId id="2147483722" r:id="rId5"/>
  </p:sldMasterIdLst>
  <p:notesMasterIdLst>
    <p:notesMasterId r:id="rId22"/>
  </p:notesMasterIdLst>
  <p:sldIdLst>
    <p:sldId id="283" r:id="rId6"/>
    <p:sldId id="284" r:id="rId7"/>
    <p:sldId id="285" r:id="rId8"/>
    <p:sldId id="286" r:id="rId9"/>
    <p:sldId id="287" r:id="rId10"/>
    <p:sldId id="329" r:id="rId11"/>
    <p:sldId id="330" r:id="rId12"/>
    <p:sldId id="316" r:id="rId13"/>
    <p:sldId id="331" r:id="rId14"/>
    <p:sldId id="289" r:id="rId15"/>
    <p:sldId id="297" r:id="rId16"/>
    <p:sldId id="332" r:id="rId17"/>
    <p:sldId id="333" r:id="rId18"/>
    <p:sldId id="313" r:id="rId19"/>
    <p:sldId id="314" r:id="rId20"/>
    <p:sldId id="334" r:id="rId21"/>
  </p:sldIdLst>
  <p:sldSz cx="12192000" cy="6858000"/>
  <p:notesSz cx="6858000" cy="9144000"/>
  <p:custDataLst>
    <p:tags r:id="rId23"/>
  </p:custDataLst>
  <p:defaultTextStyle>
    <a:defPPr>
      <a:defRPr lang="vi-V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FFCC"/>
    <a:srgbClr val="006600"/>
    <a:srgbClr val="99FFCC"/>
    <a:srgbClr val="99FF99"/>
    <a:srgbClr val="CCFF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1" d="100"/>
          <a:sy n="41" d="100"/>
        </p:scale>
        <p:origin x="1051" y="29"/>
      </p:cViewPr>
      <p:guideLst>
        <p:guide orient="horz" pos="2178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756118-B73D-4C5C-9915-59E91ECA0E3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12/4/2025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45581C0-6E3B-4878-9644-CCC88DD3BA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035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en-US" altLang="x-none" dirty="0">
              <a:latin typeface="Calibri" panose="020F0502020204030204" pitchFamily="34" charset="0"/>
            </a:endParaRPr>
          </a:p>
        </p:txBody>
      </p:sp>
      <p:sp>
        <p:nvSpPr>
          <p:cNvPr id="922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x-none" sz="1200" dirty="0"/>
              <a:t>8</a:t>
            </a:fld>
            <a:endParaRPr lang="en-US" altLang="x-none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en-US" altLang="x-none" dirty="0">
              <a:latin typeface="Calibri" panose="020F0502020204030204" pitchFamily="34" charset="0"/>
            </a:endParaRPr>
          </a:p>
        </p:txBody>
      </p:sp>
      <p:sp>
        <p:nvSpPr>
          <p:cNvPr id="1126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x-none" dirty="0">
                <a:latin typeface="Times New Roman" panose="02020603050405020304" pitchFamily="18" charset="0"/>
              </a:rPr>
              <a:t>10</a:t>
            </a:fld>
            <a:endParaRPr lang="en-US" altLang="x-none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594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7570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6803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3829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9769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5396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6050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0598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188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437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8536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6321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618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88793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49685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5047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420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607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20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784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561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716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36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32094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651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686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235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856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575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232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3" y="4406903"/>
            <a:ext cx="10363200" cy="1362075"/>
          </a:xfrm>
        </p:spPr>
        <p:txBody>
          <a:bodyPr anchor="t"/>
          <a:lstStyle>
            <a:lvl1pPr algn="l">
              <a:defRPr sz="37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3" y="2906714"/>
            <a:ext cx="10363200" cy="1500187"/>
          </a:xfrm>
        </p:spPr>
        <p:txBody>
          <a:bodyPr anchor="b"/>
          <a:lstStyle>
            <a:lvl1pPr marL="0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547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404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8" cy="63976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6"/>
            <a:ext cx="5386918" cy="3951288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4" cy="63976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4" cy="3951288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712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7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31231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212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958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1"/>
            <a:ext cx="7315200" cy="566738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9"/>
            <a:ext cx="7315200" cy="804862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519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155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587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931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068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912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846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96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2437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054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932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520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31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678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93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1209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6945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1093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139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870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2267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7089B-0B33-4B13-A184-FC2F9D4D8183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981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8A387-BA24-46BC-8AE1-B4F8C336039C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14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857250" rtl="0" eaLnBrk="1" latinLnBrk="0" hangingPunct="1"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1469" indent="-321469" algn="l" defTabSz="85725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6516" indent="-267891" algn="l" defTabSz="857250" rtl="0" eaLnBrk="1" latinLnBrk="0" hangingPunct="1">
        <a:spcBef>
          <a:spcPct val="20000"/>
        </a:spcBef>
        <a:buFont typeface="Arial" pitchFamily="34" charset="0"/>
        <a:buChar char="–"/>
        <a:defRPr sz="2625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spcBef>
          <a:spcPct val="20000"/>
        </a:spcBef>
        <a:buFont typeface="Arial" pitchFamily="34" charset="0"/>
        <a:buChar char="–"/>
        <a:defRPr sz="1875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spcBef>
          <a:spcPct val="20000"/>
        </a:spcBef>
        <a:buFont typeface="Arial" pitchFamily="34" charset="0"/>
        <a:buChar char="»"/>
        <a:defRPr sz="1875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7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46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eg"/><Relationship Id="rId5" Type="http://schemas.openxmlformats.org/officeDocument/2006/relationships/image" Target="../media/image6.png"/><Relationship Id="rId10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0.png"/><Relationship Id="rId3" Type="http://schemas.microsoft.com/office/2007/relationships/media" Target="../media/media1.mp3"/><Relationship Id="rId7" Type="http://schemas.openxmlformats.org/officeDocument/2006/relationships/slideLayout" Target="../slideLayouts/slideLayout46.xml"/><Relationship Id="rId12" Type="http://schemas.microsoft.com/office/2007/relationships/hdphoto" Target="../media/hdphoto1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3.mp3"/><Relationship Id="rId11" Type="http://schemas.openxmlformats.org/officeDocument/2006/relationships/image" Target="../media/image4.png"/><Relationship Id="rId5" Type="http://schemas.microsoft.com/office/2007/relationships/media" Target="../media/media3.mp3"/><Relationship Id="rId10" Type="http://schemas.microsoft.com/office/2007/relationships/hdphoto" Target="../media/hdphoto3.wdp"/><Relationship Id="rId4" Type="http://schemas.openxmlformats.org/officeDocument/2006/relationships/audio" Target="../media/media1.mp3"/><Relationship Id="rId9" Type="http://schemas.openxmlformats.org/officeDocument/2006/relationships/image" Target="../media/image9.png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Layout" Target="../slideLayouts/slideLayout46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eg"/><Relationship Id="rId5" Type="http://schemas.openxmlformats.org/officeDocument/2006/relationships/image" Target="../media/image6.png"/><Relationship Id="rId10" Type="http://schemas.microsoft.com/office/2007/relationships/hdphoto" Target="../media/hdphoto1.wdp"/><Relationship Id="rId4" Type="http://schemas.openxmlformats.org/officeDocument/2006/relationships/image" Target="../media/image11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46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505200"/>
            <a:ext cx="12420600" cy="332740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133" b="21481"/>
          <a:stretch>
            <a:fillRect/>
          </a:stretch>
        </p:blipFill>
        <p:spPr bwMode="auto">
          <a:xfrm>
            <a:off x="-76200" y="97129"/>
            <a:ext cx="12725400" cy="455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3965536" y="3472269"/>
            <a:ext cx="4489528" cy="359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117936" y="27856"/>
            <a:ext cx="8226464" cy="838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Ôn và khởi động (Xe bus yêu thương)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2874"/>
            <a:ext cx="2819400" cy="1066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5" name="Group 30"/>
          <p:cNvGrpSpPr/>
          <p:nvPr/>
        </p:nvGrpSpPr>
        <p:grpSpPr>
          <a:xfrm>
            <a:off x="2438400" y="2873376"/>
            <a:ext cx="2971800" cy="1882775"/>
            <a:chOff x="384" y="1680"/>
            <a:chExt cx="1680" cy="960"/>
          </a:xfrm>
        </p:grpSpPr>
        <p:sp>
          <p:nvSpPr>
            <p:cNvPr id="10258" name="Rectangle 27"/>
            <p:cNvSpPr/>
            <p:nvPr/>
          </p:nvSpPr>
          <p:spPr>
            <a:xfrm>
              <a:off x="384" y="1680"/>
              <a:ext cx="1680" cy="4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endParaRPr lang="en-US" altLang="x-none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0259" name="Line 28"/>
            <p:cNvSpPr/>
            <p:nvPr/>
          </p:nvSpPr>
          <p:spPr>
            <a:xfrm>
              <a:off x="1248" y="1680"/>
              <a:ext cx="0" cy="48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sp>
        <p:sp>
          <p:nvSpPr>
            <p:cNvPr id="10260" name="Rectangle 29"/>
            <p:cNvSpPr/>
            <p:nvPr/>
          </p:nvSpPr>
          <p:spPr>
            <a:xfrm>
              <a:off x="384" y="2160"/>
              <a:ext cx="1680" cy="4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endParaRPr lang="en-US" altLang="x-none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7" name="Text Box 9"/>
          <p:cNvSpPr txBox="1"/>
          <p:nvPr/>
        </p:nvSpPr>
        <p:spPr>
          <a:xfrm>
            <a:off x="2691766" y="1447800"/>
            <a:ext cx="2413635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 - ph </a:t>
            </a:r>
          </a:p>
        </p:txBody>
      </p:sp>
      <p:sp>
        <p:nvSpPr>
          <p:cNvPr id="38" name="Text Box 9"/>
          <p:cNvSpPr txBox="1"/>
          <p:nvPr/>
        </p:nvSpPr>
        <p:spPr>
          <a:xfrm>
            <a:off x="2971800" y="2803525"/>
            <a:ext cx="1524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 </a:t>
            </a:r>
          </a:p>
        </p:txBody>
      </p:sp>
      <p:sp>
        <p:nvSpPr>
          <p:cNvPr id="39" name="Text Box 9"/>
          <p:cNvSpPr txBox="1"/>
          <p:nvPr/>
        </p:nvSpPr>
        <p:spPr>
          <a:xfrm>
            <a:off x="4354513" y="2803525"/>
            <a:ext cx="1524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 </a:t>
            </a:r>
          </a:p>
        </p:txBody>
      </p:sp>
      <p:sp>
        <p:nvSpPr>
          <p:cNvPr id="42" name="Text Box 9"/>
          <p:cNvSpPr txBox="1"/>
          <p:nvPr/>
        </p:nvSpPr>
        <p:spPr>
          <a:xfrm>
            <a:off x="7772400" y="1471613"/>
            <a:ext cx="1524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</a:t>
            </a:r>
          </a:p>
        </p:txBody>
      </p:sp>
      <p:grpSp>
        <p:nvGrpSpPr>
          <p:cNvPr id="43" name="Group 30"/>
          <p:cNvGrpSpPr/>
          <p:nvPr/>
        </p:nvGrpSpPr>
        <p:grpSpPr>
          <a:xfrm>
            <a:off x="6488113" y="2855914"/>
            <a:ext cx="2971800" cy="1882775"/>
            <a:chOff x="384" y="1680"/>
            <a:chExt cx="1680" cy="960"/>
          </a:xfrm>
        </p:grpSpPr>
        <p:sp>
          <p:nvSpPr>
            <p:cNvPr id="10255" name="Rectangle 27"/>
            <p:cNvSpPr/>
            <p:nvPr/>
          </p:nvSpPr>
          <p:spPr>
            <a:xfrm>
              <a:off x="384" y="1680"/>
              <a:ext cx="1680" cy="4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endParaRPr lang="en-US" altLang="x-none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0256" name="Line 28"/>
            <p:cNvSpPr/>
            <p:nvPr/>
          </p:nvSpPr>
          <p:spPr>
            <a:xfrm>
              <a:off x="1248" y="1680"/>
              <a:ext cx="0" cy="48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sp>
        <p:sp>
          <p:nvSpPr>
            <p:cNvPr id="10257" name="Rectangle 29"/>
            <p:cNvSpPr/>
            <p:nvPr/>
          </p:nvSpPr>
          <p:spPr>
            <a:xfrm>
              <a:off x="384" y="2160"/>
              <a:ext cx="1680" cy="4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endParaRPr lang="en-US" altLang="x-none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47" name="Text Box 9"/>
          <p:cNvSpPr txBox="1"/>
          <p:nvPr/>
        </p:nvSpPr>
        <p:spPr>
          <a:xfrm>
            <a:off x="7021513" y="2803525"/>
            <a:ext cx="1524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 </a:t>
            </a:r>
          </a:p>
        </p:txBody>
      </p:sp>
      <p:sp>
        <p:nvSpPr>
          <p:cNvPr id="48" name="Text Box 9"/>
          <p:cNvSpPr txBox="1"/>
          <p:nvPr/>
        </p:nvSpPr>
        <p:spPr>
          <a:xfrm>
            <a:off x="8404225" y="2803525"/>
            <a:ext cx="1524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 </a:t>
            </a:r>
          </a:p>
        </p:txBody>
      </p:sp>
      <p:sp>
        <p:nvSpPr>
          <p:cNvPr id="10251" name="Text Box 9"/>
          <p:cNvSpPr txBox="1"/>
          <p:nvPr/>
        </p:nvSpPr>
        <p:spPr>
          <a:xfrm>
            <a:off x="7631113" y="3557589"/>
            <a:ext cx="1524000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21" name="Text Box 9"/>
          <p:cNvSpPr txBox="1"/>
          <p:nvPr/>
        </p:nvSpPr>
        <p:spPr>
          <a:xfrm>
            <a:off x="3536950" y="3778250"/>
            <a:ext cx="1524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phố </a:t>
            </a:r>
          </a:p>
        </p:txBody>
      </p:sp>
      <p:sp>
        <p:nvSpPr>
          <p:cNvPr id="23" name="Text Box 9"/>
          <p:cNvSpPr txBox="1"/>
          <p:nvPr/>
        </p:nvSpPr>
        <p:spPr>
          <a:xfrm>
            <a:off x="7059613" y="3778250"/>
            <a:ext cx="18288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2629218" y="5110164"/>
            <a:ext cx="729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Phà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phở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quế</a:t>
            </a:r>
            <a:endParaRPr lang="en-US" sz="3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2" grpId="0"/>
      <p:bldP spid="47" grpId="0"/>
      <p:bldP spid="48" grpId="0"/>
      <p:bldP spid="21" grpId="0"/>
      <p:bldP spid="23" grpId="0"/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0"/>
          <a:stretch/>
        </p:blipFill>
        <p:spPr>
          <a:xfrm>
            <a:off x="1" y="-22860"/>
            <a:ext cx="12202805" cy="68808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20" y="-120218"/>
            <a:ext cx="2444524" cy="1465542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6DF1CCAC-F038-479D-9DB9-D375AC4CF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87851"/>
            <a:ext cx="2198955" cy="1596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D1BC0F54-F72F-48D6-8C57-0F09241E2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287" y="1887850"/>
            <a:ext cx="2137441" cy="1629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3B8C741F-E40C-47E4-B208-F4D962A2B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280" y="1954476"/>
            <a:ext cx="2187444" cy="159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5">
            <a:extLst>
              <a:ext uri="{FF2B5EF4-FFF2-40B4-BE49-F238E27FC236}">
                <a16:creationId xmlns:a16="http://schemas.microsoft.com/office/drawing/2014/main" id="{6DB811DF-9338-4EEC-AA45-054602715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690" y="1586397"/>
            <a:ext cx="1965360" cy="1739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47EECB8-12DB-42E4-BEB2-98FA859FE8EC}"/>
              </a:ext>
            </a:extLst>
          </p:cNvPr>
          <p:cNvSpPr txBox="1"/>
          <p:nvPr/>
        </p:nvSpPr>
        <p:spPr>
          <a:xfrm>
            <a:off x="453116" y="3686342"/>
            <a:ext cx="2604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trà</a:t>
            </a:r>
            <a:endParaRPr lang="en-US" sz="4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99ACBFE-1DE9-44D9-95A2-8BCC1BBA8479}"/>
              </a:ext>
            </a:extLst>
          </p:cNvPr>
          <p:cNvSpPr txBox="1"/>
          <p:nvPr/>
        </p:nvSpPr>
        <p:spPr>
          <a:xfrm>
            <a:off x="3213164" y="3709837"/>
            <a:ext cx="2377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cổ</a:t>
            </a:r>
            <a:endParaRPr lang="en-US" sz="4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C5C18F9-E1A7-47D7-9B77-0CCDB4ECB0B3}"/>
              </a:ext>
            </a:extLst>
          </p:cNvPr>
          <p:cNvSpPr txBox="1"/>
          <p:nvPr/>
        </p:nvSpPr>
        <p:spPr>
          <a:xfrm>
            <a:off x="6035344" y="3673407"/>
            <a:ext cx="2532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lang="en-US" sz="4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3F67EC9-AAD8-40A3-88BA-645B71F4E864}"/>
              </a:ext>
            </a:extLst>
          </p:cNvPr>
          <p:cNvSpPr txBox="1"/>
          <p:nvPr/>
        </p:nvSpPr>
        <p:spPr>
          <a:xfrm>
            <a:off x="8647379" y="3680525"/>
            <a:ext cx="3082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khế</a:t>
            </a:r>
            <a:endParaRPr lang="en-US" sz="4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0453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FA5D40-9C3C-4B44-B1C5-A1873A8B03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108" y="216896"/>
            <a:ext cx="7488846" cy="5223813"/>
          </a:xfrm>
          <a:prstGeom prst="rect">
            <a:avLst/>
          </a:prstGeom>
        </p:spPr>
      </p:pic>
      <p:sp>
        <p:nvSpPr>
          <p:cNvPr id="3" name="Freeform 14">
            <a:extLst>
              <a:ext uri="{FF2B5EF4-FFF2-40B4-BE49-F238E27FC236}">
                <a16:creationId xmlns:a16="http://schemas.microsoft.com/office/drawing/2014/main" id="{D406C99C-D89E-44B9-A86D-E160AF4CAEB1}"/>
              </a:ext>
            </a:extLst>
          </p:cNvPr>
          <p:cNvSpPr/>
          <p:nvPr/>
        </p:nvSpPr>
        <p:spPr>
          <a:xfrm>
            <a:off x="0" y="2163779"/>
            <a:ext cx="2208947" cy="1330048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D57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Kết nối tri thức với cuộc sống">
            <a:extLst>
              <a:ext uri="{FF2B5EF4-FFF2-40B4-BE49-F238E27FC236}">
                <a16:creationId xmlns:a16="http://schemas.microsoft.com/office/drawing/2014/main" id="{B09E1F6E-6DAD-40D2-9720-7C0A4D739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291" y="0"/>
            <a:ext cx="1064527" cy="1064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422975-3F25-49CD-9259-F21A325DB2C1}"/>
              </a:ext>
            </a:extLst>
          </p:cNvPr>
          <p:cNvSpPr txBox="1"/>
          <p:nvPr/>
        </p:nvSpPr>
        <p:spPr>
          <a:xfrm>
            <a:off x="4114800" y="2514600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60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endParaRPr lang="en-US" sz="60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00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6"/>
          <p:cNvSpPr txBox="1">
            <a:spLocks noChangeArrowheads="1"/>
          </p:cNvSpPr>
          <p:nvPr/>
        </p:nvSpPr>
        <p:spPr bwMode="auto">
          <a:xfrm>
            <a:off x="589526" y="-44970"/>
            <a:ext cx="11249700" cy="667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57250" eaLnBrk="1" fontAlgn="auto" hangingPunct="1">
              <a:spcBef>
                <a:spcPts val="563"/>
              </a:spcBef>
              <a:spcAft>
                <a:spcPts val="563"/>
              </a:spcAft>
            </a:pPr>
            <a:r>
              <a:rPr lang="en-US" altLang="en-US" sz="3375" dirty="0" err="1">
                <a:solidFill>
                  <a:prstClr val="black"/>
                </a:solidFill>
                <a:latin typeface="HP001 4 hàng" pitchFamily="34" charset="-93"/>
              </a:rPr>
              <a:t>ǯǯǯǯǯǯǯǯǯǯǯǯǯǯǯ</a:t>
            </a:r>
            <a:endParaRPr lang="en-US" altLang="en-US" sz="3375" dirty="0">
              <a:solidFill>
                <a:prstClr val="black"/>
              </a:solidFill>
              <a:latin typeface=".VnAvant" pitchFamily="34" charset="0"/>
            </a:endParaRPr>
          </a:p>
          <a:p>
            <a:pPr defTabSz="857250" eaLnBrk="1" fontAlgn="auto" hangingPunct="1">
              <a:spcBef>
                <a:spcPts val="563"/>
              </a:spcBef>
              <a:spcAft>
                <a:spcPts val="563"/>
              </a:spcAft>
            </a:pPr>
            <a:r>
              <a:rPr lang="en-US" altLang="en-US" sz="3375" dirty="0" err="1">
                <a:solidFill>
                  <a:prstClr val="black"/>
                </a:solidFill>
                <a:latin typeface="HP001 4 hàng" pitchFamily="34" charset="-93"/>
              </a:rPr>
              <a:t>Ǯǯǯǯǯǯǯǯǯǯǯǯǯǯǯ</a:t>
            </a:r>
            <a:endParaRPr lang="en-US" altLang="en-US" sz="3375" dirty="0">
              <a:solidFill>
                <a:prstClr val="black"/>
              </a:solidFill>
              <a:latin typeface=".VnAvant" pitchFamily="34" charset="0"/>
            </a:endParaRPr>
          </a:p>
          <a:p>
            <a:pPr defTabSz="857250" eaLnBrk="1" fontAlgn="auto" hangingPunct="1">
              <a:spcBef>
                <a:spcPts val="563"/>
              </a:spcBef>
              <a:spcAft>
                <a:spcPts val="563"/>
              </a:spcAft>
            </a:pPr>
            <a:r>
              <a:rPr lang="en-US" altLang="en-US" sz="3375" dirty="0" err="1">
                <a:solidFill>
                  <a:prstClr val="black"/>
                </a:solidFill>
                <a:latin typeface="HP001 4 hàng" pitchFamily="34" charset="-93"/>
              </a:rPr>
              <a:t>Ǯǯǯǯǯǯǯǯǯǯǯǯǯǯǯ</a:t>
            </a:r>
            <a:endParaRPr lang="en-US" altLang="en-US" sz="3375" dirty="0">
              <a:solidFill>
                <a:prstClr val="black"/>
              </a:solidFill>
              <a:latin typeface=".VnAvant" pitchFamily="34" charset="0"/>
            </a:endParaRPr>
          </a:p>
          <a:p>
            <a:pPr defTabSz="857250" eaLnBrk="1" fontAlgn="auto" hangingPunct="1">
              <a:spcBef>
                <a:spcPts val="563"/>
              </a:spcBef>
              <a:spcAft>
                <a:spcPts val="563"/>
              </a:spcAft>
            </a:pPr>
            <a:r>
              <a:rPr lang="en-US" altLang="en-US" sz="3375" dirty="0" err="1">
                <a:solidFill>
                  <a:prstClr val="black"/>
                </a:solidFill>
                <a:latin typeface="HP001 4 hàng" pitchFamily="34" charset="-93"/>
              </a:rPr>
              <a:t>ǯǯǯǯǯǯǯǯǯǯǯǯǯǯǯ</a:t>
            </a:r>
            <a:endParaRPr lang="en-US" altLang="en-US" sz="3375" dirty="0">
              <a:solidFill>
                <a:prstClr val="black"/>
              </a:solidFill>
              <a:latin typeface=".VnAvant" pitchFamily="34" charset="0"/>
            </a:endParaRPr>
          </a:p>
          <a:p>
            <a:pPr defTabSz="857250" eaLnBrk="1" fontAlgn="auto" hangingPunct="1">
              <a:spcBef>
                <a:spcPts val="563"/>
              </a:spcBef>
              <a:spcAft>
                <a:spcPts val="563"/>
              </a:spcAft>
            </a:pPr>
            <a:r>
              <a:rPr lang="en-US" altLang="en-US" sz="3375" dirty="0" err="1">
                <a:solidFill>
                  <a:prstClr val="black"/>
                </a:solidFill>
                <a:latin typeface="HP001 4 hàng" pitchFamily="34" charset="-93"/>
              </a:rPr>
              <a:t>ǯǯǯǯǯǯǯǯǯǯǯǯǯǯǯ</a:t>
            </a:r>
            <a:endParaRPr lang="en-US" altLang="en-US" sz="3375" dirty="0">
              <a:solidFill>
                <a:prstClr val="black"/>
              </a:solidFill>
              <a:latin typeface=".VnAvant" pitchFamily="34" charset="0"/>
            </a:endParaRPr>
          </a:p>
          <a:p>
            <a:pPr defTabSz="857250" eaLnBrk="1" fontAlgn="auto" hangingPunct="1">
              <a:spcBef>
                <a:spcPts val="563"/>
              </a:spcBef>
              <a:spcAft>
                <a:spcPts val="563"/>
              </a:spcAft>
            </a:pPr>
            <a:r>
              <a:rPr lang="en-US" altLang="en-US" sz="3375" dirty="0" err="1">
                <a:solidFill>
                  <a:prstClr val="black"/>
                </a:solidFill>
                <a:latin typeface="HP001 4 hàng" pitchFamily="34" charset="-93"/>
              </a:rPr>
              <a:t>ǯǯǯǯǯǯǯǯǯǯǯǯǯǯǯ</a:t>
            </a:r>
            <a:endParaRPr lang="en-US" altLang="en-US" sz="3375" dirty="0">
              <a:solidFill>
                <a:prstClr val="black"/>
              </a:solidFill>
              <a:latin typeface=".VnAvant" pitchFamily="34" charset="0"/>
            </a:endParaRPr>
          </a:p>
          <a:p>
            <a:pPr defTabSz="857250" eaLnBrk="1" fontAlgn="auto" hangingPunct="1">
              <a:spcBef>
                <a:spcPts val="563"/>
              </a:spcBef>
              <a:spcAft>
                <a:spcPts val="563"/>
              </a:spcAft>
            </a:pPr>
            <a:r>
              <a:rPr lang="en-US" altLang="en-US" sz="3375" dirty="0" err="1">
                <a:solidFill>
                  <a:prstClr val="black"/>
                </a:solidFill>
                <a:latin typeface="HP001 4 hàng" pitchFamily="34" charset="-93"/>
              </a:rPr>
              <a:t>ǯǯǯǯǯǯǯǯǯǯǯǯǯǯǯ</a:t>
            </a:r>
            <a:endParaRPr lang="en-US" altLang="en-US" sz="3375" dirty="0">
              <a:solidFill>
                <a:prstClr val="black"/>
              </a:solidFill>
              <a:latin typeface=".VnAvant" pitchFamily="34" charset="0"/>
            </a:endParaRPr>
          </a:p>
          <a:p>
            <a:pPr defTabSz="857250" eaLnBrk="1" fontAlgn="auto" hangingPunct="1">
              <a:spcBef>
                <a:spcPts val="563"/>
              </a:spcBef>
              <a:spcAft>
                <a:spcPts val="563"/>
              </a:spcAft>
            </a:pPr>
            <a:r>
              <a:rPr lang="en-US" altLang="en-US" sz="3375" dirty="0" err="1">
                <a:solidFill>
                  <a:prstClr val="black"/>
                </a:solidFill>
                <a:latin typeface="HP001 4 hàng" pitchFamily="34" charset="-93"/>
              </a:rPr>
              <a:t>Ǯǯǯǯǯǯǯǯǯǯǯǯǯǯǯ</a:t>
            </a:r>
            <a:endParaRPr lang="en-US" altLang="en-US" sz="3375" dirty="0">
              <a:solidFill>
                <a:prstClr val="black"/>
              </a:solidFill>
              <a:latin typeface=".VnAvant" pitchFamily="34" charset="0"/>
            </a:endParaRPr>
          </a:p>
          <a:p>
            <a:pPr defTabSz="857250" eaLnBrk="1" fontAlgn="auto" hangingPunct="1">
              <a:spcBef>
                <a:spcPts val="563"/>
              </a:spcBef>
              <a:spcAft>
                <a:spcPts val="563"/>
              </a:spcAft>
            </a:pPr>
            <a:r>
              <a:rPr lang="en-US" altLang="en-US" sz="3375" dirty="0" err="1">
                <a:solidFill>
                  <a:prstClr val="black"/>
                </a:solidFill>
                <a:latin typeface="HP001 4 hàng" pitchFamily="34" charset="-93"/>
              </a:rPr>
              <a:t>Ǯǯǯǯǯǯǯǯǯǯǯǯǯǯǯ</a:t>
            </a:r>
            <a:endParaRPr lang="en-US" altLang="en-US" sz="3375" dirty="0">
              <a:solidFill>
                <a:prstClr val="black"/>
              </a:solidFill>
              <a:latin typeface=".VnAvant" pitchFamily="34" charset="0"/>
            </a:endParaRPr>
          </a:p>
          <a:p>
            <a:pPr defTabSz="857250" eaLnBrk="1" fontAlgn="auto" hangingPunct="1">
              <a:spcBef>
                <a:spcPts val="563"/>
              </a:spcBef>
              <a:spcAft>
                <a:spcPts val="563"/>
              </a:spcAft>
            </a:pPr>
            <a:r>
              <a:rPr lang="en-US" altLang="en-US" sz="3375" dirty="0" err="1">
                <a:solidFill>
                  <a:prstClr val="black"/>
                </a:solidFill>
                <a:latin typeface="HP001 4 hàng" pitchFamily="34" charset="-93"/>
              </a:rPr>
              <a:t>ǯǯǯǯǯǯǯǯǯǯǯǯǯǯǯ</a:t>
            </a:r>
            <a:endParaRPr lang="en-US" altLang="en-US" sz="3375" dirty="0">
              <a:solidFill>
                <a:prstClr val="black"/>
              </a:solidFill>
              <a:latin typeface=".VnAvant" pitchFamily="34" charset="0"/>
            </a:endParaRPr>
          </a:p>
        </p:txBody>
      </p:sp>
      <p:sp>
        <p:nvSpPr>
          <p:cNvPr id="12291" name="TextBox 10"/>
          <p:cNvSpPr txBox="1">
            <a:spLocks noChangeArrowheads="1"/>
          </p:cNvSpPr>
          <p:nvPr/>
        </p:nvSpPr>
        <p:spPr bwMode="auto">
          <a:xfrm>
            <a:off x="554637" y="1036120"/>
            <a:ext cx="1254982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57250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altLang="en-US" sz="6750">
                <a:solidFill>
                  <a:prstClr val="black"/>
                </a:solidFill>
                <a:latin typeface="HP001 4 hàng" pitchFamily="34" charset="-93"/>
              </a:rPr>
              <a:t>ph</a:t>
            </a: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652463" y="2297921"/>
            <a:ext cx="1254982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57250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altLang="en-US" sz="6750" dirty="0">
                <a:solidFill>
                  <a:prstClr val="black"/>
                </a:solidFill>
                <a:latin typeface="HP001 4 hàng" pitchFamily="34" charset="-93"/>
              </a:rPr>
              <a:t>­­</a:t>
            </a:r>
            <a:r>
              <a:rPr lang="en-US" altLang="en-US" sz="6750" dirty="0" err="1">
                <a:solidFill>
                  <a:prstClr val="black"/>
                </a:solidFill>
                <a:latin typeface="HP001 4 hàng" pitchFamily="34" charset="-93"/>
              </a:rPr>
              <a:t>qu</a:t>
            </a:r>
            <a:endParaRPr lang="en-US" altLang="en-US" sz="6750" dirty="0">
              <a:solidFill>
                <a:prstClr val="black"/>
              </a:solidFill>
              <a:latin typeface="HP001 4 hàng" pitchFamily="34" charset="-93"/>
            </a:endParaRP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9329600" y="1048609"/>
            <a:ext cx="1254982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57250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altLang="en-US" sz="6750">
                <a:solidFill>
                  <a:prstClr val="black"/>
                </a:solidFill>
                <a:latin typeface="HP001 4 hàng" pitchFamily="34" charset="-93"/>
              </a:rPr>
              <a:t>ph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854174" y="1058133"/>
            <a:ext cx="1254982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57250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altLang="en-US" sz="6750">
                <a:solidFill>
                  <a:prstClr val="black"/>
                </a:solidFill>
                <a:latin typeface="HP001 4 hàng" pitchFamily="34" charset="-93"/>
              </a:rPr>
              <a:t>ph</a:t>
            </a: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6395915" y="1047438"/>
            <a:ext cx="1254982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57250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altLang="en-US" sz="6750">
                <a:solidFill>
                  <a:prstClr val="black"/>
                </a:solidFill>
                <a:latin typeface="HP001 4 hàng" pitchFamily="34" charset="-93"/>
              </a:rPr>
              <a:t>ph</a:t>
            </a: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4921472" y="1042677"/>
            <a:ext cx="1254982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57250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altLang="en-US" sz="6750">
                <a:solidFill>
                  <a:prstClr val="black"/>
                </a:solidFill>
                <a:latin typeface="HP001 4 hàng" pitchFamily="34" charset="-93"/>
              </a:rPr>
              <a:t>ph</a:t>
            </a: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3477959" y="1043612"/>
            <a:ext cx="1254982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57250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altLang="en-US" sz="6750">
                <a:solidFill>
                  <a:prstClr val="black"/>
                </a:solidFill>
                <a:latin typeface="HP001 4 hàng" pitchFamily="34" charset="-93"/>
              </a:rPr>
              <a:t>ph</a:t>
            </a:r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2010068" y="1032918"/>
            <a:ext cx="1254982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57250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altLang="en-US" sz="6750">
                <a:solidFill>
                  <a:prstClr val="black"/>
                </a:solidFill>
                <a:latin typeface="HP001 4 hàng" pitchFamily="34" charset="-93"/>
              </a:rPr>
              <a:t>ph</a:t>
            </a:r>
          </a:p>
        </p:txBody>
      </p: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2122541" y="2304835"/>
            <a:ext cx="1254982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57250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altLang="en-US" sz="6750" dirty="0">
                <a:solidFill>
                  <a:prstClr val="black"/>
                </a:solidFill>
                <a:latin typeface="HP001 4 hàng" pitchFamily="34" charset="-93"/>
              </a:rPr>
              <a:t>­­</a:t>
            </a:r>
            <a:r>
              <a:rPr lang="en-US" altLang="en-US" sz="6750" dirty="0" err="1">
                <a:solidFill>
                  <a:prstClr val="black"/>
                </a:solidFill>
                <a:latin typeface="HP001 4 hàng" pitchFamily="34" charset="-93"/>
              </a:rPr>
              <a:t>qu</a:t>
            </a:r>
            <a:endParaRPr lang="en-US" altLang="en-US" sz="6750" dirty="0">
              <a:solidFill>
                <a:prstClr val="black"/>
              </a:solidFill>
              <a:latin typeface="HP001 4 hàng" pitchFamily="34" charset="-93"/>
            </a:endParaRPr>
          </a:p>
        </p:txBody>
      </p:sp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3599729" y="2304835"/>
            <a:ext cx="1254982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57250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altLang="en-US" sz="6750" dirty="0">
                <a:solidFill>
                  <a:prstClr val="black"/>
                </a:solidFill>
                <a:latin typeface="HP001 4 hàng" pitchFamily="34" charset="-93"/>
              </a:rPr>
              <a:t>­­</a:t>
            </a:r>
            <a:r>
              <a:rPr lang="en-US" altLang="en-US" sz="6750" dirty="0" err="1">
                <a:solidFill>
                  <a:prstClr val="black"/>
                </a:solidFill>
                <a:latin typeface="HP001 4 hàng" pitchFamily="34" charset="-93"/>
              </a:rPr>
              <a:t>qu</a:t>
            </a:r>
            <a:endParaRPr lang="en-US" altLang="en-US" sz="6750" dirty="0">
              <a:solidFill>
                <a:prstClr val="black"/>
              </a:solidFill>
              <a:latin typeface="HP001 4 hàng" pitchFamily="34" charset="-93"/>
            </a:endParaRPr>
          </a:p>
        </p:txBody>
      </p:sp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5042099" y="2304835"/>
            <a:ext cx="1254982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57250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altLang="en-US" sz="6750" dirty="0">
                <a:solidFill>
                  <a:prstClr val="black"/>
                </a:solidFill>
                <a:latin typeface="HP001 4 hàng" pitchFamily="34" charset="-93"/>
              </a:rPr>
              <a:t>­­</a:t>
            </a:r>
            <a:r>
              <a:rPr lang="en-US" altLang="en-US" sz="6750" dirty="0" err="1">
                <a:solidFill>
                  <a:prstClr val="black"/>
                </a:solidFill>
                <a:latin typeface="HP001 4 hàng" pitchFamily="34" charset="-93"/>
              </a:rPr>
              <a:t>qu</a:t>
            </a:r>
            <a:endParaRPr lang="en-US" altLang="en-US" sz="6750" dirty="0">
              <a:solidFill>
                <a:prstClr val="black"/>
              </a:solidFill>
              <a:latin typeface="HP001 4 hàng" pitchFamily="34" charset="-93"/>
            </a:endParaRPr>
          </a:p>
        </p:txBody>
      </p:sp>
      <p:sp>
        <p:nvSpPr>
          <p:cNvPr id="19" name="TextBox 10"/>
          <p:cNvSpPr txBox="1">
            <a:spLocks noChangeArrowheads="1"/>
          </p:cNvSpPr>
          <p:nvPr/>
        </p:nvSpPr>
        <p:spPr bwMode="auto">
          <a:xfrm>
            <a:off x="6509973" y="2290811"/>
            <a:ext cx="1254982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57250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altLang="en-US" sz="6750" dirty="0">
                <a:solidFill>
                  <a:prstClr val="black"/>
                </a:solidFill>
                <a:latin typeface="HP001 4 hàng" pitchFamily="34" charset="-93"/>
              </a:rPr>
              <a:t>­­</a:t>
            </a:r>
            <a:r>
              <a:rPr lang="en-US" altLang="en-US" sz="6750" dirty="0" err="1">
                <a:solidFill>
                  <a:prstClr val="black"/>
                </a:solidFill>
                <a:latin typeface="HP001 4 hàng" pitchFamily="34" charset="-93"/>
              </a:rPr>
              <a:t>qu</a:t>
            </a:r>
            <a:endParaRPr lang="en-US" altLang="en-US" sz="6750" dirty="0">
              <a:solidFill>
                <a:prstClr val="black"/>
              </a:solidFill>
              <a:latin typeface="HP001 4 hàng" pitchFamily="34" charset="-93"/>
            </a:endParaRPr>
          </a:p>
        </p:txBody>
      </p:sp>
      <p:sp>
        <p:nvSpPr>
          <p:cNvPr id="20" name="TextBox 10"/>
          <p:cNvSpPr txBox="1">
            <a:spLocks noChangeArrowheads="1"/>
          </p:cNvSpPr>
          <p:nvPr/>
        </p:nvSpPr>
        <p:spPr bwMode="auto">
          <a:xfrm>
            <a:off x="8003322" y="2290810"/>
            <a:ext cx="1254982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57250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altLang="en-US" sz="6750" dirty="0">
                <a:solidFill>
                  <a:prstClr val="black"/>
                </a:solidFill>
                <a:latin typeface="HP001 4 hàng" pitchFamily="34" charset="-93"/>
              </a:rPr>
              <a:t>­­</a:t>
            </a:r>
            <a:r>
              <a:rPr lang="en-US" altLang="en-US" sz="6750" dirty="0" err="1">
                <a:solidFill>
                  <a:prstClr val="black"/>
                </a:solidFill>
                <a:latin typeface="HP001 4 hàng" pitchFamily="34" charset="-93"/>
              </a:rPr>
              <a:t>qu</a:t>
            </a:r>
            <a:endParaRPr lang="en-US" altLang="en-US" sz="6750" dirty="0">
              <a:solidFill>
                <a:prstClr val="black"/>
              </a:solidFill>
              <a:latin typeface="HP001 4 hàng" pitchFamily="34" charset="-93"/>
            </a:endParaRPr>
          </a:p>
        </p:txBody>
      </p:sp>
      <p:sp>
        <p:nvSpPr>
          <p:cNvPr id="21" name="TextBox 10"/>
          <p:cNvSpPr txBox="1">
            <a:spLocks noChangeArrowheads="1"/>
          </p:cNvSpPr>
          <p:nvPr/>
        </p:nvSpPr>
        <p:spPr bwMode="auto">
          <a:xfrm>
            <a:off x="9460171" y="2297921"/>
            <a:ext cx="1254982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57250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altLang="en-US" sz="6750" dirty="0">
                <a:solidFill>
                  <a:prstClr val="black"/>
                </a:solidFill>
                <a:latin typeface="HP001 4 hàng" pitchFamily="34" charset="-93"/>
              </a:rPr>
              <a:t>­­</a:t>
            </a:r>
            <a:r>
              <a:rPr lang="en-US" altLang="en-US" sz="6750" dirty="0" err="1">
                <a:solidFill>
                  <a:prstClr val="black"/>
                </a:solidFill>
                <a:latin typeface="HP001 4 hàng" pitchFamily="34" charset="-93"/>
              </a:rPr>
              <a:t>qu</a:t>
            </a:r>
            <a:endParaRPr lang="en-US" altLang="en-US" sz="6750" dirty="0">
              <a:solidFill>
                <a:prstClr val="black"/>
              </a:solidFill>
              <a:latin typeface="HP001 4 hàng" pitchFamily="34" charset="-93"/>
            </a:endParaRPr>
          </a:p>
        </p:txBody>
      </p:sp>
      <p:sp>
        <p:nvSpPr>
          <p:cNvPr id="23" name="TextBox 10"/>
          <p:cNvSpPr txBox="1">
            <a:spLocks noChangeArrowheads="1"/>
          </p:cNvSpPr>
          <p:nvPr/>
        </p:nvSpPr>
        <p:spPr bwMode="auto">
          <a:xfrm>
            <a:off x="708610" y="3747183"/>
            <a:ext cx="339684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57250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altLang="en-US" sz="6750" dirty="0">
                <a:solidFill>
                  <a:prstClr val="black"/>
                </a:solidFill>
                <a:latin typeface="HP001 4 hàng" pitchFamily="34" charset="-93"/>
              </a:rPr>
              <a:t>­­</a:t>
            </a:r>
            <a:r>
              <a:rPr lang="en-US" altLang="en-US" sz="6750" dirty="0" err="1">
                <a:solidFill>
                  <a:prstClr val="black"/>
                </a:solidFill>
                <a:latin typeface="HP001 4 hàng" pitchFamily="34" charset="-93"/>
              </a:rPr>
              <a:t>pha</a:t>
            </a:r>
            <a:r>
              <a:rPr lang="en-US" altLang="en-US" sz="6750" dirty="0">
                <a:solidFill>
                  <a:prstClr val="black"/>
                </a:solidFill>
                <a:latin typeface="HP001 4 hàng" pitchFamily="34" charset="-93"/>
              </a:rPr>
              <a:t> </a:t>
            </a:r>
            <a:r>
              <a:rPr lang="en-US" altLang="en-US" sz="6750" dirty="0" err="1">
                <a:solidFill>
                  <a:prstClr val="black"/>
                </a:solidFill>
                <a:latin typeface="HP001 4 hàng" pitchFamily="34" charset="-93"/>
              </a:rPr>
              <a:t>trà</a:t>
            </a:r>
            <a:endParaRPr lang="en-US" altLang="en-US" sz="6750" dirty="0">
              <a:solidFill>
                <a:prstClr val="black"/>
              </a:solidFill>
              <a:latin typeface="HP001 4 hàng" pitchFamily="34" charset="-93"/>
            </a:endParaRPr>
          </a:p>
        </p:txBody>
      </p:sp>
      <p:sp>
        <p:nvSpPr>
          <p:cNvPr id="24" name="TextBox 10"/>
          <p:cNvSpPr txBox="1">
            <a:spLocks noChangeArrowheads="1"/>
          </p:cNvSpPr>
          <p:nvPr/>
        </p:nvSpPr>
        <p:spPr bwMode="auto">
          <a:xfrm>
            <a:off x="588504" y="5010001"/>
            <a:ext cx="339684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57250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altLang="en-US" sz="6750" dirty="0">
                <a:solidFill>
                  <a:prstClr val="black"/>
                </a:solidFill>
                <a:latin typeface="HP001 4 hàng" pitchFamily="34" charset="-93"/>
              </a:rPr>
              <a:t>­­</a:t>
            </a:r>
            <a:r>
              <a:rPr lang="en-US" altLang="en-US" sz="6750" dirty="0" err="1">
                <a:solidFill>
                  <a:prstClr val="black"/>
                </a:solidFill>
                <a:latin typeface="HP001 4 hàng" pitchFamily="34" charset="-93"/>
              </a:rPr>
              <a:t>quê</a:t>
            </a:r>
            <a:r>
              <a:rPr lang="en-US" altLang="en-US" sz="6750" dirty="0">
                <a:solidFill>
                  <a:prstClr val="black"/>
                </a:solidFill>
                <a:latin typeface="HP001 4 hàng" pitchFamily="34" charset="-93"/>
              </a:rPr>
              <a:t> </a:t>
            </a:r>
            <a:r>
              <a:rPr lang="en-US" altLang="en-US" sz="6750" dirty="0" err="1">
                <a:solidFill>
                  <a:prstClr val="black"/>
                </a:solidFill>
                <a:latin typeface="HP001 4 hàng" pitchFamily="34" charset="-93"/>
              </a:rPr>
              <a:t>nhà</a:t>
            </a:r>
            <a:endParaRPr lang="en-US" altLang="en-US" sz="6750" dirty="0">
              <a:solidFill>
                <a:prstClr val="black"/>
              </a:solidFill>
              <a:latin typeface="HP001 4 hàng" pitchFamily="34" charset="-93"/>
            </a:endParaRPr>
          </a:p>
        </p:txBody>
      </p:sp>
      <p:sp>
        <p:nvSpPr>
          <p:cNvPr id="25" name="TextBox 10"/>
          <p:cNvSpPr txBox="1">
            <a:spLocks noChangeArrowheads="1"/>
          </p:cNvSpPr>
          <p:nvPr/>
        </p:nvSpPr>
        <p:spPr bwMode="auto">
          <a:xfrm>
            <a:off x="4342783" y="3657600"/>
            <a:ext cx="339684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57250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altLang="en-US" sz="6750" dirty="0">
                <a:solidFill>
                  <a:prstClr val="black"/>
                </a:solidFill>
                <a:latin typeface="HP001 4 hàng" pitchFamily="34" charset="-93"/>
              </a:rPr>
              <a:t>­­</a:t>
            </a:r>
            <a:r>
              <a:rPr lang="en-US" altLang="en-US" sz="6750" dirty="0" err="1">
                <a:solidFill>
                  <a:prstClr val="black"/>
                </a:solidFill>
                <a:latin typeface="HP001 4 hàng" pitchFamily="34" charset="-93"/>
              </a:rPr>
              <a:t>pha</a:t>
            </a:r>
            <a:r>
              <a:rPr lang="en-US" altLang="en-US" sz="6750" dirty="0">
                <a:solidFill>
                  <a:prstClr val="black"/>
                </a:solidFill>
                <a:latin typeface="HP001 4 hàng" pitchFamily="34" charset="-93"/>
              </a:rPr>
              <a:t> </a:t>
            </a:r>
            <a:r>
              <a:rPr lang="en-US" altLang="en-US" sz="6750" dirty="0" err="1">
                <a:solidFill>
                  <a:prstClr val="black"/>
                </a:solidFill>
                <a:latin typeface="HP001 4 hàng" pitchFamily="34" charset="-93"/>
              </a:rPr>
              <a:t>trà</a:t>
            </a:r>
            <a:endParaRPr lang="en-US" altLang="en-US" sz="6750" dirty="0">
              <a:solidFill>
                <a:prstClr val="black"/>
              </a:solidFill>
              <a:latin typeface="HP001 4 hàng" pitchFamily="34" charset="-93"/>
            </a:endParaRPr>
          </a:p>
        </p:txBody>
      </p:sp>
      <p:sp>
        <p:nvSpPr>
          <p:cNvPr id="26" name="TextBox 10"/>
          <p:cNvSpPr txBox="1">
            <a:spLocks noChangeArrowheads="1"/>
          </p:cNvSpPr>
          <p:nvPr/>
        </p:nvSpPr>
        <p:spPr bwMode="auto">
          <a:xfrm>
            <a:off x="8014532" y="3650199"/>
            <a:ext cx="339684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57250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altLang="en-US" sz="6750" dirty="0">
                <a:solidFill>
                  <a:prstClr val="black"/>
                </a:solidFill>
                <a:latin typeface="HP001 4 hàng" pitchFamily="34" charset="-93"/>
              </a:rPr>
              <a:t>­­</a:t>
            </a:r>
            <a:r>
              <a:rPr lang="en-US" altLang="en-US" sz="6750" dirty="0" err="1">
                <a:solidFill>
                  <a:prstClr val="black"/>
                </a:solidFill>
                <a:latin typeface="HP001 4 hàng" pitchFamily="34" charset="-93"/>
              </a:rPr>
              <a:t>pha</a:t>
            </a:r>
            <a:r>
              <a:rPr lang="en-US" altLang="en-US" sz="6750" dirty="0">
                <a:solidFill>
                  <a:prstClr val="black"/>
                </a:solidFill>
                <a:latin typeface="HP001 4 hàng" pitchFamily="34" charset="-93"/>
              </a:rPr>
              <a:t> </a:t>
            </a:r>
            <a:r>
              <a:rPr lang="en-US" altLang="en-US" sz="6750" dirty="0" err="1">
                <a:solidFill>
                  <a:prstClr val="black"/>
                </a:solidFill>
                <a:latin typeface="HP001 4 hàng" pitchFamily="34" charset="-93"/>
              </a:rPr>
              <a:t>trà</a:t>
            </a:r>
            <a:endParaRPr lang="en-US" altLang="en-US" sz="6750" dirty="0">
              <a:solidFill>
                <a:prstClr val="black"/>
              </a:solidFill>
              <a:latin typeface="HP001 4 hàng" pitchFamily="34" charset="-93"/>
            </a:endParaRPr>
          </a:p>
        </p:txBody>
      </p:sp>
      <p:sp>
        <p:nvSpPr>
          <p:cNvPr id="27" name="TextBox 10">
            <a:extLst>
              <a:ext uri="{FF2B5EF4-FFF2-40B4-BE49-F238E27FC236}">
                <a16:creationId xmlns:a16="http://schemas.microsoft.com/office/drawing/2014/main" id="{54B60AA4-D5D7-45B1-8631-2704EBCBB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2864" y="4997356"/>
            <a:ext cx="339684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57250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altLang="en-US" sz="6750" dirty="0">
                <a:solidFill>
                  <a:prstClr val="black"/>
                </a:solidFill>
                <a:latin typeface="HP001 4 hàng" pitchFamily="34" charset="-93"/>
              </a:rPr>
              <a:t>­­</a:t>
            </a:r>
            <a:r>
              <a:rPr lang="en-US" altLang="en-US" sz="6750" dirty="0" err="1">
                <a:solidFill>
                  <a:prstClr val="black"/>
                </a:solidFill>
                <a:latin typeface="HP001 4 hàng" pitchFamily="34" charset="-93"/>
              </a:rPr>
              <a:t>quê</a:t>
            </a:r>
            <a:r>
              <a:rPr lang="en-US" altLang="en-US" sz="6750" dirty="0">
                <a:solidFill>
                  <a:prstClr val="black"/>
                </a:solidFill>
                <a:latin typeface="HP001 4 hàng" pitchFamily="34" charset="-93"/>
              </a:rPr>
              <a:t> </a:t>
            </a:r>
            <a:r>
              <a:rPr lang="en-US" altLang="en-US" sz="6750" dirty="0" err="1">
                <a:solidFill>
                  <a:prstClr val="black"/>
                </a:solidFill>
                <a:latin typeface="HP001 4 hàng" pitchFamily="34" charset="-93"/>
              </a:rPr>
              <a:t>nhà</a:t>
            </a:r>
            <a:endParaRPr lang="en-US" altLang="en-US" sz="6750" dirty="0">
              <a:solidFill>
                <a:prstClr val="black"/>
              </a:solidFill>
              <a:latin typeface="HP001 4 hàng" pitchFamily="34" charset="-93"/>
            </a:endParaRPr>
          </a:p>
        </p:txBody>
      </p:sp>
      <p:sp>
        <p:nvSpPr>
          <p:cNvPr id="28" name="TextBox 10">
            <a:extLst>
              <a:ext uri="{FF2B5EF4-FFF2-40B4-BE49-F238E27FC236}">
                <a16:creationId xmlns:a16="http://schemas.microsoft.com/office/drawing/2014/main" id="{702E47FD-DBBC-43EC-BE28-FAEE23906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7533" y="4978002"/>
            <a:ext cx="339684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57250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altLang="en-US" sz="6750" dirty="0">
                <a:solidFill>
                  <a:prstClr val="black"/>
                </a:solidFill>
                <a:latin typeface="HP001 4 hàng" pitchFamily="34" charset="-93"/>
              </a:rPr>
              <a:t>­­</a:t>
            </a:r>
            <a:r>
              <a:rPr lang="en-US" altLang="en-US" sz="6750" dirty="0" err="1">
                <a:solidFill>
                  <a:prstClr val="black"/>
                </a:solidFill>
                <a:latin typeface="HP001 4 hàng" pitchFamily="34" charset="-93"/>
              </a:rPr>
              <a:t>quê</a:t>
            </a:r>
            <a:r>
              <a:rPr lang="en-US" altLang="en-US" sz="6750" dirty="0">
                <a:solidFill>
                  <a:prstClr val="black"/>
                </a:solidFill>
                <a:latin typeface="HP001 4 hàng" pitchFamily="34" charset="-93"/>
              </a:rPr>
              <a:t> </a:t>
            </a:r>
            <a:r>
              <a:rPr lang="en-US" altLang="en-US" sz="6750" dirty="0" err="1">
                <a:solidFill>
                  <a:prstClr val="black"/>
                </a:solidFill>
                <a:latin typeface="HP001 4 hàng" pitchFamily="34" charset="-93"/>
              </a:rPr>
              <a:t>nhà</a:t>
            </a:r>
            <a:endParaRPr lang="en-US" altLang="en-US" sz="6750" dirty="0">
              <a:solidFill>
                <a:prstClr val="black"/>
              </a:solidFill>
              <a:latin typeface="HP001 4 hàng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4207946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0574" y="5886450"/>
            <a:ext cx="9369425" cy="736600"/>
          </a:xfrm>
        </p:spPr>
        <p:txBody>
          <a:bodyPr>
            <a:noAutofit/>
          </a:bodyPr>
          <a:lstStyle/>
          <a:p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cổ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4" name="Content Placeholder 3" descr="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7276" y="438785"/>
            <a:ext cx="7695565" cy="4745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D96831-3668-4787-8C44-442635E24E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997" y="234950"/>
            <a:ext cx="2467870" cy="1332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7735" y="274956"/>
            <a:ext cx="8331200" cy="60432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742134-B882-475E-98BE-677D533493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632" y="0"/>
            <a:ext cx="2606032" cy="1608662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10969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849992" y="1126888"/>
            <a:ext cx="8492016" cy="2515044"/>
            <a:chOff x="1868200" y="2632197"/>
            <a:chExt cx="8492016" cy="2919569"/>
          </a:xfrm>
          <a:solidFill>
            <a:srgbClr val="FDCFDF"/>
          </a:solidFill>
        </p:grpSpPr>
        <p:sp>
          <p:nvSpPr>
            <p:cNvPr id="20" name="Rectangle: Rounded Corners 1">
              <a:extLst>
                <a:ext uri="{FF2B5EF4-FFF2-40B4-BE49-F238E27FC236}">
                  <a16:creationId xmlns:a16="http://schemas.microsoft.com/office/drawing/2014/main" id="{68A52418-C60A-4F1C-B2CF-788FF7F41C63}"/>
                </a:ext>
              </a:extLst>
            </p:cNvPr>
            <p:cNvSpPr/>
            <p:nvPr/>
          </p:nvSpPr>
          <p:spPr>
            <a:xfrm>
              <a:off x="1868200" y="2632197"/>
              <a:ext cx="8492016" cy="2919569"/>
            </a:xfrm>
            <a:prstGeom prst="roundRect">
              <a:avLst/>
            </a:prstGeom>
            <a:grpFill/>
            <a:ln w="381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2648D38-8BBE-48DF-97C2-9245ECC93D93}"/>
                </a:ext>
              </a:extLst>
            </p:cNvPr>
            <p:cNvSpPr txBox="1"/>
            <p:nvPr/>
          </p:nvSpPr>
          <p:spPr>
            <a:xfrm>
              <a:off x="2369373" y="3244194"/>
              <a:ext cx="7489670" cy="139339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 w="28575">
                    <a:solidFill>
                      <a:prstClr val="white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CỦNG CỐ BÀI HỌC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1618"/>
            <a:ext cx="12192000" cy="347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87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55" b="25080"/>
          <a:stretch>
            <a:fillRect/>
          </a:stretch>
        </p:blipFill>
        <p:spPr bwMode="auto">
          <a:xfrm>
            <a:off x="0" y="2"/>
            <a:ext cx="12649200" cy="457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941207" y="152402"/>
            <a:ext cx="9155240" cy="11429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em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được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nghe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chuyện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gì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41207" y="1685926"/>
            <a:ext cx="2821837" cy="114299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A.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Dê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con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89934" y="1643061"/>
            <a:ext cx="3092466" cy="11429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Chó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sói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và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cừu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non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65734" y="1685925"/>
            <a:ext cx="2711466" cy="11429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Chú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bé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chăn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cừu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1"/>
            <a:ext cx="12191999" cy="2285999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6267" r="94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05"/>
          <a:stretch>
            <a:fillRect/>
          </a:stretch>
        </p:blipFill>
        <p:spPr bwMode="auto">
          <a:xfrm>
            <a:off x="2362199" y="2362200"/>
            <a:ext cx="1830153" cy="248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0287000" y="2362201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5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4 L -1.69166 0.01296 " pathEditMode="relative" rAng="0" ptsTypes="AA">
                                      <p:cBhvr>
                                        <p:cTn id="43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2"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7395" l="6550" r="92652">
                        <a14:foregroundMark x1="30192" y1="95130" x2="43291" y2="87542"/>
                        <a14:foregroundMark x1="37220" y1="86070" x2="26198" y2="93318"/>
                        <a14:foregroundMark x1="61182" y1="86636" x2="73003" y2="94224"/>
                        <a14:foregroundMark x1="57987" y1="89921" x2="61661" y2="92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3600" y="3352800"/>
            <a:ext cx="2003681" cy="229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135440" y="152402"/>
            <a:ext cx="7010400" cy="11429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Điền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vào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chỗ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trống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Khế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…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78785" y="1756400"/>
            <a:ext cx="2894894" cy="1600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A. au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942040" y="1846888"/>
            <a:ext cx="2487960" cy="150591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ua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60184" y="1752600"/>
            <a:ext cx="3369415" cy="1600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B. </a:t>
            </a:r>
            <a:r>
              <a:rPr lang="en-US" sz="3600" b="1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ưa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0287000" y="3733800"/>
            <a:ext cx="5486400" cy="3023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68333 0.00325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0.25 1.48148E-6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27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5 L -1.69167 0.01297 " pathEditMode="relative" rAng="0" ptsTypes="AA">
                                      <p:cBhvr>
                                        <p:cTn id="45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05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" b="10145"/>
          <a:stretch>
            <a:fillRect/>
          </a:stretch>
        </p:blipFill>
        <p:spPr bwMode="auto">
          <a:xfrm>
            <a:off x="64765" y="85725"/>
            <a:ext cx="12192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057400" y="38101"/>
            <a:ext cx="9140103" cy="11429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Điền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vào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chỗ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trống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: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..ễ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tre</a:t>
            </a:r>
            <a:endParaRPr lang="en-US" sz="3200" b="1" dirty="0">
              <a:solidFill>
                <a:prstClr val="black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7445" y="1660972"/>
            <a:ext cx="1797066" cy="100602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A. 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53000" y="1653727"/>
            <a:ext cx="2578660" cy="86087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B. 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772195" y="1611535"/>
            <a:ext cx="1797066" cy="11049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C. s</a:t>
            </a:r>
          </a:p>
        </p:txBody>
      </p:sp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4724400"/>
            <a:ext cx="12268199" cy="2133600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19" b="92037" l="9787" r="93191">
                        <a14:foregroundMark x1="43688" y1="28519" x2="51915" y2="34444"/>
                        <a14:foregroundMark x1="57730" y1="28519" x2="57730" y2="35463"/>
                        <a14:foregroundMark x1="31773" y1="15556" x2="29220" y2="19352"/>
                        <a14:foregroundMark x1="49078" y1="69907" x2="49078" y2="71852"/>
                        <a14:foregroundMark x1="46950" y1="75833" x2="44539" y2="85000"/>
                        <a14:foregroundMark x1="43262" y1="84167" x2="36738" y2="89907"/>
                        <a14:foregroundMark x1="69645" y1="76944" x2="74610" y2="88796"/>
                        <a14:foregroundMark x1="74184" y1="84167" x2="77872" y2="86667"/>
                        <a14:foregroundMark x1="36738" y1="85278" x2="36738" y2="86389"/>
                        <a14:foregroundMark x1="43948" y1="74574" x2="40968" y2="80049"/>
                        <a14:foregroundMark x1="51769" y1="22141" x2="45810" y2="367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7" b="7407"/>
          <a:stretch>
            <a:fillRect/>
          </a:stretch>
        </p:blipFill>
        <p:spPr bwMode="auto">
          <a:xfrm flipH="1">
            <a:off x="2590800" y="2667000"/>
            <a:ext cx="1687656" cy="158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0287000" y="2362201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0.25 1.85185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4 L -1.69166 0.01296 " pathEditMode="relative" rAng="0" ptsTypes="AA">
                                      <p:cBhvr>
                                        <p:cTn id="43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200"/>
            <a:ext cx="12192000" cy="3327400"/>
          </a:xfrm>
          <a:prstGeom prst="rect">
            <a:avLst/>
          </a:prstGeom>
        </p:spPr>
      </p:pic>
      <p:pic>
        <p:nvPicPr>
          <p:cNvPr id="10" name="Bus Horn sound eff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133" b="21481"/>
          <a:stretch>
            <a:fillRect/>
          </a:stretch>
        </p:blipFill>
        <p:spPr bwMode="auto">
          <a:xfrm>
            <a:off x="0" y="0"/>
            <a:ext cx="12496800" cy="455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2204544" y="2362200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2D4249-2BAB-4DD0-8373-E30877877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EC69AAD-6512-428C-8BA0-0FE8C933D9AC}"/>
              </a:ext>
            </a:extLst>
          </p:cNvPr>
          <p:cNvGrpSpPr/>
          <p:nvPr/>
        </p:nvGrpSpPr>
        <p:grpSpPr>
          <a:xfrm>
            <a:off x="1821904" y="1362066"/>
            <a:ext cx="9150896" cy="2919569"/>
            <a:chOff x="1868200" y="2198564"/>
            <a:chExt cx="9150896" cy="2919569"/>
          </a:xfrm>
          <a:pattFill prst="trellis">
            <a:fgClr>
              <a:srgbClr val="BCE6EB"/>
            </a:fgClr>
            <a:bgClr>
              <a:schemeClr val="bg1"/>
            </a:bgClr>
          </a:pattFill>
        </p:grpSpPr>
        <p:sp>
          <p:nvSpPr>
            <p:cNvPr id="6" name="Rectangle: Rounded Corners 1">
              <a:extLst>
                <a:ext uri="{FF2B5EF4-FFF2-40B4-BE49-F238E27FC236}">
                  <a16:creationId xmlns:a16="http://schemas.microsoft.com/office/drawing/2014/main" id="{D66C95D2-4BB8-49EE-B1B4-49D3BB0C9303}"/>
                </a:ext>
              </a:extLst>
            </p:cNvPr>
            <p:cNvSpPr/>
            <p:nvPr/>
          </p:nvSpPr>
          <p:spPr>
            <a:xfrm>
              <a:off x="1868200" y="2198564"/>
              <a:ext cx="8492016" cy="2919569"/>
            </a:xfrm>
            <a:prstGeom prst="roundRect">
              <a:avLst/>
            </a:prstGeom>
            <a:solidFill>
              <a:srgbClr val="FDCFDF"/>
            </a:solidFill>
            <a:ln w="381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49FD6F0-06E3-41BE-880C-87BE5D65F191}"/>
                </a:ext>
              </a:extLst>
            </p:cNvPr>
            <p:cNvSpPr txBox="1"/>
            <p:nvPr/>
          </p:nvSpPr>
          <p:spPr>
            <a:xfrm>
              <a:off x="3553836" y="2411854"/>
              <a:ext cx="51767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ln w="2857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 VIỆT 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69BE9A6-D7D5-451D-954D-5952C6B718A6}"/>
                </a:ext>
              </a:extLst>
            </p:cNvPr>
            <p:cNvSpPr txBox="1"/>
            <p:nvPr/>
          </p:nvSpPr>
          <p:spPr>
            <a:xfrm>
              <a:off x="1873098" y="3464243"/>
              <a:ext cx="914599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>
                <a:defRPr/>
              </a:pPr>
              <a:r>
                <a:rPr lang="en-US" sz="7200" b="1" kern="10" dirty="0" err="1"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sz="7200" b="1" kern="10" dirty="0"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26: Ph </a:t>
              </a:r>
              <a:r>
                <a:rPr lang="en-US" sz="7200" b="1" kern="10" dirty="0" err="1"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</a:t>
              </a:r>
              <a:r>
                <a:rPr lang="en-US" sz="7200" b="1" kern="10" dirty="0"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Qu </a:t>
              </a:r>
              <a:r>
                <a:rPr lang="en-US" sz="7200" b="1" kern="10" dirty="0" err="1"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</a:t>
              </a:r>
              <a:endParaRPr lang="en-US" sz="7200" b="1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274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C1EB73-B1A5-45BC-A99A-48D6347690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108" y="216896"/>
            <a:ext cx="7488846" cy="5223813"/>
          </a:xfrm>
          <a:prstGeom prst="rect">
            <a:avLst/>
          </a:prstGeom>
        </p:spPr>
      </p:pic>
      <p:sp>
        <p:nvSpPr>
          <p:cNvPr id="5" name="Freeform 14">
            <a:extLst>
              <a:ext uri="{FF2B5EF4-FFF2-40B4-BE49-F238E27FC236}">
                <a16:creationId xmlns:a16="http://schemas.microsoft.com/office/drawing/2014/main" id="{468D4B13-4CA9-4DD9-9D71-A8BE553835B9}"/>
              </a:ext>
            </a:extLst>
          </p:cNvPr>
          <p:cNvSpPr/>
          <p:nvPr/>
        </p:nvSpPr>
        <p:spPr>
          <a:xfrm>
            <a:off x="0" y="2163779"/>
            <a:ext cx="2208947" cy="1330048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D57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A5BA5A-9419-47B4-803E-1293BD9220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779" y="2351699"/>
            <a:ext cx="6249725" cy="2284256"/>
          </a:xfrm>
          <a:prstGeom prst="rect">
            <a:avLst/>
          </a:prstGeom>
        </p:spPr>
      </p:pic>
      <p:pic>
        <p:nvPicPr>
          <p:cNvPr id="7" name="Picture 2" descr="Kết nối tri thức với cuộc sống">
            <a:extLst>
              <a:ext uri="{FF2B5EF4-FFF2-40B4-BE49-F238E27FC236}">
                <a16:creationId xmlns:a16="http://schemas.microsoft.com/office/drawing/2014/main" id="{C34AF5BC-7254-46D1-A1EA-2C722B012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291" y="0"/>
            <a:ext cx="1064527" cy="1064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00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B83A8A7E-3676-4083-A765-0667750E3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185" y="549340"/>
            <a:ext cx="9810549" cy="497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D2AA4D-9119-4E2C-8E8D-BFAECF2CEB41}"/>
              </a:ext>
            </a:extLst>
          </p:cNvPr>
          <p:cNvSpPr txBox="1"/>
          <p:nvPr/>
        </p:nvSpPr>
        <p:spPr>
          <a:xfrm>
            <a:off x="1783737" y="5918287"/>
            <a:ext cx="8513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phố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thăm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endParaRPr lang="en-US" sz="4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E3D967-E82A-4769-9108-7BA7F2690678}"/>
              </a:ext>
            </a:extLst>
          </p:cNvPr>
          <p:cNvSpPr txBox="1"/>
          <p:nvPr/>
        </p:nvSpPr>
        <p:spPr>
          <a:xfrm>
            <a:off x="5257800" y="5909566"/>
            <a:ext cx="121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</a:t>
            </a:r>
            <a:endParaRPr lang="en-US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144A21-0E8E-42A1-961F-3DE0C9CD57BC}"/>
              </a:ext>
            </a:extLst>
          </p:cNvPr>
          <p:cNvSpPr txBox="1"/>
          <p:nvPr/>
        </p:nvSpPr>
        <p:spPr>
          <a:xfrm>
            <a:off x="8001000" y="5909566"/>
            <a:ext cx="121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</a:t>
            </a:r>
            <a:endParaRPr lang="en-US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FA5D40-9C3C-4B44-B1C5-A1873A8B03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108" y="216896"/>
            <a:ext cx="7488846" cy="5223813"/>
          </a:xfrm>
          <a:prstGeom prst="rect">
            <a:avLst/>
          </a:prstGeom>
        </p:spPr>
      </p:pic>
      <p:sp>
        <p:nvSpPr>
          <p:cNvPr id="3" name="Freeform 14">
            <a:extLst>
              <a:ext uri="{FF2B5EF4-FFF2-40B4-BE49-F238E27FC236}">
                <a16:creationId xmlns:a16="http://schemas.microsoft.com/office/drawing/2014/main" id="{D406C99C-D89E-44B9-A86D-E160AF4CAEB1}"/>
              </a:ext>
            </a:extLst>
          </p:cNvPr>
          <p:cNvSpPr/>
          <p:nvPr/>
        </p:nvSpPr>
        <p:spPr>
          <a:xfrm>
            <a:off x="0" y="2163779"/>
            <a:ext cx="2208947" cy="1330048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D57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32F842-059F-44B1-9621-7065EC056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118" y="1645192"/>
            <a:ext cx="6167047" cy="3697270"/>
          </a:xfrm>
          <a:prstGeom prst="rect">
            <a:avLst/>
          </a:prstGeom>
        </p:spPr>
      </p:pic>
      <p:pic>
        <p:nvPicPr>
          <p:cNvPr id="5" name="Picture 2" descr="Kết nối tri thức với cuộc sống">
            <a:extLst>
              <a:ext uri="{FF2B5EF4-FFF2-40B4-BE49-F238E27FC236}">
                <a16:creationId xmlns:a16="http://schemas.microsoft.com/office/drawing/2014/main" id="{B09E1F6E-6DAD-40D2-9720-7C0A4D739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291" y="0"/>
            <a:ext cx="1064527" cy="1064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7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64&quot;/&gt;&lt;/object&gt;&lt;object type=&quot;3&quot; unique_id=&quot;10013&quot;&gt;&lt;property id=&quot;20148&quot; value=&quot;5&quot;/&gt;&lt;property id=&quot;20300&quot; value=&quot;Slide 10&quot;/&gt;&lt;property id=&quot;20307&quot; value=&quot;266&quot;/&gt;&lt;/object&gt;&lt;object type=&quot;3&quot; unique_id=&quot;10014&quot;&gt;&lt;property id=&quot;20148&quot; value=&quot;5&quot;/&gt;&lt;property id=&quot;20300&quot; value=&quot;Slide 11&quot;/&gt;&lt;property id=&quot;20307&quot; value=&quot;265&quot;/&gt;&lt;/object&gt;&lt;object type=&quot;3&quot; unique_id=&quot;10015&quot;&gt;&lt;property id=&quot;20148&quot; value=&quot;5&quot;/&gt;&lt;property id=&quot;20300&quot; value=&quot;Slide 12&quot;/&gt;&lt;property id=&quot;20307&quot; value=&quot;267&quot;/&gt;&lt;/object&gt;&lt;object type=&quot;3&quot; unique_id=&quot;10016&quot;&gt;&lt;property id=&quot;20148&quot; value=&quot;5&quot;/&gt;&lt;property id=&quot;20300&quot; value=&quot;Slide 13&quot;/&gt;&lt;property id=&quot;20307&quot; value=&quot;268&quot;/&gt;&lt;/object&gt;&lt;object type=&quot;3&quot; unique_id=&quot;10017&quot;&gt;&lt;property id=&quot;20148&quot; value=&quot;5&quot;/&gt;&lt;property id=&quot;20300&quot; value=&quot;Slide 14&quot;/&gt;&lt;property id=&quot;20307&quot; value=&quot;271&quot;/&gt;&lt;/object&gt;&lt;object type=&quot;3&quot; unique_id=&quot;10018&quot;&gt;&lt;property id=&quot;20148&quot; value=&quot;5&quot;/&gt;&lt;property id=&quot;20300&quot; value=&quot;Slide 15&quot;/&gt;&lt;property id=&quot;20307&quot; value=&quot;270&quot;/&gt;&lt;/object&gt;&lt;object type=&quot;3&quot; unique_id=&quot;10019&quot;&gt;&lt;property id=&quot;20148&quot; value=&quot;5&quot;/&gt;&lt;property id=&quot;20300&quot; value=&quot;Slide 16&quot;/&gt;&lt;property id=&quot;20307&quot; value=&quot;27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207</Words>
  <Application>Microsoft Office PowerPoint</Application>
  <PresentationFormat>Widescreen</PresentationFormat>
  <Paragraphs>71</Paragraphs>
  <Slides>16</Slides>
  <Notes>4</Notes>
  <HiddenSlides>0</HiddenSlides>
  <MMClips>7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.VnAvant</vt:lpstr>
      <vt:lpstr>Arial</vt:lpstr>
      <vt:lpstr>Arial-Rounded</vt:lpstr>
      <vt:lpstr>Calibri</vt:lpstr>
      <vt:lpstr>Calibri Light</vt:lpstr>
      <vt:lpstr>HP001 4 hàng</vt:lpstr>
      <vt:lpstr>Times New Roman</vt:lpstr>
      <vt:lpstr>Default Design</vt:lpstr>
      <vt:lpstr>1_Default Design</vt:lpstr>
      <vt:lpstr>Office Theme</vt:lpstr>
      <vt:lpstr>1_Office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 ra thủ đô. Bà cho bé quà quê. Bố đưa Hà đi bờ Hồ, phố cổ.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LeHieu.KD</dc:creator>
  <cp:lastModifiedBy>GHC</cp:lastModifiedBy>
  <cp:revision>96</cp:revision>
  <dcterms:created xsi:type="dcterms:W3CDTF">2011-09-30T13:18:00Z</dcterms:created>
  <dcterms:modified xsi:type="dcterms:W3CDTF">2025-12-04T06:09:01Z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