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74" r:id="rId3"/>
    <p:sldMasterId id="2147483687" r:id="rId4"/>
    <p:sldMasterId id="2147483703" r:id="rId5"/>
    <p:sldMasterId id="2147483728" r:id="rId6"/>
    <p:sldMasterId id="2147483742" r:id="rId7"/>
    <p:sldMasterId id="2147483754" r:id="rId8"/>
    <p:sldMasterId id="2147483769" r:id="rId9"/>
    <p:sldMasterId id="2147483782" r:id="rId10"/>
    <p:sldMasterId id="2147483795" r:id="rId11"/>
  </p:sldMasterIdLst>
  <p:notesMasterIdLst>
    <p:notesMasterId r:id="rId39"/>
  </p:notesMasterIdLst>
  <p:sldIdLst>
    <p:sldId id="667" r:id="rId12"/>
    <p:sldId id="332" r:id="rId13"/>
    <p:sldId id="333" r:id="rId14"/>
    <p:sldId id="334" r:id="rId15"/>
    <p:sldId id="336" r:id="rId16"/>
    <p:sldId id="335" r:id="rId17"/>
    <p:sldId id="369" r:id="rId18"/>
    <p:sldId id="418" r:id="rId19"/>
    <p:sldId id="658" r:id="rId20"/>
    <p:sldId id="668" r:id="rId21"/>
    <p:sldId id="327" r:id="rId22"/>
    <p:sldId id="316" r:id="rId23"/>
    <p:sldId id="328" r:id="rId24"/>
    <p:sldId id="399" r:id="rId25"/>
    <p:sldId id="283" r:id="rId26"/>
    <p:sldId id="317" r:id="rId27"/>
    <p:sldId id="669" r:id="rId28"/>
    <p:sldId id="356" r:id="rId29"/>
    <p:sldId id="339" r:id="rId30"/>
    <p:sldId id="320" r:id="rId31"/>
    <p:sldId id="340" r:id="rId32"/>
    <p:sldId id="341" r:id="rId33"/>
    <p:sldId id="394" r:id="rId34"/>
    <p:sldId id="395" r:id="rId35"/>
    <p:sldId id="396" r:id="rId36"/>
    <p:sldId id="397" r:id="rId37"/>
    <p:sldId id="28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33" d="100"/>
          <a:sy n="33" d="100"/>
        </p:scale>
        <p:origin x="1392" y="298"/>
      </p:cViewPr>
      <p:guideLst>
        <p:guide orient="horz" pos="2160"/>
        <p:guide pos="3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17D38-AFE3-49B8-A163-5A99BE9712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439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12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C1A4F-3F4B-4FDF-86EE-FC94926D40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631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55848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7983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8787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7989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5034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3080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54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876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560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91441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520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950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089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819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899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010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678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979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474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47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74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80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0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4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6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62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2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3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69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73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82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0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7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4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3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6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771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2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744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760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91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642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25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534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66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037186"/>
      </p:ext>
    </p:extLst>
  </p:cSld>
  <p:clrMapOvr>
    <a:masterClrMapping/>
  </p:clrMapOvr>
  <p:transition spd="med" advClick="0" advTm="0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194763"/>
      </p:ext>
    </p:extLst>
  </p:cSld>
  <p:clrMapOvr>
    <a:masterClrMapping/>
  </p:clrMapOvr>
  <p:transition spd="med" advClick="0" advTm="0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522597"/>
      </p:ext>
    </p:extLst>
  </p:cSld>
  <p:clrMapOvr>
    <a:masterClrMapping/>
  </p:clrMapOvr>
  <p:transition spd="med" advClick="0" advTm="0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770838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004295"/>
      </p:ext>
    </p:extLst>
  </p:cSld>
  <p:clrMapOvr>
    <a:masterClrMapping/>
  </p:clrMapOvr>
  <p:transition spd="med" advClick="0" advTm="0">
    <p:pull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dirty="0">
                <a:solidFill>
                  <a:srgbClr val="00B050"/>
                </a:solidFill>
              </a:rPr>
              <a:t>Click here to add a title</a:t>
            </a:r>
            <a:endParaRPr lang="zh-CN" altLang="en-US" sz="2667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34055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724982"/>
      </p:ext>
    </p:extLst>
  </p:cSld>
  <p:clrMapOvr>
    <a:masterClrMapping/>
  </p:clrMapOvr>
  <p:transition spd="med" advClick="0" advTm="0">
    <p:pull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259853"/>
      </p:ext>
    </p:extLst>
  </p:cSld>
  <p:clrMapOvr>
    <a:masterClrMapping/>
  </p:clrMapOvr>
  <p:transition spd="med" advClick="0" advTm="0">
    <p:pull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403514"/>
      </p:ext>
    </p:extLst>
  </p:cSld>
  <p:clrMapOvr>
    <a:masterClrMapping/>
  </p:clrMapOvr>
  <p:transition spd="med" advClick="0" advTm="0">
    <p:pull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546910"/>
      </p:ext>
    </p:extLst>
  </p:cSld>
  <p:clrMapOvr>
    <a:masterClrMapping/>
  </p:clrMapOvr>
  <p:transition spd="med" advClick="0" advTm="0">
    <p:pull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311257"/>
      </p:ext>
    </p:extLst>
  </p:cSld>
  <p:clrMapOvr>
    <a:masterClrMapping/>
  </p:clrMapOvr>
  <p:transition spd="med" advClick="0" advTm="0">
    <p:pull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951684"/>
      </p:ext>
    </p:extLst>
  </p:cSld>
  <p:clrMapOvr>
    <a:masterClrMapping/>
  </p:clrMapOvr>
  <p:transition spd="med" advClick="0" advTm="0">
    <p:pull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280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09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11139731" y="34963"/>
            <a:ext cx="1052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66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089B-0B33-4B13-A184-FC2F9D4D81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6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C05F3456-2B02-4FC3-9B3D-9B550E85FD3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2" r:id="rId1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6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840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</p:sldLayoutIdLst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74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ransition spd="med" advClick="0" advTm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4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7.xml"/><Relationship Id="rId7" Type="http://schemas.openxmlformats.org/officeDocument/2006/relationships/image" Target="../media/image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8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3.png"/><Relationship Id="rId7" Type="http://schemas.openxmlformats.org/officeDocument/2006/relationships/image" Target="../media/image24.png"/><Relationship Id="rId12" Type="http://schemas.microsoft.com/office/2007/relationships/hdphoto" Target="../media/hdphoto4.wdp"/><Relationship Id="rId17" Type="http://schemas.openxmlformats.org/officeDocument/2006/relationships/image" Target="../media/image29.png"/><Relationship Id="rId25" Type="http://schemas.openxmlformats.org/officeDocument/2006/relationships/image" Target="../media/image36.png"/><Relationship Id="rId2" Type="http://schemas.openxmlformats.org/officeDocument/2006/relationships/audio" Target="../media/media1.wav"/><Relationship Id="rId16" Type="http://schemas.microsoft.com/office/2007/relationships/hdphoto" Target="../media/hdphoto6.wdp"/><Relationship Id="rId20" Type="http://schemas.openxmlformats.org/officeDocument/2006/relationships/image" Target="../media/image32.png"/><Relationship Id="rId1" Type="http://schemas.microsoft.com/office/2007/relationships/media" Target="../media/media1.wav"/><Relationship Id="rId6" Type="http://schemas.openxmlformats.org/officeDocument/2006/relationships/image" Target="../media/image23.jpeg"/><Relationship Id="rId11" Type="http://schemas.openxmlformats.org/officeDocument/2006/relationships/image" Target="../media/image26.png"/><Relationship Id="rId24" Type="http://schemas.openxmlformats.org/officeDocument/2006/relationships/image" Target="../media/image35.png"/><Relationship Id="rId5" Type="http://schemas.microsoft.com/office/2007/relationships/hdphoto" Target="../media/hdphoto1.wdp"/><Relationship Id="rId15" Type="http://schemas.openxmlformats.org/officeDocument/2006/relationships/image" Target="../media/image28.png"/><Relationship Id="rId23" Type="http://schemas.openxmlformats.org/officeDocument/2006/relationships/slide" Target="slide3.xml"/><Relationship Id="rId10" Type="http://schemas.microsoft.com/office/2007/relationships/hdphoto" Target="../media/hdphoto3.wdp"/><Relationship Id="rId19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microsoft.com/office/2007/relationships/hdphoto" Target="../media/hdphoto5.wdp"/><Relationship Id="rId22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11.wdp"/><Relationship Id="rId12" Type="http://schemas.openxmlformats.org/officeDocument/2006/relationships/image" Target="../media/image64.png"/><Relationship Id="rId17" Type="http://schemas.openxmlformats.org/officeDocument/2006/relationships/image" Target="../media/image67.png"/><Relationship Id="rId2" Type="http://schemas.openxmlformats.org/officeDocument/2006/relationships/audio" Target="../media/media4.mp3"/><Relationship Id="rId16" Type="http://schemas.openxmlformats.org/officeDocument/2006/relationships/slide" Target="slide25.xml"/><Relationship Id="rId1" Type="http://schemas.microsoft.com/office/2007/relationships/media" Target="../media/media4.mp3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microsoft.com/office/2007/relationships/hdphoto" Target="../media/hdphoto10.wdp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1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11.wdp"/><Relationship Id="rId5" Type="http://schemas.openxmlformats.org/officeDocument/2006/relationships/image" Target="../media/image59.png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1.xml"/><Relationship Id="rId3" Type="http://schemas.openxmlformats.org/officeDocument/2006/relationships/image" Target="../media/image59.png"/><Relationship Id="rId7" Type="http://schemas.openxmlformats.org/officeDocument/2006/relationships/image" Target="../media/image72.png"/><Relationship Id="rId12" Type="http://schemas.openxmlformats.org/officeDocument/2006/relationships/slide" Target="slide3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1.png"/><Relationship Id="rId11" Type="http://schemas.openxmlformats.org/officeDocument/2006/relationships/slide" Target="slide4.xml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microsoft.com/office/2007/relationships/hdphoto" Target="../media/hdphoto11.wdp"/><Relationship Id="rId9" Type="http://schemas.openxmlformats.org/officeDocument/2006/relationships/image" Target="../media/image73.png"/><Relationship Id="rId14" Type="http://schemas.openxmlformats.org/officeDocument/2006/relationships/slide" Target="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microsoft.com/office/2007/relationships/hdphoto" Target="../media/hdphoto1.wdp"/><Relationship Id="rId21" Type="http://schemas.openxmlformats.org/officeDocument/2006/relationships/image" Target="../media/image37.png"/><Relationship Id="rId7" Type="http://schemas.openxmlformats.org/officeDocument/2006/relationships/image" Target="../media/image25.png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image" Target="../media/image22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24" Type="http://schemas.microsoft.com/office/2007/relationships/hdphoto" Target="../media/hdphoto7.wdp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8.png"/><Relationship Id="rId10" Type="http://schemas.microsoft.com/office/2007/relationships/hdphoto" Target="../media/hdphoto4.wdp"/><Relationship Id="rId19" Type="http://schemas.openxmlformats.org/officeDocument/2006/relationships/image" Target="../media/image33.png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microsoft.com/office/2007/relationships/hdphoto" Target="../media/hdphoto6.wdp"/><Relationship Id="rId22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microsoft.com/office/2007/relationships/hdphoto" Target="../media/hdphoto3.wdp"/><Relationship Id="rId26" Type="http://schemas.openxmlformats.org/officeDocument/2006/relationships/image" Target="../media/image30.png"/><Relationship Id="rId3" Type="http://schemas.openxmlformats.org/officeDocument/2006/relationships/audio" Target="NULL" TargetMode="External"/><Relationship Id="rId21" Type="http://schemas.openxmlformats.org/officeDocument/2006/relationships/image" Target="../media/image27.png"/><Relationship Id="rId7" Type="http://schemas.microsoft.com/office/2007/relationships/hdphoto" Target="../media/hdphoto1.wdp"/><Relationship Id="rId12" Type="http://schemas.openxmlformats.org/officeDocument/2006/relationships/slide" Target="slide6.xml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33" Type="http://schemas.openxmlformats.org/officeDocument/2006/relationships/image" Target="../media/image41.GIF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microsoft.com/office/2007/relationships/hdphoto" Target="../media/hdphoto4.wdp"/><Relationship Id="rId29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slide" Target="slide5.xml"/><Relationship Id="rId24" Type="http://schemas.microsoft.com/office/2007/relationships/hdphoto" Target="../media/hdphoto6.wdp"/><Relationship Id="rId32" Type="http://schemas.openxmlformats.org/officeDocument/2006/relationships/image" Target="../media/image40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28" Type="http://schemas.openxmlformats.org/officeDocument/2006/relationships/image" Target="../media/image32.png"/><Relationship Id="rId10" Type="http://schemas.microsoft.com/office/2007/relationships/hdphoto" Target="../media/hdphoto8.wdp"/><Relationship Id="rId19" Type="http://schemas.openxmlformats.org/officeDocument/2006/relationships/image" Target="../media/image26.png"/><Relationship Id="rId31" Type="http://schemas.openxmlformats.org/officeDocument/2006/relationships/image" Target="../media/image36.png"/><Relationship Id="rId4" Type="http://schemas.microsoft.com/office/2007/relationships/media" Target="../media/media3.mp3"/><Relationship Id="rId9" Type="http://schemas.openxmlformats.org/officeDocument/2006/relationships/image" Target="../media/image39.png"/><Relationship Id="rId14" Type="http://schemas.openxmlformats.org/officeDocument/2006/relationships/slide" Target="slide8.xml"/><Relationship Id="rId22" Type="http://schemas.microsoft.com/office/2007/relationships/hdphoto" Target="../media/hdphoto5.wdp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8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2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2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90159A16-F357-4AE5-B974-AD5DAC9BE428}"/>
              </a:ext>
            </a:extLst>
          </p:cNvPr>
          <p:cNvSpPr/>
          <p:nvPr/>
        </p:nvSpPr>
        <p:spPr>
          <a:xfrm>
            <a:off x="7816" y="2023432"/>
            <a:ext cx="12192000" cy="2419239"/>
          </a:xfrm>
          <a:prstGeom prst="rect">
            <a:avLst/>
          </a:prstGeom>
          <a:solidFill>
            <a:srgbClr val="F7C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3935C96-FD49-44E7-AF4F-1E60A8A5C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04" y="12515"/>
            <a:ext cx="10716992" cy="690596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88445586-A4A4-4EB4-86B4-A7D80DF8FBD9}"/>
              </a:ext>
            </a:extLst>
          </p:cNvPr>
          <p:cNvGrpSpPr/>
          <p:nvPr/>
        </p:nvGrpSpPr>
        <p:grpSpPr>
          <a:xfrm>
            <a:off x="164211" y="4835628"/>
            <a:ext cx="11863578" cy="2022372"/>
            <a:chOff x="142892" y="4600886"/>
            <a:chExt cx="13240614" cy="225711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FCA36F9-40D6-419A-A826-77CF316DCEB2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86841B4B-8191-497E-B645-333A6CCA1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4AA7A878-344A-4D11-878E-31F8DFA3D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CA64C75F-CF04-49E4-AB74-440B848405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887EBB26-4F43-4613-BD83-B070117FE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15611258-D005-4917-999B-9801E4EC1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94661010-380D-4C3C-8AAE-B553D516B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B510659-469B-423E-8EF1-6FA7E95A3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7A959AF-232C-44D4-A224-B74F48223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3259107-153B-4987-BFFD-D247178A1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7936953A-9CF8-4E73-9CF2-21A7C6874813}"/>
              </a:ext>
            </a:extLst>
          </p:cNvPr>
          <p:cNvSpPr/>
          <p:nvPr/>
        </p:nvSpPr>
        <p:spPr>
          <a:xfrm>
            <a:off x="3868238" y="2722121"/>
            <a:ext cx="45560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A0B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A0B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A0B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A0B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6D004491-501B-4781-B32F-65E495CD656A}"/>
              </a:ext>
            </a:extLst>
          </p:cNvPr>
          <p:cNvSpPr/>
          <p:nvPr/>
        </p:nvSpPr>
        <p:spPr>
          <a:xfrm>
            <a:off x="9917083" y="12515"/>
            <a:ext cx="2267101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Hương</a:t>
            </a:r>
            <a:r>
              <a: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Thảo</a:t>
            </a: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90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4337179" y="1604555"/>
            <a:ext cx="2268693" cy="2347629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3486618" y="3336610"/>
            <a:ext cx="3566761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1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5025681" y="1408948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42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2DD65AAB-5E46-4C86-9182-3EB914C8CCD7}"/>
              </a:ext>
            </a:extLst>
          </p:cNvPr>
          <p:cNvSpPr/>
          <p:nvPr/>
        </p:nvSpPr>
        <p:spPr>
          <a:xfrm>
            <a:off x="9917083" y="12515"/>
            <a:ext cx="2267101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Hương</a:t>
            </a:r>
            <a:r>
              <a: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Thảo</a:t>
            </a: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1010285"/>
            <a:ext cx="7418070" cy="483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297866" y="2084097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75712" y="3040582"/>
            <a:ext cx="3638433" cy="7768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Nhận biết</a:t>
            </a:r>
          </a:p>
        </p:txBody>
      </p:sp>
    </p:spTree>
  </p:cSld>
  <p:clrMapOvr>
    <a:masterClrMapping/>
  </p:clrMapOvr>
  <p:transition advClick="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927350" y="5318760"/>
            <a:ext cx="64452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đạp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 descr="A picture containing toy, clock, drawing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" y="389890"/>
            <a:ext cx="10272395" cy="4977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1010285"/>
            <a:ext cx="7418070" cy="483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297866" y="2084097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75712" y="3040582"/>
            <a:ext cx="3638433" cy="7768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1095" y="105249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508502"/>
              </p:ext>
            </p:extLst>
          </p:nvPr>
        </p:nvGraphicFramePr>
        <p:xfrm>
          <a:off x="2160793" y="2035924"/>
          <a:ext cx="285906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UTM Avo" panose="02040603050506020204" pitchFamily="18" charset="0"/>
                        </a:rPr>
                        <a:t>v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UTM Avo" panose="02040603050506020204" pitchFamily="18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285873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015699"/>
              </p:ext>
            </p:extLst>
          </p:nvPr>
        </p:nvGraphicFramePr>
        <p:xfrm>
          <a:off x="7066554" y="2035987"/>
          <a:ext cx="285906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UTM Avo" panose="02040603050506020204" pitchFamily="18" charset="0"/>
                        </a:rPr>
                        <a:t>x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UTM Avo" panose="02040603050506020204" pitchFamily="18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221090" y="1052098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</a:p>
        </p:txBody>
      </p:sp>
      <p:sp>
        <p:nvSpPr>
          <p:cNvPr id="3" name="Rectangle 7"/>
          <p:cNvSpPr/>
          <p:nvPr/>
        </p:nvSpPr>
        <p:spPr>
          <a:xfrm>
            <a:off x="7066168" y="285873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54291" y="3782621"/>
            <a:ext cx="1206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75599" y="3783781"/>
            <a:ext cx="180015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91720" y="3783782"/>
            <a:ext cx="123787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05956" y="3782410"/>
            <a:ext cx="13454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xỉa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4960" y="3782695"/>
            <a:ext cx="1670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15062" y="3782620"/>
            <a:ext cx="150983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05" y="0"/>
            <a:ext cx="3190875" cy="318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775" y="-635"/>
            <a:ext cx="3494405" cy="2995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595" y="287655"/>
            <a:ext cx="3068320" cy="2706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625" y="2994660"/>
            <a:ext cx="3752850" cy="3126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10" y="1417955"/>
            <a:ext cx="11038205" cy="2896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4337179" y="1604555"/>
            <a:ext cx="2268693" cy="2347629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3486618" y="3336610"/>
            <a:ext cx="3566761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5025681" y="1408948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42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7296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B8A115-31D5-4ED1-AB52-BA862DDCC047}"/>
              </a:ext>
            </a:extLst>
          </p:cNvPr>
          <p:cNvSpPr/>
          <p:nvPr/>
        </p:nvSpPr>
        <p:spPr>
          <a:xfrm>
            <a:off x="3712238" y="220823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FE012E-15F1-493D-BB73-46B2EAF19125}"/>
              </a:ext>
            </a:extLst>
          </p:cNvPr>
          <p:cNvSpPr/>
          <p:nvPr/>
        </p:nvSpPr>
        <p:spPr>
          <a:xfrm>
            <a:off x="5457417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B01B4B-3949-418D-8979-9F6A21DC29C5}"/>
              </a:ext>
            </a:extLst>
          </p:cNvPr>
          <p:cNvSpPr/>
          <p:nvPr/>
        </p:nvSpPr>
        <p:spPr>
          <a:xfrm>
            <a:off x="105703" y="3538182"/>
            <a:ext cx="32846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ở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vẽ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8A4A46-0048-49C8-B83B-96675DA62C19}"/>
              </a:ext>
            </a:extLst>
          </p:cNvPr>
          <p:cNvSpPr/>
          <p:nvPr/>
        </p:nvSpPr>
        <p:spPr>
          <a:xfrm>
            <a:off x="3390314" y="3552854"/>
            <a:ext cx="32846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1010285"/>
            <a:ext cx="7418070" cy="483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297866" y="2084097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75712" y="3040582"/>
            <a:ext cx="3638433" cy="7768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3822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8826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1382" y="1026878"/>
            <a:ext cx="7943215" cy="937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027" y="209268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909326" y="41287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0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107950"/>
            <a:ext cx="10725785" cy="4128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5390" y="4606925"/>
            <a:ext cx="102400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373C5-5A1F-4DE5-9562-CC263742DB44}"/>
              </a:ext>
            </a:extLst>
          </p:cNvPr>
          <p:cNvSpPr txBox="1"/>
          <p:nvPr/>
        </p:nvSpPr>
        <p:spPr>
          <a:xfrm>
            <a:off x="2573080" y="5261540"/>
            <a:ext cx="1300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A5C1C6-B336-4B39-A0AA-0016A7F3CFFF}"/>
              </a:ext>
            </a:extLst>
          </p:cNvPr>
          <p:cNvSpPr txBox="1"/>
          <p:nvPr/>
        </p:nvSpPr>
        <p:spPr>
          <a:xfrm>
            <a:off x="3319131" y="5293346"/>
            <a:ext cx="1300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1010285"/>
            <a:ext cx="7418070" cy="483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297866" y="2084097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75712" y="3040582"/>
            <a:ext cx="3638433" cy="7768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</p:spTree>
  </p:cSld>
  <p:clrMapOvr>
    <a:masterClrMapping/>
  </p:clrMapOvr>
  <p:transition advClick="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915" y="294005"/>
            <a:ext cx="8274685" cy="469519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098165" y="5316220"/>
            <a:ext cx="741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phồ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8130" y="2226310"/>
            <a:ext cx="59378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Trò chơi củng cố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11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9550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762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49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06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579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233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2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76637" y="53435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327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2353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sau.</a:t>
            </a:r>
            <a:endParaRPr lang="en-US" sz="2700" b="1" dirty="0">
              <a:solidFill>
                <a:srgbClr val="008000"/>
              </a:solidFill>
            </a:endParaRPr>
          </a:p>
          <a:p>
            <a:endParaRPr lang="en-US" sz="27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4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694974" y="5303996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3012281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156075" y="5055235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734175" y="5194459"/>
            <a:ext cx="1268730" cy="76676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002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9230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2369373" y="3244194"/>
              <a:ext cx="7489670" cy="13933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CỦNG CỐ BÀI HỌC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7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3822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8826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76" y="451129"/>
            <a:ext cx="8250055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17610" y="830794"/>
            <a:ext cx="715677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phố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/>
              <a:t>ô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nghiêm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bởi</a:t>
            </a:r>
            <a:r>
              <a:rPr lang="en-US" sz="3600" dirty="0"/>
              <a:t> </a:t>
            </a:r>
            <a:r>
              <a:rPr lang="en-US" sz="3600" dirty="0" err="1"/>
              <a:t>rác</a:t>
            </a:r>
            <a:r>
              <a:rPr lang="en-US" sz="3600" dirty="0"/>
              <a:t> </a:t>
            </a:r>
            <a:r>
              <a:rPr lang="en-US" sz="3600" dirty="0" err="1"/>
              <a:t>thải</a:t>
            </a:r>
            <a:r>
              <a:rPr lang="en-US" sz="3600" dirty="0"/>
              <a:t>.</a:t>
            </a:r>
          </a:p>
          <a:p>
            <a:pPr algn="ctr"/>
            <a:br>
              <a:rPr lang="en-US" sz="3600" dirty="0"/>
            </a:b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sạch</a:t>
            </a:r>
            <a:r>
              <a:rPr lang="en-US" sz="3600" dirty="0"/>
              <a:t> </a:t>
            </a:r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4"/>
            <a:ext cx="874458" cy="63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2945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9540"/>
            <a:ext cx="9906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1" action="ppaction://hlinksldjump"/>
          </p:cNvPr>
          <p:cNvSpPr/>
          <p:nvPr/>
        </p:nvSpPr>
        <p:spPr>
          <a:xfrm>
            <a:off x="3134153" y="6654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hlinkClick r:id="rId11" action="ppaction://hlinksldjump"/>
              </a:rPr>
              <a:t>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5" name="Oval 34">
            <a:hlinkClick r:id="rId11" action="ppaction://hlinksldjump"/>
          </p:cNvPr>
          <p:cNvSpPr/>
          <p:nvPr/>
        </p:nvSpPr>
        <p:spPr>
          <a:xfrm>
            <a:off x="3811099" y="40097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hlinkClick r:id="rId12" action="ppaction://hlinksldjump"/>
              </a:rPr>
              <a:t>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6" name="Oval 35">
            <a:hlinkClick r:id="rId13" action="ppaction://hlinksldjump"/>
          </p:cNvPr>
          <p:cNvSpPr/>
          <p:nvPr/>
        </p:nvSpPr>
        <p:spPr>
          <a:xfrm>
            <a:off x="4474023" y="6654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Oval 36">
            <a:hlinkClick r:id="rId14" action="ppaction://hlinksldjump"/>
          </p:cNvPr>
          <p:cNvSpPr/>
          <p:nvPr/>
        </p:nvSpPr>
        <p:spPr>
          <a:xfrm>
            <a:off x="5109127" y="6654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hlinkClick r:id="rId14" action="ppaction://hlinksldjump"/>
              </a:rPr>
              <a:t>4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3822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8826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914339" y="3332722"/>
            <a:ext cx="6096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066739" y="3485122"/>
            <a:ext cx="6096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19139" y="3637522"/>
            <a:ext cx="6096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71539" y="3789922"/>
            <a:ext cx="6096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23939" y="3942322"/>
            <a:ext cx="6096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914339" y="5365745"/>
            <a:ext cx="6096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1449089" y="5447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5908872" y="-85352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397238" y="1605834"/>
            <a:ext cx="5970905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8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89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89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bldLvl="0" animBg="1"/>
      <p:bldP spid="35" grpId="0" bldLvl="0" animBg="1"/>
      <p:bldP spid="36" grpId="0" bldLvl="0" animBg="1"/>
      <p:bldP spid="37" grpId="0" bldLvl="0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6" y="1192967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85298" y="2213478"/>
            <a:ext cx="5847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4"/>
            <a:ext cx="874458" cy="63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72" y="879022"/>
            <a:ext cx="8250055" cy="3771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1942" y="1980142"/>
            <a:ext cx="722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à,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ở,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4"/>
            <a:ext cx="874458" cy="63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23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13" y="1223393"/>
            <a:ext cx="8250055" cy="3771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81943" y="2263092"/>
            <a:ext cx="722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Đọc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to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sau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p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4"/>
            <a:ext cx="874458" cy="63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23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13" y="1223393"/>
            <a:ext cx="8250055" cy="3771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81943" y="1690322"/>
            <a:ext cx="72281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to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đoạn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sau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4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0638" y="2753832"/>
            <a:ext cx="7093297" cy="896320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8800" b="0" i="0" u="none" strike="noStrike" kern="1200" cap="none" spc="0" normalizeH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27: V </a:t>
            </a:r>
            <a:r>
              <a:rPr kumimoji="0" lang="en-US" altLang="zh-CN" sz="8800" b="0" i="0" u="none" strike="noStrike" kern="1200" cap="none" spc="0" normalizeH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altLang="zh-CN" sz="8800" b="0" i="0" u="none" strike="noStrike" kern="1200" cap="none" spc="0" normalizeH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 </a:t>
            </a:r>
            <a:r>
              <a:rPr kumimoji="0" lang="en-US" altLang="zh-CN" sz="8800" b="0" i="0" u="none" strike="noStrike" kern="1200" cap="none" spc="0" normalizeH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kumimoji="0" lang="en-US" altLang="zh-CN" sz="8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A0B85C-FFAF-4C23-85E4-DBB7B1381AEB}"/>
              </a:ext>
            </a:extLst>
          </p:cNvPr>
          <p:cNvCxnSpPr/>
          <p:nvPr/>
        </p:nvCxnSpPr>
        <p:spPr>
          <a:xfrm flipV="1">
            <a:off x="6177516" y="2360428"/>
            <a:ext cx="318977" cy="191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06D3CDD-F1F0-451E-8006-502F34F24FD8}"/>
              </a:ext>
            </a:extLst>
          </p:cNvPr>
          <p:cNvSpPr txBox="1"/>
          <p:nvPr/>
        </p:nvSpPr>
        <p:spPr>
          <a:xfrm>
            <a:off x="3646312" y="52565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Design by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223</Words>
  <Application>Microsoft Office PowerPoint</Application>
  <PresentationFormat>Widescreen</PresentationFormat>
  <Paragraphs>74</Paragraphs>
  <Slides>27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等线</vt:lpstr>
      <vt:lpstr>等线 Light</vt:lpstr>
      <vt:lpstr>맑은 고딕</vt:lpstr>
      <vt:lpstr>微软雅黑</vt:lpstr>
      <vt:lpstr>宋体</vt:lpstr>
      <vt:lpstr>.VnAvant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字魂59号-创粗黑</vt:lpstr>
      <vt:lpstr>1_Office Theme</vt:lpstr>
      <vt:lpstr>2_Office Theme</vt:lpstr>
      <vt:lpstr>2_Default Design</vt:lpstr>
      <vt:lpstr>3_Default Design</vt:lpstr>
      <vt:lpstr>4_Default Design</vt:lpstr>
      <vt:lpstr>4_Office Theme</vt:lpstr>
      <vt:lpstr>https://www.freeppt7.com</vt:lpstr>
      <vt:lpstr>千图网海量PPT模板www.58pic.com</vt:lpstr>
      <vt:lpstr>Office 主题​​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GHC</cp:lastModifiedBy>
  <cp:revision>62</cp:revision>
  <dcterms:created xsi:type="dcterms:W3CDTF">2020-08-13T09:32:00Z</dcterms:created>
  <dcterms:modified xsi:type="dcterms:W3CDTF">2025-12-04T06:09:59Z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