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97" r:id="rId4"/>
    <p:sldMasterId id="2147483709" r:id="rId5"/>
    <p:sldMasterId id="2147483723" r:id="rId6"/>
    <p:sldMasterId id="2147483736" r:id="rId7"/>
  </p:sldMasterIdLst>
  <p:notesMasterIdLst>
    <p:notesMasterId r:id="rId27"/>
  </p:notesMasterIdLst>
  <p:sldIdLst>
    <p:sldId id="257" r:id="rId8"/>
    <p:sldId id="258" r:id="rId9"/>
    <p:sldId id="259" r:id="rId10"/>
    <p:sldId id="260" r:id="rId11"/>
    <p:sldId id="261" r:id="rId12"/>
    <p:sldId id="264" r:id="rId13"/>
    <p:sldId id="256" r:id="rId14"/>
    <p:sldId id="397" r:id="rId15"/>
    <p:sldId id="357" r:id="rId16"/>
    <p:sldId id="358" r:id="rId17"/>
    <p:sldId id="359" r:id="rId18"/>
    <p:sldId id="277" r:id="rId19"/>
    <p:sldId id="324" r:id="rId20"/>
    <p:sldId id="398" r:id="rId21"/>
    <p:sldId id="356" r:id="rId22"/>
    <p:sldId id="399" r:id="rId23"/>
    <p:sldId id="320" r:id="rId24"/>
    <p:sldId id="328" r:id="rId25"/>
    <p:sldId id="282"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72" d="100"/>
          <a:sy n="72" d="100"/>
        </p:scale>
        <p:origin x="86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0FB596-A98E-4D6A-AB7E-CDBA9F7C5DF8}" type="datetimeFigureOut">
              <a:rPr lang="en-US" smtClean="0"/>
              <a:t>12/1/2025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2172BB-78AD-4807-8726-F908E5E7D428}" type="slidenum">
              <a:rPr lang="en-US" smtClean="0"/>
              <a:t>‹#›</a:t>
            </a:fld>
            <a:endParaRPr lang="en-US"/>
          </a:p>
        </p:txBody>
      </p:sp>
    </p:spTree>
    <p:extLst>
      <p:ext uri="{BB962C8B-B14F-4D97-AF65-F5344CB8AC3E}">
        <p14:creationId xmlns:p14="http://schemas.microsoft.com/office/powerpoint/2010/main" val="25936531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Design by </a:t>
            </a:r>
            <a:r>
              <a:rPr lang="en-US" dirty="0" err="1"/>
              <a:t>Hương</a:t>
            </a:r>
            <a:r>
              <a:rPr lang="en-US" dirty="0"/>
              <a:t> </a:t>
            </a:r>
            <a:r>
              <a:rPr lang="en-US" dirty="0" err="1"/>
              <a:t>Thảo</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DC1A4F-3F4B-4FDF-86EE-FC94926D40D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306310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Design by </a:t>
            </a:r>
            <a:r>
              <a:rPr lang="en-US" dirty="0" err="1"/>
              <a:t>Hương</a:t>
            </a:r>
            <a:r>
              <a:rPr lang="en-US" dirty="0"/>
              <a:t> </a:t>
            </a:r>
            <a:r>
              <a:rPr lang="en-US" dirty="0" err="1"/>
              <a:t>Thảo</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DC1A4F-3F4B-4FDF-86EE-FC94926D40D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452147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Design by </a:t>
            </a:r>
            <a:r>
              <a:rPr lang="en-US" dirty="0" err="1"/>
              <a:t>Hương</a:t>
            </a:r>
            <a:r>
              <a:rPr lang="en-US" dirty="0"/>
              <a:t> </a:t>
            </a:r>
            <a:r>
              <a:rPr lang="en-US" dirty="0" err="1"/>
              <a:t>Thảo</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DC1A4F-3F4B-4FDF-86EE-FC94926D40D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585945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5897C8A-2CE7-4897-ACD9-17EA76994599}"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11267" name="Rectangle 2"/>
          <p:cNvSpPr>
            <a:spLocks noGrp="1" noRot="1" noChangeAspect="1" noChangeArrowheads="1" noTextEdit="1"/>
          </p:cNvSpPr>
          <p:nvPr>
            <p:ph type="sldImg"/>
          </p:nvPr>
        </p:nvSpPr>
        <p:spPr/>
      </p:sp>
      <p:sp>
        <p:nvSpPr>
          <p:cNvPr id="1126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6491043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D515F-062E-4350-BC4C-B9C916DFF50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56CD292-63DC-439D-861C-B87BFBB6E82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11C4F13-3608-429A-982C-936252BC9CC6}"/>
              </a:ext>
            </a:extLst>
          </p:cNvPr>
          <p:cNvSpPr>
            <a:spLocks noGrp="1"/>
          </p:cNvSpPr>
          <p:nvPr>
            <p:ph type="dt" sz="half" idx="10"/>
          </p:nvPr>
        </p:nvSpPr>
        <p:spPr/>
        <p:txBody>
          <a:bodyPr/>
          <a:lstStyle/>
          <a:p>
            <a:fld id="{1672910F-A919-4C6A-9434-21CA8096CDFD}" type="datetimeFigureOut">
              <a:rPr lang="en-US" smtClean="0"/>
              <a:t>12/1/2025</a:t>
            </a:fld>
            <a:endParaRPr lang="en-US"/>
          </a:p>
        </p:txBody>
      </p:sp>
      <p:sp>
        <p:nvSpPr>
          <p:cNvPr id="5" name="Footer Placeholder 4">
            <a:extLst>
              <a:ext uri="{FF2B5EF4-FFF2-40B4-BE49-F238E27FC236}">
                <a16:creationId xmlns:a16="http://schemas.microsoft.com/office/drawing/2014/main" id="{C2897611-5FD7-4E14-ADE7-6EAAFBA8C8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90072B-B960-4E71-8BE5-122453B62586}"/>
              </a:ext>
            </a:extLst>
          </p:cNvPr>
          <p:cNvSpPr>
            <a:spLocks noGrp="1"/>
          </p:cNvSpPr>
          <p:nvPr>
            <p:ph type="sldNum" sz="quarter" idx="12"/>
          </p:nvPr>
        </p:nvSpPr>
        <p:spPr/>
        <p:txBody>
          <a:bodyPr/>
          <a:lstStyle/>
          <a:p>
            <a:fld id="{8AB5F502-AB85-4335-9AE6-20C4B6E48F65}" type="slidenum">
              <a:rPr lang="en-US" smtClean="0"/>
              <a:t>‹#›</a:t>
            </a:fld>
            <a:endParaRPr lang="en-US"/>
          </a:p>
        </p:txBody>
      </p:sp>
    </p:spTree>
    <p:extLst>
      <p:ext uri="{BB962C8B-B14F-4D97-AF65-F5344CB8AC3E}">
        <p14:creationId xmlns:p14="http://schemas.microsoft.com/office/powerpoint/2010/main" val="40179954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2318B-303E-48E7-A5DD-8A3EF1E0316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316247A-A2A4-489C-8181-130924BC666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B3F62D-6A62-4EB7-9C59-B58D3201081E}"/>
              </a:ext>
            </a:extLst>
          </p:cNvPr>
          <p:cNvSpPr>
            <a:spLocks noGrp="1"/>
          </p:cNvSpPr>
          <p:nvPr>
            <p:ph type="dt" sz="half" idx="10"/>
          </p:nvPr>
        </p:nvSpPr>
        <p:spPr/>
        <p:txBody>
          <a:bodyPr/>
          <a:lstStyle/>
          <a:p>
            <a:fld id="{1672910F-A919-4C6A-9434-21CA8096CDFD}" type="datetimeFigureOut">
              <a:rPr lang="en-US" smtClean="0"/>
              <a:t>12/1/2025</a:t>
            </a:fld>
            <a:endParaRPr lang="en-US"/>
          </a:p>
        </p:txBody>
      </p:sp>
      <p:sp>
        <p:nvSpPr>
          <p:cNvPr id="5" name="Footer Placeholder 4">
            <a:extLst>
              <a:ext uri="{FF2B5EF4-FFF2-40B4-BE49-F238E27FC236}">
                <a16:creationId xmlns:a16="http://schemas.microsoft.com/office/drawing/2014/main" id="{FB218B36-CB29-484E-B7D4-7FB8904D15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6E68C9-D2FC-4452-BF4C-31847E9B593C}"/>
              </a:ext>
            </a:extLst>
          </p:cNvPr>
          <p:cNvSpPr>
            <a:spLocks noGrp="1"/>
          </p:cNvSpPr>
          <p:nvPr>
            <p:ph type="sldNum" sz="quarter" idx="12"/>
          </p:nvPr>
        </p:nvSpPr>
        <p:spPr/>
        <p:txBody>
          <a:bodyPr/>
          <a:lstStyle/>
          <a:p>
            <a:fld id="{8AB5F502-AB85-4335-9AE6-20C4B6E48F65}" type="slidenum">
              <a:rPr lang="en-US" smtClean="0"/>
              <a:t>‹#›</a:t>
            </a:fld>
            <a:endParaRPr lang="en-US"/>
          </a:p>
        </p:txBody>
      </p:sp>
    </p:spTree>
    <p:extLst>
      <p:ext uri="{BB962C8B-B14F-4D97-AF65-F5344CB8AC3E}">
        <p14:creationId xmlns:p14="http://schemas.microsoft.com/office/powerpoint/2010/main" val="31352588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E6288F-B72C-409B-93A2-8290788A8A5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EE82D83-25BA-4F79-9BB3-19FC54E566A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DA9D03-9794-4F0C-8FD3-FC7592CA8F9B}"/>
              </a:ext>
            </a:extLst>
          </p:cNvPr>
          <p:cNvSpPr>
            <a:spLocks noGrp="1"/>
          </p:cNvSpPr>
          <p:nvPr>
            <p:ph type="dt" sz="half" idx="10"/>
          </p:nvPr>
        </p:nvSpPr>
        <p:spPr/>
        <p:txBody>
          <a:bodyPr/>
          <a:lstStyle/>
          <a:p>
            <a:fld id="{1672910F-A919-4C6A-9434-21CA8096CDFD}" type="datetimeFigureOut">
              <a:rPr lang="en-US" smtClean="0"/>
              <a:t>12/1/2025</a:t>
            </a:fld>
            <a:endParaRPr lang="en-US"/>
          </a:p>
        </p:txBody>
      </p:sp>
      <p:sp>
        <p:nvSpPr>
          <p:cNvPr id="5" name="Footer Placeholder 4">
            <a:extLst>
              <a:ext uri="{FF2B5EF4-FFF2-40B4-BE49-F238E27FC236}">
                <a16:creationId xmlns:a16="http://schemas.microsoft.com/office/drawing/2014/main" id="{4AB561AB-8198-441B-AEF0-6885F1FCD6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FD52B5-696E-428F-AB84-01C8D9A73BF4}"/>
              </a:ext>
            </a:extLst>
          </p:cNvPr>
          <p:cNvSpPr>
            <a:spLocks noGrp="1"/>
          </p:cNvSpPr>
          <p:nvPr>
            <p:ph type="sldNum" sz="quarter" idx="12"/>
          </p:nvPr>
        </p:nvSpPr>
        <p:spPr/>
        <p:txBody>
          <a:bodyPr/>
          <a:lstStyle/>
          <a:p>
            <a:fld id="{8AB5F502-AB85-4335-9AE6-20C4B6E48F65}" type="slidenum">
              <a:rPr lang="en-US" smtClean="0"/>
              <a:t>‹#›</a:t>
            </a:fld>
            <a:endParaRPr lang="en-US"/>
          </a:p>
        </p:txBody>
      </p:sp>
    </p:spTree>
    <p:extLst>
      <p:ext uri="{BB962C8B-B14F-4D97-AF65-F5344CB8AC3E}">
        <p14:creationId xmlns:p14="http://schemas.microsoft.com/office/powerpoint/2010/main" val="36136207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12/1/2025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7675386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12/1/2025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6319915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12/1/2025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4546690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12/1/2025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6874272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7930D4-6E6A-4F63-8926-E066E9E16393}" type="datetimeFigureOut">
              <a:rPr lang="en-US" smtClean="0">
                <a:solidFill>
                  <a:prstClr val="black">
                    <a:tint val="75000"/>
                  </a:prstClr>
                </a:solidFill>
              </a:rPr>
              <a:t>12/1/2025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4454290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7930D4-6E6A-4F63-8926-E066E9E16393}" type="datetimeFigureOut">
              <a:rPr lang="en-US" smtClean="0">
                <a:solidFill>
                  <a:prstClr val="black">
                    <a:tint val="75000"/>
                  </a:prstClr>
                </a:solidFill>
              </a:rPr>
              <a:t>12/1/2025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6581581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930D4-6E6A-4F63-8926-E066E9E16393}" type="datetimeFigureOut">
              <a:rPr lang="en-US" smtClean="0">
                <a:solidFill>
                  <a:prstClr val="black">
                    <a:tint val="75000"/>
                  </a:prstClr>
                </a:solidFill>
              </a:rPr>
              <a:t>12/1/2025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1088695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12/1/2025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3694607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235E6-68E4-4C2C-A4FA-AEA032ED4A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0C69E7-024B-4DE2-BAAB-EDC470D4408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10C95B-8E57-4E28-BC2D-7E6FE5C7EFF5}"/>
              </a:ext>
            </a:extLst>
          </p:cNvPr>
          <p:cNvSpPr>
            <a:spLocks noGrp="1"/>
          </p:cNvSpPr>
          <p:nvPr>
            <p:ph type="dt" sz="half" idx="10"/>
          </p:nvPr>
        </p:nvSpPr>
        <p:spPr/>
        <p:txBody>
          <a:bodyPr/>
          <a:lstStyle/>
          <a:p>
            <a:fld id="{1672910F-A919-4C6A-9434-21CA8096CDFD}" type="datetimeFigureOut">
              <a:rPr lang="en-US" smtClean="0"/>
              <a:t>12/1/2025</a:t>
            </a:fld>
            <a:endParaRPr lang="en-US"/>
          </a:p>
        </p:txBody>
      </p:sp>
      <p:sp>
        <p:nvSpPr>
          <p:cNvPr id="5" name="Footer Placeholder 4">
            <a:extLst>
              <a:ext uri="{FF2B5EF4-FFF2-40B4-BE49-F238E27FC236}">
                <a16:creationId xmlns:a16="http://schemas.microsoft.com/office/drawing/2014/main" id="{864FADD4-CDB3-4212-B9DC-4B4D294289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26AD02-2AE1-4BC3-8C00-F11A73694F14}"/>
              </a:ext>
            </a:extLst>
          </p:cNvPr>
          <p:cNvSpPr>
            <a:spLocks noGrp="1"/>
          </p:cNvSpPr>
          <p:nvPr>
            <p:ph type="sldNum" sz="quarter" idx="12"/>
          </p:nvPr>
        </p:nvSpPr>
        <p:spPr/>
        <p:txBody>
          <a:bodyPr/>
          <a:lstStyle/>
          <a:p>
            <a:fld id="{8AB5F502-AB85-4335-9AE6-20C4B6E48F65}" type="slidenum">
              <a:rPr lang="en-US" smtClean="0"/>
              <a:t>‹#›</a:t>
            </a:fld>
            <a:endParaRPr lang="en-US"/>
          </a:p>
        </p:txBody>
      </p:sp>
    </p:spTree>
    <p:extLst>
      <p:ext uri="{BB962C8B-B14F-4D97-AF65-F5344CB8AC3E}">
        <p14:creationId xmlns:p14="http://schemas.microsoft.com/office/powerpoint/2010/main" val="5302029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12/1/2025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048053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12/1/2025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6647475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12/1/2025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4213143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p:txBody>
          <a:bodyPr/>
          <a:lstStyle/>
          <a:p>
            <a:fld id="{11EBD0CC-E3E2-4331-AA06-EBB8ADD6037D}" type="datetimeFigureOut">
              <a:rPr lang="en-US" smtClean="0"/>
              <a:t>12/1/2025</a:t>
            </a:fld>
            <a:endParaRPr lang="en-US"/>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33766016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t>12/1/2025</a:t>
            </a:fld>
            <a:endParaRPr lang="en-US"/>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8069802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t>12/1/2025</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2903401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6842950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00554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rgbClr val="FFE5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C413F-1C14-4F01-95DF-C21A0294F3C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t>12/1/2025</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1" name="Freeform 17">
            <a:extLst>
              <a:ext uri="{FF2B5EF4-FFF2-40B4-BE49-F238E27FC236}">
                <a16:creationId xmlns:a16="http://schemas.microsoft.com/office/drawing/2014/main" id="{11AD8B8B-499E-4064-9606-1DD7568A748C}"/>
              </a:ext>
            </a:extLst>
          </p:cNvPr>
          <p:cNvSpPr/>
          <p:nvPr userDrawn="1"/>
        </p:nvSpPr>
        <p:spPr>
          <a:xfrm>
            <a:off x="280793" y="1122217"/>
            <a:ext cx="11697847" cy="5599257"/>
          </a:xfrm>
          <a:prstGeom prst="rect">
            <a:avLst/>
          </a:prstGeom>
          <a:solidFill>
            <a:srgbClr val="FFFFFF"/>
          </a:solidFill>
          <a:ln w="25400" cap="flat" cmpd="sng" algn="ctr">
            <a:solidFill>
              <a:srgbClr val="FC7D7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2" name="Group 11">
            <a:extLst>
              <a:ext uri="{FF2B5EF4-FFF2-40B4-BE49-F238E27FC236}">
                <a16:creationId xmlns:a16="http://schemas.microsoft.com/office/drawing/2014/main" id="{D4D309D3-D471-4F60-BAF5-84FC57DE863F}"/>
              </a:ext>
            </a:extLst>
          </p:cNvPr>
          <p:cNvGrpSpPr/>
          <p:nvPr userDrawn="1"/>
        </p:nvGrpSpPr>
        <p:grpSpPr>
          <a:xfrm>
            <a:off x="377049" y="255821"/>
            <a:ext cx="2632037" cy="2075610"/>
            <a:chOff x="237072" y="234585"/>
            <a:chExt cx="1448294" cy="1448294"/>
          </a:xfrm>
        </p:grpSpPr>
        <p:sp>
          <p:nvSpPr>
            <p:cNvPr id="13" name="Oval 12">
              <a:extLst>
                <a:ext uri="{FF2B5EF4-FFF2-40B4-BE49-F238E27FC236}">
                  <a16:creationId xmlns:a16="http://schemas.microsoft.com/office/drawing/2014/main" id="{79D3C1B0-FB97-45E0-B76D-1C8A801FEE3A}"/>
                </a:ext>
              </a:extLst>
            </p:cNvPr>
            <p:cNvSpPr/>
            <p:nvPr/>
          </p:nvSpPr>
          <p:spPr>
            <a:xfrm>
              <a:off x="237072" y="234585"/>
              <a:ext cx="1448294" cy="1448294"/>
            </a:xfrm>
            <a:prstGeom prst="ellipse">
              <a:avLst/>
            </a:prstGeom>
            <a:solidFill>
              <a:srgbClr val="FC7D77">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4" name="Oval 13">
              <a:extLst>
                <a:ext uri="{FF2B5EF4-FFF2-40B4-BE49-F238E27FC236}">
                  <a16:creationId xmlns:a16="http://schemas.microsoft.com/office/drawing/2014/main" id="{4794393D-301C-4659-BBCA-281D2C010711}"/>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50A22E59-CF8B-4136-A69F-75E63F01160F}"/>
                </a:ext>
              </a:extLst>
            </p:cNvPr>
            <p:cNvSpPr/>
            <p:nvPr/>
          </p:nvSpPr>
          <p:spPr>
            <a:xfrm>
              <a:off x="244823" y="242721"/>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38147379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04949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9988C-8787-4F8D-92BA-F88ACF5BE87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18082BB-51A8-4183-BD1A-3BBE54285AE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649DCEF-7381-45A9-86D5-8A8C77EE6300}"/>
              </a:ext>
            </a:extLst>
          </p:cNvPr>
          <p:cNvSpPr>
            <a:spLocks noGrp="1"/>
          </p:cNvSpPr>
          <p:nvPr>
            <p:ph type="dt" sz="half" idx="10"/>
          </p:nvPr>
        </p:nvSpPr>
        <p:spPr/>
        <p:txBody>
          <a:bodyPr/>
          <a:lstStyle/>
          <a:p>
            <a:fld id="{1672910F-A919-4C6A-9434-21CA8096CDFD}" type="datetimeFigureOut">
              <a:rPr lang="en-US" smtClean="0"/>
              <a:t>12/1/2025</a:t>
            </a:fld>
            <a:endParaRPr lang="en-US"/>
          </a:p>
        </p:txBody>
      </p:sp>
      <p:sp>
        <p:nvSpPr>
          <p:cNvPr id="5" name="Footer Placeholder 4">
            <a:extLst>
              <a:ext uri="{FF2B5EF4-FFF2-40B4-BE49-F238E27FC236}">
                <a16:creationId xmlns:a16="http://schemas.microsoft.com/office/drawing/2014/main" id="{6B6DAA02-7E70-489D-87D7-629C57AA7A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BCD62E-F0A0-495E-891D-21C7D39B3C89}"/>
              </a:ext>
            </a:extLst>
          </p:cNvPr>
          <p:cNvSpPr>
            <a:spLocks noGrp="1"/>
          </p:cNvSpPr>
          <p:nvPr>
            <p:ph type="sldNum" sz="quarter" idx="12"/>
          </p:nvPr>
        </p:nvSpPr>
        <p:spPr/>
        <p:txBody>
          <a:bodyPr/>
          <a:lstStyle/>
          <a:p>
            <a:fld id="{8AB5F502-AB85-4335-9AE6-20C4B6E48F65}" type="slidenum">
              <a:rPr lang="en-US" smtClean="0"/>
              <a:t>‹#›</a:t>
            </a:fld>
            <a:endParaRPr lang="en-US"/>
          </a:p>
        </p:txBody>
      </p:sp>
    </p:spTree>
    <p:extLst>
      <p:ext uri="{BB962C8B-B14F-4D97-AF65-F5344CB8AC3E}">
        <p14:creationId xmlns:p14="http://schemas.microsoft.com/office/powerpoint/2010/main" val="25747629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5629535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47C95-0654-4CFB-89B1-FBB04BE794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B13C135-2EE2-4584-B084-345C0B088A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2E1CE5B-AD0C-4FF0-917D-7437F60898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DB618D-B73D-43D0-8377-801B77CE282F}"/>
              </a:ext>
            </a:extLst>
          </p:cNvPr>
          <p:cNvSpPr>
            <a:spLocks noGrp="1"/>
          </p:cNvSpPr>
          <p:nvPr>
            <p:ph type="dt" sz="half" idx="10"/>
          </p:nvPr>
        </p:nvSpPr>
        <p:spPr/>
        <p:txBody>
          <a:bodyPr/>
          <a:lstStyle/>
          <a:p>
            <a:fld id="{11EBD0CC-E3E2-4331-AA06-EBB8ADD6037D}" type="datetimeFigureOut">
              <a:rPr lang="en-US" smtClean="0"/>
              <a:t>12/1/2025</a:t>
            </a:fld>
            <a:endParaRPr lang="en-US"/>
          </a:p>
        </p:txBody>
      </p:sp>
      <p:sp>
        <p:nvSpPr>
          <p:cNvPr id="6" name="Footer Placeholder 5">
            <a:extLst>
              <a:ext uri="{FF2B5EF4-FFF2-40B4-BE49-F238E27FC236}">
                <a16:creationId xmlns:a16="http://schemas.microsoft.com/office/drawing/2014/main" id="{31EF31C4-6B8F-44F1-993D-5947608914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CBA786-EC9B-4536-A5E3-FB7EC29F99F2}"/>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29115485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t>12/1/2025</a:t>
            </a:fld>
            <a:endParaRPr lang="en-US"/>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37166341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9BBCE0-AED8-4E4B-9B05-261E8CA1875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062ECC-5999-422C-A3DF-DCFA4B1CF5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CC3794-7BE6-4A2A-9468-C7FC51EAAC0E}"/>
              </a:ext>
            </a:extLst>
          </p:cNvPr>
          <p:cNvSpPr>
            <a:spLocks noGrp="1"/>
          </p:cNvSpPr>
          <p:nvPr>
            <p:ph type="dt" sz="half" idx="10"/>
          </p:nvPr>
        </p:nvSpPr>
        <p:spPr/>
        <p:txBody>
          <a:bodyPr/>
          <a:lstStyle/>
          <a:p>
            <a:fld id="{11EBD0CC-E3E2-4331-AA06-EBB8ADD6037D}" type="datetimeFigureOut">
              <a:rPr lang="en-US" smtClean="0"/>
              <a:t>12/1/2025</a:t>
            </a:fld>
            <a:endParaRPr lang="en-US"/>
          </a:p>
        </p:txBody>
      </p:sp>
      <p:sp>
        <p:nvSpPr>
          <p:cNvPr id="5" name="Footer Placeholder 4">
            <a:extLst>
              <a:ext uri="{FF2B5EF4-FFF2-40B4-BE49-F238E27FC236}">
                <a16:creationId xmlns:a16="http://schemas.microsoft.com/office/drawing/2014/main" id="{01279640-B044-45DF-A253-99F525CE70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740F97-40D1-4185-8811-2F94EC72862B}"/>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22009035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header" userDrawn="1">
  <p:cSld name="1_Section header">
    <p:bg>
      <p:bgPr>
        <a:solidFill>
          <a:schemeClr val="accent2">
            <a:lumMod val="20000"/>
            <a:lumOff val="80000"/>
          </a:schemeClr>
        </a:solidFill>
        <a:effectLst/>
      </p:bgPr>
    </p:bg>
    <p:spTree>
      <p:nvGrpSpPr>
        <p:cNvPr id="1" name="Shape 12"/>
        <p:cNvGrpSpPr/>
        <p:nvPr/>
      </p:nvGrpSpPr>
      <p:grpSpPr>
        <a:xfrm>
          <a:off x="0" y="0"/>
          <a:ext cx="0" cy="0"/>
          <a:chOff x="0" y="0"/>
          <a:chExt cx="0" cy="0"/>
        </a:xfrm>
      </p:grpSpPr>
      <p:sp>
        <p:nvSpPr>
          <p:cNvPr id="11" name="Freeform 17">
            <a:extLst>
              <a:ext uri="{FF2B5EF4-FFF2-40B4-BE49-F238E27FC236}">
                <a16:creationId xmlns:a16="http://schemas.microsoft.com/office/drawing/2014/main" id="{A2D75A9B-0539-4922-A971-098E2F07112B}"/>
              </a:ext>
            </a:extLst>
          </p:cNvPr>
          <p:cNvSpPr/>
          <p:nvPr userDrawn="1"/>
        </p:nvSpPr>
        <p:spPr>
          <a:xfrm>
            <a:off x="280793" y="1122218"/>
            <a:ext cx="11720707" cy="5564332"/>
          </a:xfrm>
          <a:prstGeom prst="rect">
            <a:avLst/>
          </a:prstGeom>
          <a:solidFill>
            <a:schemeClr val="bg1"/>
          </a:solidFill>
          <a:ln w="25400" cap="flat" cmpd="sng" algn="ctr">
            <a:solidFill>
              <a:schemeClr val="accent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6" name="Group 5"/>
          <p:cNvGrpSpPr/>
          <p:nvPr userDrawn="1"/>
        </p:nvGrpSpPr>
        <p:grpSpPr>
          <a:xfrm>
            <a:off x="502731" y="341095"/>
            <a:ext cx="2574745" cy="1931059"/>
            <a:chOff x="237072" y="234585"/>
            <a:chExt cx="1448294" cy="1448294"/>
          </a:xfrm>
          <a:solidFill>
            <a:schemeClr val="bg1"/>
          </a:solidFill>
        </p:grpSpPr>
        <p:sp>
          <p:nvSpPr>
            <p:cNvPr id="7" name="Oval 6"/>
            <p:cNvSpPr/>
            <p:nvPr/>
          </p:nvSpPr>
          <p:spPr>
            <a:xfrm>
              <a:off x="237072" y="234585"/>
              <a:ext cx="1448294" cy="1448294"/>
            </a:xfrm>
            <a:prstGeom prst="ellipse">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Oval 7"/>
            <p:cNvSpPr/>
            <p:nvPr/>
          </p:nvSpPr>
          <p:spPr>
            <a:xfrm>
              <a:off x="283311" y="280824"/>
              <a:ext cx="1355815" cy="1355815"/>
            </a:xfrm>
            <a:prstGeom prst="ellipse">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Oval 8"/>
            <p:cNvSpPr/>
            <p:nvPr/>
          </p:nvSpPr>
          <p:spPr>
            <a:xfrm>
              <a:off x="251674" y="248347"/>
              <a:ext cx="1419087" cy="1419087"/>
            </a:xfrm>
            <a:prstGeom prst="ellipse">
              <a:avLst/>
            </a:prstGeom>
            <a:grpFill/>
            <a:ln w="9525">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25177368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3375"/>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sp>
        <p:nvSpPr>
          <p:cNvPr id="4" name="Date Placeholder 3"/>
          <p:cNvSpPr>
            <a:spLocks noGrp="1"/>
          </p:cNvSpPr>
          <p:nvPr>
            <p:ph type="dt" sz="half" idx="10"/>
          </p:nvPr>
        </p:nvSpPr>
        <p:spPr/>
        <p:txBody>
          <a:bodyPr/>
          <a:lstStyle/>
          <a:p>
            <a:pPr defTabSz="685800"/>
            <a:endParaRPr lang="en-US">
              <a:solidFill>
                <a:srgbClr val="000000"/>
              </a:solidFill>
            </a:endParaRPr>
          </a:p>
        </p:txBody>
      </p:sp>
      <p:sp>
        <p:nvSpPr>
          <p:cNvPr id="5" name="Footer Placeholder 4"/>
          <p:cNvSpPr>
            <a:spLocks noGrp="1"/>
          </p:cNvSpPr>
          <p:nvPr>
            <p:ph type="ftr" sz="quarter" idx="11"/>
          </p:nvPr>
        </p:nvSpPr>
        <p:spPr/>
        <p:txBody>
          <a:bodyPr/>
          <a:lstStyle/>
          <a:p>
            <a:pPr defTabSz="685800"/>
            <a:endParaRPr lang="en-US">
              <a:solidFill>
                <a:srgbClr val="000000"/>
              </a:solidFill>
            </a:endParaRPr>
          </a:p>
        </p:txBody>
      </p:sp>
      <p:sp>
        <p:nvSpPr>
          <p:cNvPr id="6" name="Slide Number Placeholder 5"/>
          <p:cNvSpPr>
            <a:spLocks noGrp="1"/>
          </p:cNvSpPr>
          <p:nvPr>
            <p:ph type="sldNum" sz="quarter" idx="12"/>
          </p:nvPr>
        </p:nvSpPr>
        <p:spPr/>
        <p:txBody>
          <a:bodyPr/>
          <a:lstStyle/>
          <a:p>
            <a:pPr defTabSz="685800"/>
            <a:fld id="{9A0DB2DC-4C9A-4742-B13C-FB6460FD3503}" type="slidenum">
              <a:rPr lang="en-US" smtClean="0">
                <a:solidFill>
                  <a:srgbClr val="000000"/>
                </a:solidFill>
              </a:rPr>
              <a:pPr defTabSz="685800"/>
              <a:t>‹#›</a:t>
            </a:fld>
            <a:endParaRPr lang="en-US">
              <a:solidFill>
                <a:srgbClr val="000000"/>
              </a:solidFill>
            </a:endParaRPr>
          </a:p>
        </p:txBody>
      </p:sp>
    </p:spTree>
    <p:extLst>
      <p:ext uri="{BB962C8B-B14F-4D97-AF65-F5344CB8AC3E}">
        <p14:creationId xmlns:p14="http://schemas.microsoft.com/office/powerpoint/2010/main" val="40749962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endParaRPr lang="en-US">
              <a:solidFill>
                <a:srgbClr val="000000"/>
              </a:solidFill>
            </a:endParaRPr>
          </a:p>
        </p:txBody>
      </p:sp>
      <p:sp>
        <p:nvSpPr>
          <p:cNvPr id="5" name="Footer Placeholder 4"/>
          <p:cNvSpPr>
            <a:spLocks noGrp="1"/>
          </p:cNvSpPr>
          <p:nvPr>
            <p:ph type="ftr" sz="quarter" idx="11"/>
          </p:nvPr>
        </p:nvSpPr>
        <p:spPr/>
        <p:txBody>
          <a:bodyPr/>
          <a:lstStyle/>
          <a:p>
            <a:pPr defTabSz="685800"/>
            <a:endParaRPr lang="en-US">
              <a:solidFill>
                <a:srgbClr val="000000"/>
              </a:solidFill>
            </a:endParaRPr>
          </a:p>
        </p:txBody>
      </p:sp>
      <p:sp>
        <p:nvSpPr>
          <p:cNvPr id="6" name="Slide Number Placeholder 5"/>
          <p:cNvSpPr>
            <a:spLocks noGrp="1"/>
          </p:cNvSpPr>
          <p:nvPr>
            <p:ph type="sldNum" sz="quarter" idx="12"/>
          </p:nvPr>
        </p:nvSpPr>
        <p:spPr/>
        <p:txBody>
          <a:bodyPr/>
          <a:lstStyle/>
          <a:p>
            <a:pPr defTabSz="685800"/>
            <a:fld id="{9A0DB2DC-4C9A-4742-B13C-FB6460FD3503}" type="slidenum">
              <a:rPr lang="en-US" smtClean="0">
                <a:solidFill>
                  <a:srgbClr val="000000"/>
                </a:solidFill>
              </a:rPr>
              <a:pPr defTabSz="685800"/>
              <a:t>‹#›</a:t>
            </a:fld>
            <a:endParaRPr lang="en-US">
              <a:solidFill>
                <a:srgbClr val="000000"/>
              </a:solidFill>
            </a:endParaRPr>
          </a:p>
        </p:txBody>
      </p:sp>
    </p:spTree>
    <p:extLst>
      <p:ext uri="{BB962C8B-B14F-4D97-AF65-F5344CB8AC3E}">
        <p14:creationId xmlns:p14="http://schemas.microsoft.com/office/powerpoint/2010/main" val="13499562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3375"/>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85800"/>
            <a:endParaRPr lang="en-US">
              <a:solidFill>
                <a:srgbClr val="000000"/>
              </a:solidFill>
            </a:endParaRPr>
          </a:p>
        </p:txBody>
      </p:sp>
      <p:sp>
        <p:nvSpPr>
          <p:cNvPr id="5" name="Footer Placeholder 4"/>
          <p:cNvSpPr>
            <a:spLocks noGrp="1"/>
          </p:cNvSpPr>
          <p:nvPr>
            <p:ph type="ftr" sz="quarter" idx="11"/>
          </p:nvPr>
        </p:nvSpPr>
        <p:spPr/>
        <p:txBody>
          <a:bodyPr/>
          <a:lstStyle/>
          <a:p>
            <a:pPr defTabSz="685800"/>
            <a:endParaRPr lang="en-US">
              <a:solidFill>
                <a:srgbClr val="000000"/>
              </a:solidFill>
            </a:endParaRPr>
          </a:p>
        </p:txBody>
      </p:sp>
      <p:sp>
        <p:nvSpPr>
          <p:cNvPr id="6" name="Slide Number Placeholder 5"/>
          <p:cNvSpPr>
            <a:spLocks noGrp="1"/>
          </p:cNvSpPr>
          <p:nvPr>
            <p:ph type="sldNum" sz="quarter" idx="12"/>
          </p:nvPr>
        </p:nvSpPr>
        <p:spPr/>
        <p:txBody>
          <a:bodyPr/>
          <a:lstStyle/>
          <a:p>
            <a:pPr defTabSz="685800"/>
            <a:fld id="{9A0DB2DC-4C9A-4742-B13C-FB6460FD3503}" type="slidenum">
              <a:rPr lang="en-US" smtClean="0">
                <a:solidFill>
                  <a:srgbClr val="000000"/>
                </a:solidFill>
              </a:rPr>
              <a:pPr defTabSz="685800"/>
              <a:t>‹#›</a:t>
            </a:fld>
            <a:endParaRPr lang="en-US">
              <a:solidFill>
                <a:srgbClr val="000000"/>
              </a:solidFill>
            </a:endParaRPr>
          </a:p>
        </p:txBody>
      </p:sp>
    </p:spTree>
    <p:extLst>
      <p:ext uri="{BB962C8B-B14F-4D97-AF65-F5344CB8AC3E}">
        <p14:creationId xmlns:p14="http://schemas.microsoft.com/office/powerpoint/2010/main" val="10475420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76672"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5728" y="1600202"/>
            <a:ext cx="5376672"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endParaRPr lang="en-US">
              <a:solidFill>
                <a:srgbClr val="000000"/>
              </a:solidFill>
            </a:endParaRPr>
          </a:p>
        </p:txBody>
      </p:sp>
      <p:sp>
        <p:nvSpPr>
          <p:cNvPr id="6" name="Footer Placeholder 5"/>
          <p:cNvSpPr>
            <a:spLocks noGrp="1"/>
          </p:cNvSpPr>
          <p:nvPr>
            <p:ph type="ftr" sz="quarter" idx="11"/>
          </p:nvPr>
        </p:nvSpPr>
        <p:spPr/>
        <p:txBody>
          <a:bodyPr/>
          <a:lstStyle/>
          <a:p>
            <a:pPr defTabSz="685800"/>
            <a:endParaRPr lang="en-US">
              <a:solidFill>
                <a:srgbClr val="000000"/>
              </a:solidFill>
            </a:endParaRPr>
          </a:p>
        </p:txBody>
      </p:sp>
      <p:sp>
        <p:nvSpPr>
          <p:cNvPr id="7" name="Slide Number Placeholder 6"/>
          <p:cNvSpPr>
            <a:spLocks noGrp="1"/>
          </p:cNvSpPr>
          <p:nvPr>
            <p:ph type="sldNum" sz="quarter" idx="12"/>
          </p:nvPr>
        </p:nvSpPr>
        <p:spPr/>
        <p:txBody>
          <a:bodyPr/>
          <a:lstStyle/>
          <a:p>
            <a:pPr defTabSz="685800"/>
            <a:fld id="{9A0DB2DC-4C9A-4742-B13C-FB6460FD3503}" type="slidenum">
              <a:rPr lang="en-US" smtClean="0">
                <a:solidFill>
                  <a:srgbClr val="000000"/>
                </a:solidFill>
              </a:rPr>
              <a:pPr defTabSz="685800"/>
              <a:t>‹#›</a:t>
            </a:fld>
            <a:endParaRPr lang="en-US">
              <a:solidFill>
                <a:srgbClr val="000000"/>
              </a:solidFill>
            </a:endParaRPr>
          </a:p>
        </p:txBody>
      </p:sp>
    </p:spTree>
    <p:extLst>
      <p:ext uri="{BB962C8B-B14F-4D97-AF65-F5344CB8AC3E}">
        <p14:creationId xmlns:p14="http://schemas.microsoft.com/office/powerpoint/2010/main" val="7535167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endParaRPr lang="en-US">
              <a:solidFill>
                <a:srgbClr val="000000"/>
              </a:solidFill>
            </a:endParaRPr>
          </a:p>
        </p:txBody>
      </p:sp>
      <p:sp>
        <p:nvSpPr>
          <p:cNvPr id="8" name="Footer Placeholder 7"/>
          <p:cNvSpPr>
            <a:spLocks noGrp="1"/>
          </p:cNvSpPr>
          <p:nvPr>
            <p:ph type="ftr" sz="quarter" idx="11"/>
          </p:nvPr>
        </p:nvSpPr>
        <p:spPr/>
        <p:txBody>
          <a:bodyPr/>
          <a:lstStyle/>
          <a:p>
            <a:pPr defTabSz="685800"/>
            <a:endParaRPr lang="en-US">
              <a:solidFill>
                <a:srgbClr val="000000"/>
              </a:solidFill>
            </a:endParaRPr>
          </a:p>
        </p:txBody>
      </p:sp>
      <p:sp>
        <p:nvSpPr>
          <p:cNvPr id="9" name="Slide Number Placeholder 8"/>
          <p:cNvSpPr>
            <a:spLocks noGrp="1"/>
          </p:cNvSpPr>
          <p:nvPr>
            <p:ph type="sldNum" sz="quarter" idx="12"/>
          </p:nvPr>
        </p:nvSpPr>
        <p:spPr/>
        <p:txBody>
          <a:bodyPr/>
          <a:lstStyle/>
          <a:p>
            <a:pPr defTabSz="685800"/>
            <a:fld id="{9A0DB2DC-4C9A-4742-B13C-FB6460FD3503}" type="slidenum">
              <a:rPr lang="en-US" smtClean="0">
                <a:solidFill>
                  <a:srgbClr val="000000"/>
                </a:solidFill>
              </a:rPr>
              <a:pPr defTabSz="685800"/>
              <a:t>‹#›</a:t>
            </a:fld>
            <a:endParaRPr lang="en-US">
              <a:solidFill>
                <a:srgbClr val="000000"/>
              </a:solidFill>
            </a:endParaRPr>
          </a:p>
        </p:txBody>
      </p:sp>
    </p:spTree>
    <p:extLst>
      <p:ext uri="{BB962C8B-B14F-4D97-AF65-F5344CB8AC3E}">
        <p14:creationId xmlns:p14="http://schemas.microsoft.com/office/powerpoint/2010/main" val="6821214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8B229-95F8-464B-AFD4-36621A2B24E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032D3D-E657-44D8-934B-A03C9F5EF3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7848B50-006A-47DC-B2FF-11A0ED5CB50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F62D41-EF07-4991-B4A5-ED67E590C1A4}"/>
              </a:ext>
            </a:extLst>
          </p:cNvPr>
          <p:cNvSpPr>
            <a:spLocks noGrp="1"/>
          </p:cNvSpPr>
          <p:nvPr>
            <p:ph type="dt" sz="half" idx="10"/>
          </p:nvPr>
        </p:nvSpPr>
        <p:spPr/>
        <p:txBody>
          <a:bodyPr/>
          <a:lstStyle/>
          <a:p>
            <a:fld id="{1672910F-A919-4C6A-9434-21CA8096CDFD}" type="datetimeFigureOut">
              <a:rPr lang="en-US" smtClean="0"/>
              <a:t>12/1/2025</a:t>
            </a:fld>
            <a:endParaRPr lang="en-US"/>
          </a:p>
        </p:txBody>
      </p:sp>
      <p:sp>
        <p:nvSpPr>
          <p:cNvPr id="6" name="Footer Placeholder 5">
            <a:extLst>
              <a:ext uri="{FF2B5EF4-FFF2-40B4-BE49-F238E27FC236}">
                <a16:creationId xmlns:a16="http://schemas.microsoft.com/office/drawing/2014/main" id="{CE1CF233-BE49-45DF-9EB5-B67DB6A9AD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D5C907-2B43-4DC2-B1D9-5C4A4DE06326}"/>
              </a:ext>
            </a:extLst>
          </p:cNvPr>
          <p:cNvSpPr>
            <a:spLocks noGrp="1"/>
          </p:cNvSpPr>
          <p:nvPr>
            <p:ph type="sldNum" sz="quarter" idx="12"/>
          </p:nvPr>
        </p:nvSpPr>
        <p:spPr/>
        <p:txBody>
          <a:bodyPr/>
          <a:lstStyle/>
          <a:p>
            <a:fld id="{8AB5F502-AB85-4335-9AE6-20C4B6E48F65}" type="slidenum">
              <a:rPr lang="en-US" smtClean="0"/>
              <a:t>‹#›</a:t>
            </a:fld>
            <a:endParaRPr lang="en-US"/>
          </a:p>
        </p:txBody>
      </p:sp>
    </p:spTree>
    <p:extLst>
      <p:ext uri="{BB962C8B-B14F-4D97-AF65-F5344CB8AC3E}">
        <p14:creationId xmlns:p14="http://schemas.microsoft.com/office/powerpoint/2010/main" val="33963449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endParaRPr lang="en-US">
              <a:solidFill>
                <a:srgbClr val="000000"/>
              </a:solidFill>
            </a:endParaRPr>
          </a:p>
        </p:txBody>
      </p:sp>
      <p:sp>
        <p:nvSpPr>
          <p:cNvPr id="4" name="Footer Placeholder 3"/>
          <p:cNvSpPr>
            <a:spLocks noGrp="1"/>
          </p:cNvSpPr>
          <p:nvPr>
            <p:ph type="ftr" sz="quarter" idx="11"/>
          </p:nvPr>
        </p:nvSpPr>
        <p:spPr/>
        <p:txBody>
          <a:bodyPr/>
          <a:lstStyle/>
          <a:p>
            <a:pPr defTabSz="685800"/>
            <a:endParaRPr lang="en-US">
              <a:solidFill>
                <a:srgbClr val="000000"/>
              </a:solidFill>
            </a:endParaRPr>
          </a:p>
        </p:txBody>
      </p:sp>
      <p:sp>
        <p:nvSpPr>
          <p:cNvPr id="5" name="Slide Number Placeholder 4"/>
          <p:cNvSpPr>
            <a:spLocks noGrp="1"/>
          </p:cNvSpPr>
          <p:nvPr>
            <p:ph type="sldNum" sz="quarter" idx="12"/>
          </p:nvPr>
        </p:nvSpPr>
        <p:spPr/>
        <p:txBody>
          <a:bodyPr/>
          <a:lstStyle/>
          <a:p>
            <a:pPr defTabSz="685800"/>
            <a:fld id="{9A0DB2DC-4C9A-4742-B13C-FB6460FD3503}" type="slidenum">
              <a:rPr lang="en-US" smtClean="0">
                <a:solidFill>
                  <a:srgbClr val="000000"/>
                </a:solidFill>
              </a:rPr>
              <a:pPr defTabSz="685800"/>
              <a:t>‹#›</a:t>
            </a:fld>
            <a:endParaRPr lang="en-US">
              <a:solidFill>
                <a:srgbClr val="000000"/>
              </a:solidFill>
            </a:endParaRPr>
          </a:p>
        </p:txBody>
      </p:sp>
    </p:spTree>
    <p:extLst>
      <p:ext uri="{BB962C8B-B14F-4D97-AF65-F5344CB8AC3E}">
        <p14:creationId xmlns:p14="http://schemas.microsoft.com/office/powerpoint/2010/main" val="24101861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endParaRPr lang="en-US">
              <a:solidFill>
                <a:srgbClr val="000000"/>
              </a:solidFill>
            </a:endParaRPr>
          </a:p>
        </p:txBody>
      </p:sp>
      <p:sp>
        <p:nvSpPr>
          <p:cNvPr id="3" name="Footer Placeholder 2"/>
          <p:cNvSpPr>
            <a:spLocks noGrp="1"/>
          </p:cNvSpPr>
          <p:nvPr>
            <p:ph type="ftr" sz="quarter" idx="11"/>
          </p:nvPr>
        </p:nvSpPr>
        <p:spPr/>
        <p:txBody>
          <a:bodyPr/>
          <a:lstStyle/>
          <a:p>
            <a:pPr defTabSz="685800"/>
            <a:endParaRPr lang="en-US">
              <a:solidFill>
                <a:srgbClr val="000000"/>
              </a:solidFill>
            </a:endParaRPr>
          </a:p>
        </p:txBody>
      </p:sp>
      <p:sp>
        <p:nvSpPr>
          <p:cNvPr id="4" name="Slide Number Placeholder 3"/>
          <p:cNvSpPr>
            <a:spLocks noGrp="1"/>
          </p:cNvSpPr>
          <p:nvPr>
            <p:ph type="sldNum" sz="quarter" idx="12"/>
          </p:nvPr>
        </p:nvSpPr>
        <p:spPr/>
        <p:txBody>
          <a:bodyPr/>
          <a:lstStyle/>
          <a:p>
            <a:pPr defTabSz="685800"/>
            <a:fld id="{9A0DB2DC-4C9A-4742-B13C-FB6460FD3503}" type="slidenum">
              <a:rPr lang="en-US" smtClean="0">
                <a:solidFill>
                  <a:srgbClr val="000000"/>
                </a:solidFill>
              </a:rPr>
              <a:pPr defTabSz="685800"/>
              <a:t>‹#›</a:t>
            </a:fld>
            <a:endParaRPr lang="en-US">
              <a:solidFill>
                <a:srgbClr val="000000"/>
              </a:solidFill>
            </a:endParaRPr>
          </a:p>
        </p:txBody>
      </p:sp>
    </p:spTree>
    <p:extLst>
      <p:ext uri="{BB962C8B-B14F-4D97-AF65-F5344CB8AC3E}">
        <p14:creationId xmlns:p14="http://schemas.microsoft.com/office/powerpoint/2010/main" val="21797795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18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endParaRPr lang="en-US">
              <a:solidFill>
                <a:srgbClr val="000000"/>
              </a:solidFill>
            </a:endParaRPr>
          </a:p>
        </p:txBody>
      </p:sp>
      <p:sp>
        <p:nvSpPr>
          <p:cNvPr id="6" name="Footer Placeholder 5"/>
          <p:cNvSpPr>
            <a:spLocks noGrp="1"/>
          </p:cNvSpPr>
          <p:nvPr>
            <p:ph type="ftr" sz="quarter" idx="11"/>
          </p:nvPr>
        </p:nvSpPr>
        <p:spPr/>
        <p:txBody>
          <a:bodyPr/>
          <a:lstStyle/>
          <a:p>
            <a:pPr defTabSz="685800"/>
            <a:endParaRPr lang="en-US">
              <a:solidFill>
                <a:srgbClr val="000000"/>
              </a:solidFill>
            </a:endParaRPr>
          </a:p>
        </p:txBody>
      </p:sp>
      <p:sp>
        <p:nvSpPr>
          <p:cNvPr id="7" name="Slide Number Placeholder 6"/>
          <p:cNvSpPr>
            <a:spLocks noGrp="1"/>
          </p:cNvSpPr>
          <p:nvPr>
            <p:ph type="sldNum" sz="quarter" idx="12"/>
          </p:nvPr>
        </p:nvSpPr>
        <p:spPr/>
        <p:txBody>
          <a:bodyPr/>
          <a:lstStyle/>
          <a:p>
            <a:pPr defTabSz="685800"/>
            <a:fld id="{9A0DB2DC-4C9A-4742-B13C-FB6460FD3503}" type="slidenum">
              <a:rPr lang="en-US" smtClean="0">
                <a:solidFill>
                  <a:srgbClr val="000000"/>
                </a:solidFill>
              </a:rPr>
              <a:pPr defTabSz="685800"/>
              <a:t>‹#›</a:t>
            </a:fld>
            <a:endParaRPr lang="en-US">
              <a:solidFill>
                <a:srgbClr val="000000"/>
              </a:solidFill>
            </a:endParaRPr>
          </a:p>
        </p:txBody>
      </p:sp>
    </p:spTree>
    <p:extLst>
      <p:ext uri="{BB962C8B-B14F-4D97-AF65-F5344CB8AC3E}">
        <p14:creationId xmlns:p14="http://schemas.microsoft.com/office/powerpoint/2010/main" val="26614536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18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endParaRPr lang="en-US">
              <a:solidFill>
                <a:srgbClr val="000000"/>
              </a:solidFill>
            </a:endParaRPr>
          </a:p>
        </p:txBody>
      </p:sp>
      <p:sp>
        <p:nvSpPr>
          <p:cNvPr id="6" name="Footer Placeholder 5"/>
          <p:cNvSpPr>
            <a:spLocks noGrp="1"/>
          </p:cNvSpPr>
          <p:nvPr>
            <p:ph type="ftr" sz="quarter" idx="11"/>
          </p:nvPr>
        </p:nvSpPr>
        <p:spPr/>
        <p:txBody>
          <a:bodyPr/>
          <a:lstStyle/>
          <a:p>
            <a:pPr defTabSz="685800"/>
            <a:endParaRPr lang="en-US">
              <a:solidFill>
                <a:srgbClr val="000000"/>
              </a:solidFill>
            </a:endParaRPr>
          </a:p>
        </p:txBody>
      </p:sp>
      <p:sp>
        <p:nvSpPr>
          <p:cNvPr id="7" name="Slide Number Placeholder 6"/>
          <p:cNvSpPr>
            <a:spLocks noGrp="1"/>
          </p:cNvSpPr>
          <p:nvPr>
            <p:ph type="sldNum" sz="quarter" idx="12"/>
          </p:nvPr>
        </p:nvSpPr>
        <p:spPr/>
        <p:txBody>
          <a:bodyPr/>
          <a:lstStyle/>
          <a:p>
            <a:pPr defTabSz="685800"/>
            <a:fld id="{9A0DB2DC-4C9A-4742-B13C-FB6460FD3503}" type="slidenum">
              <a:rPr lang="en-US" smtClean="0">
                <a:solidFill>
                  <a:srgbClr val="000000"/>
                </a:solidFill>
              </a:rPr>
              <a:pPr defTabSz="685800"/>
              <a:t>‹#›</a:t>
            </a:fld>
            <a:endParaRPr lang="en-US">
              <a:solidFill>
                <a:srgbClr val="000000"/>
              </a:solidFill>
            </a:endParaRPr>
          </a:p>
        </p:txBody>
      </p:sp>
    </p:spTree>
    <p:extLst>
      <p:ext uri="{BB962C8B-B14F-4D97-AF65-F5344CB8AC3E}">
        <p14:creationId xmlns:p14="http://schemas.microsoft.com/office/powerpoint/2010/main" val="42764706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endParaRPr lang="en-US">
              <a:solidFill>
                <a:srgbClr val="000000"/>
              </a:solidFill>
            </a:endParaRPr>
          </a:p>
        </p:txBody>
      </p:sp>
      <p:sp>
        <p:nvSpPr>
          <p:cNvPr id="5" name="Footer Placeholder 4"/>
          <p:cNvSpPr>
            <a:spLocks noGrp="1"/>
          </p:cNvSpPr>
          <p:nvPr>
            <p:ph type="ftr" sz="quarter" idx="11"/>
          </p:nvPr>
        </p:nvSpPr>
        <p:spPr/>
        <p:txBody>
          <a:bodyPr/>
          <a:lstStyle/>
          <a:p>
            <a:pPr defTabSz="685800"/>
            <a:endParaRPr lang="en-US">
              <a:solidFill>
                <a:srgbClr val="000000"/>
              </a:solidFill>
            </a:endParaRPr>
          </a:p>
        </p:txBody>
      </p:sp>
      <p:sp>
        <p:nvSpPr>
          <p:cNvPr id="6" name="Slide Number Placeholder 5"/>
          <p:cNvSpPr>
            <a:spLocks noGrp="1"/>
          </p:cNvSpPr>
          <p:nvPr>
            <p:ph type="sldNum" sz="quarter" idx="12"/>
          </p:nvPr>
        </p:nvSpPr>
        <p:spPr/>
        <p:txBody>
          <a:bodyPr/>
          <a:lstStyle/>
          <a:p>
            <a:pPr defTabSz="685800"/>
            <a:fld id="{9A0DB2DC-4C9A-4742-B13C-FB6460FD3503}" type="slidenum">
              <a:rPr lang="en-US" smtClean="0">
                <a:solidFill>
                  <a:srgbClr val="000000"/>
                </a:solidFill>
              </a:rPr>
              <a:pPr defTabSz="685800"/>
              <a:t>‹#›</a:t>
            </a:fld>
            <a:endParaRPr lang="en-US">
              <a:solidFill>
                <a:srgbClr val="000000"/>
              </a:solidFill>
            </a:endParaRPr>
          </a:p>
        </p:txBody>
      </p:sp>
    </p:spTree>
    <p:extLst>
      <p:ext uri="{BB962C8B-B14F-4D97-AF65-F5344CB8AC3E}">
        <p14:creationId xmlns:p14="http://schemas.microsoft.com/office/powerpoint/2010/main" val="2051644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7057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endParaRPr lang="en-US">
              <a:solidFill>
                <a:srgbClr val="000000"/>
              </a:solidFill>
            </a:endParaRPr>
          </a:p>
        </p:txBody>
      </p:sp>
      <p:sp>
        <p:nvSpPr>
          <p:cNvPr id="5" name="Footer Placeholder 4"/>
          <p:cNvSpPr>
            <a:spLocks noGrp="1"/>
          </p:cNvSpPr>
          <p:nvPr>
            <p:ph type="ftr" sz="quarter" idx="11"/>
          </p:nvPr>
        </p:nvSpPr>
        <p:spPr/>
        <p:txBody>
          <a:bodyPr/>
          <a:lstStyle/>
          <a:p>
            <a:pPr defTabSz="685800"/>
            <a:endParaRPr lang="en-US">
              <a:solidFill>
                <a:srgbClr val="000000"/>
              </a:solidFill>
            </a:endParaRPr>
          </a:p>
        </p:txBody>
      </p:sp>
      <p:sp>
        <p:nvSpPr>
          <p:cNvPr id="6" name="Slide Number Placeholder 5"/>
          <p:cNvSpPr>
            <a:spLocks noGrp="1"/>
          </p:cNvSpPr>
          <p:nvPr>
            <p:ph type="sldNum" sz="quarter" idx="12"/>
          </p:nvPr>
        </p:nvSpPr>
        <p:spPr/>
        <p:txBody>
          <a:bodyPr/>
          <a:lstStyle/>
          <a:p>
            <a:pPr defTabSz="685800"/>
            <a:fld id="{9A0DB2DC-4C9A-4742-B13C-FB6460FD3503}" type="slidenum">
              <a:rPr lang="en-US" smtClean="0">
                <a:solidFill>
                  <a:srgbClr val="000000"/>
                </a:solidFill>
              </a:rPr>
              <a:pPr defTabSz="685800"/>
              <a:t>‹#›</a:t>
            </a:fld>
            <a:endParaRPr lang="en-US">
              <a:solidFill>
                <a:srgbClr val="000000"/>
              </a:solidFill>
            </a:endParaRPr>
          </a:p>
        </p:txBody>
      </p:sp>
    </p:spTree>
    <p:extLst>
      <p:ext uri="{BB962C8B-B14F-4D97-AF65-F5344CB8AC3E}">
        <p14:creationId xmlns:p14="http://schemas.microsoft.com/office/powerpoint/2010/main" val="21679768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05F3456-2B02-4FC3-9B3D-9B550E85FD30}" type="datetimeFigureOut">
              <a:rPr lang="en-US" smtClean="0"/>
              <a:t>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A2D87-73F4-43AA-8DEB-95B52318C272}" type="slidenum">
              <a:rPr lang="en-US" smtClean="0"/>
              <a:t>‹#›</a:t>
            </a:fld>
            <a:endParaRPr lang="en-US"/>
          </a:p>
        </p:txBody>
      </p:sp>
    </p:spTree>
    <p:extLst>
      <p:ext uri="{BB962C8B-B14F-4D97-AF65-F5344CB8AC3E}">
        <p14:creationId xmlns:p14="http://schemas.microsoft.com/office/powerpoint/2010/main" val="32377065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5F3456-2B02-4FC3-9B3D-9B550E85FD30}" type="datetimeFigureOut">
              <a:rPr lang="en-US" smtClean="0"/>
              <a:t>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A2D87-73F4-43AA-8DEB-95B52318C272}" type="slidenum">
              <a:rPr lang="en-US" smtClean="0"/>
              <a:t>‹#›</a:t>
            </a:fld>
            <a:endParaRPr lang="en-US"/>
          </a:p>
        </p:txBody>
      </p:sp>
    </p:spTree>
    <p:extLst>
      <p:ext uri="{BB962C8B-B14F-4D97-AF65-F5344CB8AC3E}">
        <p14:creationId xmlns:p14="http://schemas.microsoft.com/office/powerpoint/2010/main" val="39682846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05F3456-2B02-4FC3-9B3D-9B550E85FD30}" type="datetimeFigureOut">
              <a:rPr lang="en-US" smtClean="0"/>
              <a:t>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A2D87-73F4-43AA-8DEB-95B52318C272}" type="slidenum">
              <a:rPr lang="en-US" smtClean="0"/>
              <a:t>‹#›</a:t>
            </a:fld>
            <a:endParaRPr lang="en-US"/>
          </a:p>
        </p:txBody>
      </p:sp>
    </p:spTree>
    <p:extLst>
      <p:ext uri="{BB962C8B-B14F-4D97-AF65-F5344CB8AC3E}">
        <p14:creationId xmlns:p14="http://schemas.microsoft.com/office/powerpoint/2010/main" val="247223292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05F3456-2B02-4FC3-9B3D-9B550E85FD30}" type="datetimeFigureOut">
              <a:rPr lang="en-US" smtClean="0"/>
              <a:t>12/1/2025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BA2D87-73F4-43AA-8DEB-95B52318C272}" type="slidenum">
              <a:rPr lang="en-US" smtClean="0"/>
              <a:t>‹#›</a:t>
            </a:fld>
            <a:endParaRPr lang="en-US"/>
          </a:p>
        </p:txBody>
      </p:sp>
    </p:spTree>
    <p:extLst>
      <p:ext uri="{BB962C8B-B14F-4D97-AF65-F5344CB8AC3E}">
        <p14:creationId xmlns:p14="http://schemas.microsoft.com/office/powerpoint/2010/main" val="30610432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F0D18-51C0-4D4E-866E-0C98762CCC8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62C953C-073E-41B9-AB4F-14959D51C3F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6FBDEC0-D65E-49D1-A527-D639736C55A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B09C1EB-26DF-4908-937C-FCF7C1DE073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7069418-E7E8-4107-94AC-DDD614B0109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3C9C97A-836B-4637-B7C6-171E8294C408}"/>
              </a:ext>
            </a:extLst>
          </p:cNvPr>
          <p:cNvSpPr>
            <a:spLocks noGrp="1"/>
          </p:cNvSpPr>
          <p:nvPr>
            <p:ph type="dt" sz="half" idx="10"/>
          </p:nvPr>
        </p:nvSpPr>
        <p:spPr/>
        <p:txBody>
          <a:bodyPr/>
          <a:lstStyle/>
          <a:p>
            <a:fld id="{1672910F-A919-4C6A-9434-21CA8096CDFD}" type="datetimeFigureOut">
              <a:rPr lang="en-US" smtClean="0"/>
              <a:t>12/1/2025</a:t>
            </a:fld>
            <a:endParaRPr lang="en-US"/>
          </a:p>
        </p:txBody>
      </p:sp>
      <p:sp>
        <p:nvSpPr>
          <p:cNvPr id="8" name="Footer Placeholder 7">
            <a:extLst>
              <a:ext uri="{FF2B5EF4-FFF2-40B4-BE49-F238E27FC236}">
                <a16:creationId xmlns:a16="http://schemas.microsoft.com/office/drawing/2014/main" id="{30D6E69D-E035-4E60-B9E1-F751C2A80BB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CAEE86-70D2-4E94-A205-C70EFE19ACCD}"/>
              </a:ext>
            </a:extLst>
          </p:cNvPr>
          <p:cNvSpPr>
            <a:spLocks noGrp="1"/>
          </p:cNvSpPr>
          <p:nvPr>
            <p:ph type="sldNum" sz="quarter" idx="12"/>
          </p:nvPr>
        </p:nvSpPr>
        <p:spPr/>
        <p:txBody>
          <a:bodyPr/>
          <a:lstStyle/>
          <a:p>
            <a:fld id="{8AB5F502-AB85-4335-9AE6-20C4B6E48F65}" type="slidenum">
              <a:rPr lang="en-US" smtClean="0"/>
              <a:t>‹#›</a:t>
            </a:fld>
            <a:endParaRPr lang="en-US"/>
          </a:p>
        </p:txBody>
      </p:sp>
    </p:spTree>
    <p:extLst>
      <p:ext uri="{BB962C8B-B14F-4D97-AF65-F5344CB8AC3E}">
        <p14:creationId xmlns:p14="http://schemas.microsoft.com/office/powerpoint/2010/main" val="176912559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05F3456-2B02-4FC3-9B3D-9B550E85FD30}" type="datetimeFigureOut">
              <a:rPr lang="en-US" smtClean="0"/>
              <a:t>12/1/2025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BA2D87-73F4-43AA-8DEB-95B52318C272}" type="slidenum">
              <a:rPr lang="en-US" smtClean="0"/>
              <a:t>‹#›</a:t>
            </a:fld>
            <a:endParaRPr lang="en-US"/>
          </a:p>
        </p:txBody>
      </p:sp>
    </p:spTree>
    <p:extLst>
      <p:ext uri="{BB962C8B-B14F-4D97-AF65-F5344CB8AC3E}">
        <p14:creationId xmlns:p14="http://schemas.microsoft.com/office/powerpoint/2010/main" val="275434390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05F3456-2B02-4FC3-9B3D-9B550E85FD30}" type="datetimeFigureOut">
              <a:rPr lang="en-US" smtClean="0"/>
              <a:t>12/1/2025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BA2D87-73F4-43AA-8DEB-95B52318C272}" type="slidenum">
              <a:rPr lang="en-US" smtClean="0"/>
              <a:t>‹#›</a:t>
            </a:fld>
            <a:endParaRPr lang="en-US"/>
          </a:p>
        </p:txBody>
      </p:sp>
    </p:spTree>
    <p:extLst>
      <p:ext uri="{BB962C8B-B14F-4D97-AF65-F5344CB8AC3E}">
        <p14:creationId xmlns:p14="http://schemas.microsoft.com/office/powerpoint/2010/main" val="21648173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5F3456-2B02-4FC3-9B3D-9B550E85FD30}" type="datetimeFigureOut">
              <a:rPr lang="en-US" smtClean="0"/>
              <a:t>12/1/2025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BA2D87-73F4-43AA-8DEB-95B52318C272}" type="slidenum">
              <a:rPr lang="en-US" smtClean="0"/>
              <a:t>‹#›</a:t>
            </a:fld>
            <a:endParaRPr lang="en-US"/>
          </a:p>
        </p:txBody>
      </p:sp>
    </p:spTree>
    <p:extLst>
      <p:ext uri="{BB962C8B-B14F-4D97-AF65-F5344CB8AC3E}">
        <p14:creationId xmlns:p14="http://schemas.microsoft.com/office/powerpoint/2010/main" val="231118627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05F3456-2B02-4FC3-9B3D-9B550E85FD30}" type="datetimeFigureOut">
              <a:rPr lang="en-US" smtClean="0"/>
              <a:t>12/1/2025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BA2D87-73F4-43AA-8DEB-95B52318C272}" type="slidenum">
              <a:rPr lang="en-US" smtClean="0"/>
              <a:t>‹#›</a:t>
            </a:fld>
            <a:endParaRPr lang="en-US"/>
          </a:p>
        </p:txBody>
      </p:sp>
    </p:spTree>
    <p:extLst>
      <p:ext uri="{BB962C8B-B14F-4D97-AF65-F5344CB8AC3E}">
        <p14:creationId xmlns:p14="http://schemas.microsoft.com/office/powerpoint/2010/main" val="26011300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05F3456-2B02-4FC3-9B3D-9B550E85FD30}" type="datetimeFigureOut">
              <a:rPr lang="en-US" smtClean="0"/>
              <a:t>12/1/2025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BA2D87-73F4-43AA-8DEB-95B52318C272}" type="slidenum">
              <a:rPr lang="en-US" smtClean="0"/>
              <a:t>‹#›</a:t>
            </a:fld>
            <a:endParaRPr lang="en-US"/>
          </a:p>
        </p:txBody>
      </p:sp>
    </p:spTree>
    <p:extLst>
      <p:ext uri="{BB962C8B-B14F-4D97-AF65-F5344CB8AC3E}">
        <p14:creationId xmlns:p14="http://schemas.microsoft.com/office/powerpoint/2010/main" val="357855513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5F3456-2B02-4FC3-9B3D-9B550E85FD30}" type="datetimeFigureOut">
              <a:rPr lang="en-US" smtClean="0"/>
              <a:t>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A2D87-73F4-43AA-8DEB-95B52318C272}" type="slidenum">
              <a:rPr lang="en-US" smtClean="0"/>
              <a:t>‹#›</a:t>
            </a:fld>
            <a:endParaRPr lang="en-US"/>
          </a:p>
        </p:txBody>
      </p:sp>
    </p:spTree>
    <p:extLst>
      <p:ext uri="{BB962C8B-B14F-4D97-AF65-F5344CB8AC3E}">
        <p14:creationId xmlns:p14="http://schemas.microsoft.com/office/powerpoint/2010/main" val="354602799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5F3456-2B02-4FC3-9B3D-9B550E85FD30}" type="datetimeFigureOut">
              <a:rPr lang="en-US" smtClean="0"/>
              <a:t>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A2D87-73F4-43AA-8DEB-95B52318C272}" type="slidenum">
              <a:rPr lang="en-US" smtClean="0"/>
              <a:t>‹#›</a:t>
            </a:fld>
            <a:endParaRPr lang="en-US"/>
          </a:p>
        </p:txBody>
      </p:sp>
    </p:spTree>
    <p:extLst>
      <p:ext uri="{BB962C8B-B14F-4D97-AF65-F5344CB8AC3E}">
        <p14:creationId xmlns:p14="http://schemas.microsoft.com/office/powerpoint/2010/main" val="379759688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124"/>
        <p:cNvGrpSpPr/>
        <p:nvPr/>
      </p:nvGrpSpPr>
      <p:grpSpPr>
        <a:xfrm>
          <a:off x="0" y="0"/>
          <a:ext cx="0" cy="0"/>
          <a:chOff x="0" y="0"/>
          <a:chExt cx="0" cy="0"/>
        </a:xfrm>
      </p:grpSpPr>
      <p:sp>
        <p:nvSpPr>
          <p:cNvPr id="125" name="Google Shape;125;p5"/>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t>‹#›</a:t>
            </a:fld>
            <a:endParaRPr lang="en-GB"/>
          </a:p>
        </p:txBody>
      </p:sp>
      <p:sp>
        <p:nvSpPr>
          <p:cNvPr id="126" name="Google Shape;126;p5"/>
          <p:cNvSpPr/>
          <p:nvPr/>
        </p:nvSpPr>
        <p:spPr>
          <a:xfrm rot="-1209093">
            <a:off x="11292123" y="5438995"/>
            <a:ext cx="905652" cy="820667"/>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7" name="Google Shape;127;p5"/>
          <p:cNvSpPr/>
          <p:nvPr/>
        </p:nvSpPr>
        <p:spPr>
          <a:xfrm>
            <a:off x="11578018" y="5360897"/>
            <a:ext cx="460599" cy="466468"/>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C2ED2D">
              <a:alpha val="738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8" name="Google Shape;128;p5"/>
          <p:cNvSpPr/>
          <p:nvPr/>
        </p:nvSpPr>
        <p:spPr>
          <a:xfrm>
            <a:off x="9416645" y="-146300"/>
            <a:ext cx="512617" cy="524803"/>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96B5F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9" name="Google Shape;129;p5"/>
          <p:cNvSpPr/>
          <p:nvPr/>
        </p:nvSpPr>
        <p:spPr>
          <a:xfrm>
            <a:off x="11352533" y="2180867"/>
            <a:ext cx="1066011" cy="1110715"/>
          </a:xfrm>
          <a:custGeom>
            <a:avLst/>
            <a:gdLst/>
            <a:ahLst/>
            <a:cxnLst/>
            <a:rect l="l" t="t" r="r" b="b"/>
            <a:pathLst>
              <a:path w="19959" h="20796" extrusionOk="0">
                <a:moveTo>
                  <a:pt x="9801" y="1"/>
                </a:moveTo>
                <a:lnTo>
                  <a:pt x="8785" y="60"/>
                </a:lnTo>
                <a:lnTo>
                  <a:pt x="7769" y="240"/>
                </a:lnTo>
                <a:lnTo>
                  <a:pt x="6753" y="538"/>
                </a:lnTo>
                <a:lnTo>
                  <a:pt x="5797" y="957"/>
                </a:lnTo>
                <a:lnTo>
                  <a:pt x="4901" y="1495"/>
                </a:lnTo>
                <a:lnTo>
                  <a:pt x="4004" y="2152"/>
                </a:lnTo>
                <a:lnTo>
                  <a:pt x="3347" y="2809"/>
                </a:lnTo>
                <a:lnTo>
                  <a:pt x="2630" y="3586"/>
                </a:lnTo>
                <a:lnTo>
                  <a:pt x="2032" y="4482"/>
                </a:lnTo>
                <a:lnTo>
                  <a:pt x="1435" y="5379"/>
                </a:lnTo>
                <a:lnTo>
                  <a:pt x="957" y="6335"/>
                </a:lnTo>
                <a:lnTo>
                  <a:pt x="538" y="7351"/>
                </a:lnTo>
                <a:lnTo>
                  <a:pt x="240" y="8307"/>
                </a:lnTo>
                <a:lnTo>
                  <a:pt x="60" y="9263"/>
                </a:lnTo>
                <a:lnTo>
                  <a:pt x="1" y="9860"/>
                </a:lnTo>
                <a:lnTo>
                  <a:pt x="60" y="10458"/>
                </a:lnTo>
                <a:lnTo>
                  <a:pt x="120" y="10936"/>
                </a:lnTo>
                <a:lnTo>
                  <a:pt x="240" y="11474"/>
                </a:lnTo>
                <a:lnTo>
                  <a:pt x="598" y="12489"/>
                </a:lnTo>
                <a:lnTo>
                  <a:pt x="957" y="13565"/>
                </a:lnTo>
                <a:lnTo>
                  <a:pt x="1076" y="13924"/>
                </a:lnTo>
                <a:lnTo>
                  <a:pt x="1136" y="14342"/>
                </a:lnTo>
                <a:lnTo>
                  <a:pt x="1136" y="15059"/>
                </a:lnTo>
                <a:lnTo>
                  <a:pt x="1136" y="15836"/>
                </a:lnTo>
                <a:lnTo>
                  <a:pt x="1196" y="16613"/>
                </a:lnTo>
                <a:lnTo>
                  <a:pt x="1375" y="17270"/>
                </a:lnTo>
                <a:lnTo>
                  <a:pt x="1554" y="17808"/>
                </a:lnTo>
                <a:lnTo>
                  <a:pt x="1734" y="18286"/>
                </a:lnTo>
                <a:lnTo>
                  <a:pt x="2032" y="18764"/>
                </a:lnTo>
                <a:lnTo>
                  <a:pt x="2331" y="19122"/>
                </a:lnTo>
                <a:lnTo>
                  <a:pt x="2690" y="19481"/>
                </a:lnTo>
                <a:lnTo>
                  <a:pt x="3048" y="19780"/>
                </a:lnTo>
                <a:lnTo>
                  <a:pt x="3466" y="20019"/>
                </a:lnTo>
                <a:lnTo>
                  <a:pt x="3885" y="20258"/>
                </a:lnTo>
                <a:lnTo>
                  <a:pt x="4363" y="20437"/>
                </a:lnTo>
                <a:lnTo>
                  <a:pt x="4841" y="20556"/>
                </a:lnTo>
                <a:lnTo>
                  <a:pt x="5319" y="20676"/>
                </a:lnTo>
                <a:lnTo>
                  <a:pt x="6335" y="20795"/>
                </a:lnTo>
                <a:lnTo>
                  <a:pt x="7410" y="20736"/>
                </a:lnTo>
                <a:lnTo>
                  <a:pt x="8546" y="20616"/>
                </a:lnTo>
                <a:lnTo>
                  <a:pt x="9681" y="20317"/>
                </a:lnTo>
                <a:lnTo>
                  <a:pt x="10757" y="20019"/>
                </a:lnTo>
                <a:lnTo>
                  <a:pt x="11832" y="19600"/>
                </a:lnTo>
                <a:lnTo>
                  <a:pt x="12848" y="19122"/>
                </a:lnTo>
                <a:lnTo>
                  <a:pt x="13744" y="18585"/>
                </a:lnTo>
                <a:lnTo>
                  <a:pt x="14521" y="17987"/>
                </a:lnTo>
                <a:lnTo>
                  <a:pt x="15238" y="17389"/>
                </a:lnTo>
                <a:lnTo>
                  <a:pt x="15896" y="16792"/>
                </a:lnTo>
                <a:lnTo>
                  <a:pt x="16613" y="16194"/>
                </a:lnTo>
                <a:lnTo>
                  <a:pt x="17270" y="15597"/>
                </a:lnTo>
                <a:lnTo>
                  <a:pt x="17867" y="14999"/>
                </a:lnTo>
                <a:lnTo>
                  <a:pt x="18465" y="14402"/>
                </a:lnTo>
                <a:lnTo>
                  <a:pt x="18943" y="13685"/>
                </a:lnTo>
                <a:lnTo>
                  <a:pt x="19361" y="12908"/>
                </a:lnTo>
                <a:lnTo>
                  <a:pt x="19541" y="12430"/>
                </a:lnTo>
                <a:lnTo>
                  <a:pt x="19660" y="11952"/>
                </a:lnTo>
                <a:lnTo>
                  <a:pt x="19839" y="11055"/>
                </a:lnTo>
                <a:lnTo>
                  <a:pt x="19959" y="10099"/>
                </a:lnTo>
                <a:lnTo>
                  <a:pt x="19899" y="9203"/>
                </a:lnTo>
                <a:lnTo>
                  <a:pt x="19780" y="8247"/>
                </a:lnTo>
                <a:lnTo>
                  <a:pt x="19600" y="7351"/>
                </a:lnTo>
                <a:lnTo>
                  <a:pt x="19302" y="6454"/>
                </a:lnTo>
                <a:lnTo>
                  <a:pt x="18943" y="5618"/>
                </a:lnTo>
                <a:lnTo>
                  <a:pt x="18465" y="4781"/>
                </a:lnTo>
                <a:lnTo>
                  <a:pt x="17867" y="3945"/>
                </a:lnTo>
                <a:lnTo>
                  <a:pt x="17150" y="3108"/>
                </a:lnTo>
                <a:lnTo>
                  <a:pt x="16374" y="2391"/>
                </a:lnTo>
                <a:lnTo>
                  <a:pt x="15537" y="1793"/>
                </a:lnTo>
                <a:lnTo>
                  <a:pt x="14700" y="1256"/>
                </a:lnTo>
                <a:lnTo>
                  <a:pt x="13744" y="777"/>
                </a:lnTo>
                <a:lnTo>
                  <a:pt x="12788" y="419"/>
                </a:lnTo>
                <a:lnTo>
                  <a:pt x="11772" y="180"/>
                </a:lnTo>
                <a:lnTo>
                  <a:pt x="10816" y="1"/>
                </a:lnTo>
                <a:close/>
              </a:path>
            </a:pathLst>
          </a:custGeom>
          <a:solidFill>
            <a:srgbClr val="FF7B5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 name="Google Shape;130;p5"/>
          <p:cNvSpPr/>
          <p:nvPr/>
        </p:nvSpPr>
        <p:spPr>
          <a:xfrm rot="3741344">
            <a:off x="11358665" y="1904650"/>
            <a:ext cx="600748" cy="615029"/>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 name="Google Shape;131;p5"/>
          <p:cNvSpPr/>
          <p:nvPr/>
        </p:nvSpPr>
        <p:spPr>
          <a:xfrm>
            <a:off x="9392951" y="1080003"/>
            <a:ext cx="1242053" cy="1125499"/>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2" name="Google Shape;132;p5"/>
          <p:cNvSpPr/>
          <p:nvPr/>
        </p:nvSpPr>
        <p:spPr>
          <a:xfrm>
            <a:off x="10050466" y="1832567"/>
            <a:ext cx="460599" cy="466468"/>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 name="Google Shape;133;p5"/>
          <p:cNvSpPr/>
          <p:nvPr/>
        </p:nvSpPr>
        <p:spPr>
          <a:xfrm rot="-6335216">
            <a:off x="9154434" y="6070214"/>
            <a:ext cx="1196772" cy="888921"/>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D03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 name="Google Shape;134;p5"/>
          <p:cNvSpPr/>
          <p:nvPr/>
        </p:nvSpPr>
        <p:spPr>
          <a:xfrm>
            <a:off x="10549166" y="-173966"/>
            <a:ext cx="1065993" cy="1079577"/>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A10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5" name="Google Shape;135;p5"/>
          <p:cNvSpPr/>
          <p:nvPr/>
        </p:nvSpPr>
        <p:spPr>
          <a:xfrm rot="-6692267">
            <a:off x="9055853" y="3187153"/>
            <a:ext cx="923320" cy="685812"/>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AAED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5"/>
          <p:cNvSpPr/>
          <p:nvPr/>
        </p:nvSpPr>
        <p:spPr>
          <a:xfrm>
            <a:off x="9756737" y="3195233"/>
            <a:ext cx="374668" cy="383575"/>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5"/>
          <p:cNvSpPr/>
          <p:nvPr/>
        </p:nvSpPr>
        <p:spPr>
          <a:xfrm>
            <a:off x="10218184" y="4196534"/>
            <a:ext cx="905659" cy="917199"/>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7B5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 name="Google Shape;138;p5"/>
          <p:cNvSpPr/>
          <p:nvPr/>
        </p:nvSpPr>
        <p:spPr>
          <a:xfrm rot="1318871">
            <a:off x="9560554" y="1110481"/>
            <a:ext cx="820621" cy="1285207"/>
          </a:xfrm>
          <a:custGeom>
            <a:avLst/>
            <a:gdLst/>
            <a:ahLst/>
            <a:cxnLst/>
            <a:rect l="l" t="t" r="r" b="b"/>
            <a:pathLst>
              <a:path w="27548" h="43144" extrusionOk="0">
                <a:moveTo>
                  <a:pt x="16075" y="657"/>
                </a:moveTo>
                <a:lnTo>
                  <a:pt x="16135" y="896"/>
                </a:lnTo>
                <a:lnTo>
                  <a:pt x="15477" y="777"/>
                </a:lnTo>
                <a:lnTo>
                  <a:pt x="16075" y="657"/>
                </a:lnTo>
                <a:close/>
                <a:moveTo>
                  <a:pt x="8068" y="9322"/>
                </a:moveTo>
                <a:lnTo>
                  <a:pt x="7829" y="9382"/>
                </a:lnTo>
                <a:lnTo>
                  <a:pt x="7649" y="9441"/>
                </a:lnTo>
                <a:lnTo>
                  <a:pt x="7590" y="9621"/>
                </a:lnTo>
                <a:lnTo>
                  <a:pt x="7590" y="9740"/>
                </a:lnTo>
                <a:lnTo>
                  <a:pt x="7590" y="9919"/>
                </a:lnTo>
                <a:lnTo>
                  <a:pt x="7709" y="10039"/>
                </a:lnTo>
                <a:lnTo>
                  <a:pt x="7829" y="10099"/>
                </a:lnTo>
                <a:lnTo>
                  <a:pt x="8008" y="10039"/>
                </a:lnTo>
                <a:lnTo>
                  <a:pt x="8127" y="9979"/>
                </a:lnTo>
                <a:lnTo>
                  <a:pt x="8247" y="9860"/>
                </a:lnTo>
                <a:lnTo>
                  <a:pt x="8366" y="9621"/>
                </a:lnTo>
                <a:lnTo>
                  <a:pt x="8366" y="9501"/>
                </a:lnTo>
                <a:lnTo>
                  <a:pt x="8366" y="9382"/>
                </a:lnTo>
                <a:lnTo>
                  <a:pt x="8247" y="9322"/>
                </a:lnTo>
                <a:close/>
                <a:moveTo>
                  <a:pt x="6992" y="12369"/>
                </a:moveTo>
                <a:lnTo>
                  <a:pt x="6872" y="12429"/>
                </a:lnTo>
                <a:lnTo>
                  <a:pt x="6693" y="12489"/>
                </a:lnTo>
                <a:lnTo>
                  <a:pt x="6633" y="12608"/>
                </a:lnTo>
                <a:lnTo>
                  <a:pt x="6574" y="12788"/>
                </a:lnTo>
                <a:lnTo>
                  <a:pt x="6574" y="12967"/>
                </a:lnTo>
                <a:lnTo>
                  <a:pt x="6574" y="13086"/>
                </a:lnTo>
                <a:lnTo>
                  <a:pt x="6693" y="13146"/>
                </a:lnTo>
                <a:lnTo>
                  <a:pt x="6872" y="13206"/>
                </a:lnTo>
                <a:lnTo>
                  <a:pt x="6992" y="13146"/>
                </a:lnTo>
                <a:lnTo>
                  <a:pt x="7171" y="13086"/>
                </a:lnTo>
                <a:lnTo>
                  <a:pt x="7231" y="12967"/>
                </a:lnTo>
                <a:lnTo>
                  <a:pt x="7291" y="12788"/>
                </a:lnTo>
                <a:lnTo>
                  <a:pt x="7291" y="12608"/>
                </a:lnTo>
                <a:lnTo>
                  <a:pt x="7291" y="12489"/>
                </a:lnTo>
                <a:lnTo>
                  <a:pt x="7171" y="12429"/>
                </a:lnTo>
                <a:lnTo>
                  <a:pt x="6992" y="12369"/>
                </a:lnTo>
                <a:close/>
                <a:moveTo>
                  <a:pt x="4124" y="12847"/>
                </a:moveTo>
                <a:lnTo>
                  <a:pt x="3944" y="12967"/>
                </a:lnTo>
                <a:lnTo>
                  <a:pt x="3885" y="13086"/>
                </a:lnTo>
                <a:lnTo>
                  <a:pt x="3765" y="13266"/>
                </a:lnTo>
                <a:lnTo>
                  <a:pt x="3705" y="13445"/>
                </a:lnTo>
                <a:lnTo>
                  <a:pt x="3705" y="13624"/>
                </a:lnTo>
                <a:lnTo>
                  <a:pt x="3765" y="13744"/>
                </a:lnTo>
                <a:lnTo>
                  <a:pt x="3885" y="13863"/>
                </a:lnTo>
                <a:lnTo>
                  <a:pt x="4303" y="13863"/>
                </a:lnTo>
                <a:lnTo>
                  <a:pt x="4482" y="13744"/>
                </a:lnTo>
                <a:lnTo>
                  <a:pt x="4602" y="13564"/>
                </a:lnTo>
                <a:lnTo>
                  <a:pt x="4662" y="13385"/>
                </a:lnTo>
                <a:lnTo>
                  <a:pt x="4662" y="13146"/>
                </a:lnTo>
                <a:lnTo>
                  <a:pt x="4542" y="12967"/>
                </a:lnTo>
                <a:lnTo>
                  <a:pt x="4363" y="12847"/>
                </a:lnTo>
                <a:close/>
                <a:moveTo>
                  <a:pt x="8127" y="14819"/>
                </a:moveTo>
                <a:lnTo>
                  <a:pt x="7948" y="14999"/>
                </a:lnTo>
                <a:lnTo>
                  <a:pt x="7948" y="15178"/>
                </a:lnTo>
                <a:lnTo>
                  <a:pt x="7948" y="15596"/>
                </a:lnTo>
                <a:lnTo>
                  <a:pt x="7948" y="15835"/>
                </a:lnTo>
                <a:lnTo>
                  <a:pt x="8008" y="15955"/>
                </a:lnTo>
                <a:lnTo>
                  <a:pt x="8068" y="16074"/>
                </a:lnTo>
                <a:lnTo>
                  <a:pt x="8187" y="16014"/>
                </a:lnTo>
                <a:lnTo>
                  <a:pt x="8366" y="15835"/>
                </a:lnTo>
                <a:lnTo>
                  <a:pt x="8486" y="15596"/>
                </a:lnTo>
                <a:lnTo>
                  <a:pt x="8546" y="15357"/>
                </a:lnTo>
                <a:lnTo>
                  <a:pt x="8486" y="15118"/>
                </a:lnTo>
                <a:lnTo>
                  <a:pt x="8426" y="14939"/>
                </a:lnTo>
                <a:lnTo>
                  <a:pt x="8307" y="14819"/>
                </a:lnTo>
                <a:close/>
                <a:moveTo>
                  <a:pt x="5259" y="15417"/>
                </a:moveTo>
                <a:lnTo>
                  <a:pt x="5020" y="15477"/>
                </a:lnTo>
                <a:lnTo>
                  <a:pt x="4841" y="15656"/>
                </a:lnTo>
                <a:lnTo>
                  <a:pt x="4662" y="15895"/>
                </a:lnTo>
                <a:lnTo>
                  <a:pt x="4602" y="16194"/>
                </a:lnTo>
                <a:lnTo>
                  <a:pt x="4542" y="16433"/>
                </a:lnTo>
                <a:lnTo>
                  <a:pt x="4662" y="16672"/>
                </a:lnTo>
                <a:lnTo>
                  <a:pt x="4841" y="16791"/>
                </a:lnTo>
                <a:lnTo>
                  <a:pt x="4901" y="16851"/>
                </a:lnTo>
                <a:lnTo>
                  <a:pt x="5020" y="16851"/>
                </a:lnTo>
                <a:lnTo>
                  <a:pt x="5259" y="16731"/>
                </a:lnTo>
                <a:lnTo>
                  <a:pt x="5438" y="16552"/>
                </a:lnTo>
                <a:lnTo>
                  <a:pt x="5618" y="16313"/>
                </a:lnTo>
                <a:lnTo>
                  <a:pt x="5737" y="16074"/>
                </a:lnTo>
                <a:lnTo>
                  <a:pt x="5737" y="15775"/>
                </a:lnTo>
                <a:lnTo>
                  <a:pt x="5677" y="15596"/>
                </a:lnTo>
                <a:lnTo>
                  <a:pt x="5558" y="15477"/>
                </a:lnTo>
                <a:lnTo>
                  <a:pt x="5498" y="15417"/>
                </a:lnTo>
                <a:close/>
                <a:moveTo>
                  <a:pt x="7171" y="18166"/>
                </a:moveTo>
                <a:lnTo>
                  <a:pt x="6992" y="18225"/>
                </a:lnTo>
                <a:lnTo>
                  <a:pt x="6872" y="18345"/>
                </a:lnTo>
                <a:lnTo>
                  <a:pt x="6813" y="18524"/>
                </a:lnTo>
                <a:lnTo>
                  <a:pt x="6813" y="18703"/>
                </a:lnTo>
                <a:lnTo>
                  <a:pt x="6813" y="18883"/>
                </a:lnTo>
                <a:lnTo>
                  <a:pt x="6872" y="19002"/>
                </a:lnTo>
                <a:lnTo>
                  <a:pt x="6992" y="19122"/>
                </a:lnTo>
                <a:lnTo>
                  <a:pt x="7171" y="19122"/>
                </a:lnTo>
                <a:lnTo>
                  <a:pt x="7351" y="19062"/>
                </a:lnTo>
                <a:lnTo>
                  <a:pt x="7470" y="18942"/>
                </a:lnTo>
                <a:lnTo>
                  <a:pt x="7530" y="18763"/>
                </a:lnTo>
                <a:lnTo>
                  <a:pt x="7530" y="18584"/>
                </a:lnTo>
                <a:lnTo>
                  <a:pt x="7530" y="18405"/>
                </a:lnTo>
                <a:lnTo>
                  <a:pt x="7470" y="18285"/>
                </a:lnTo>
                <a:lnTo>
                  <a:pt x="7351" y="18166"/>
                </a:lnTo>
                <a:close/>
                <a:moveTo>
                  <a:pt x="4064" y="18763"/>
                </a:moveTo>
                <a:lnTo>
                  <a:pt x="3885" y="18883"/>
                </a:lnTo>
                <a:lnTo>
                  <a:pt x="3705" y="19002"/>
                </a:lnTo>
                <a:lnTo>
                  <a:pt x="3586" y="19181"/>
                </a:lnTo>
                <a:lnTo>
                  <a:pt x="3586" y="19420"/>
                </a:lnTo>
                <a:lnTo>
                  <a:pt x="3705" y="19659"/>
                </a:lnTo>
                <a:lnTo>
                  <a:pt x="3825" y="19779"/>
                </a:lnTo>
                <a:lnTo>
                  <a:pt x="4004" y="19839"/>
                </a:lnTo>
                <a:lnTo>
                  <a:pt x="4183" y="19839"/>
                </a:lnTo>
                <a:lnTo>
                  <a:pt x="4303" y="19719"/>
                </a:lnTo>
                <a:lnTo>
                  <a:pt x="4423" y="19600"/>
                </a:lnTo>
                <a:lnTo>
                  <a:pt x="4542" y="19420"/>
                </a:lnTo>
                <a:lnTo>
                  <a:pt x="4542" y="19241"/>
                </a:lnTo>
                <a:lnTo>
                  <a:pt x="4542" y="19062"/>
                </a:lnTo>
                <a:lnTo>
                  <a:pt x="4423" y="18823"/>
                </a:lnTo>
                <a:lnTo>
                  <a:pt x="4243" y="18763"/>
                </a:lnTo>
                <a:close/>
                <a:moveTo>
                  <a:pt x="7590" y="20855"/>
                </a:moveTo>
                <a:lnTo>
                  <a:pt x="7351" y="20914"/>
                </a:lnTo>
                <a:lnTo>
                  <a:pt x="7052" y="21094"/>
                </a:lnTo>
                <a:lnTo>
                  <a:pt x="6813" y="21333"/>
                </a:lnTo>
                <a:lnTo>
                  <a:pt x="6693" y="21572"/>
                </a:lnTo>
                <a:lnTo>
                  <a:pt x="6693" y="21751"/>
                </a:lnTo>
                <a:lnTo>
                  <a:pt x="6753" y="21930"/>
                </a:lnTo>
                <a:lnTo>
                  <a:pt x="6932" y="22050"/>
                </a:lnTo>
                <a:lnTo>
                  <a:pt x="7171" y="22109"/>
                </a:lnTo>
                <a:lnTo>
                  <a:pt x="7410" y="22050"/>
                </a:lnTo>
                <a:lnTo>
                  <a:pt x="7649" y="21930"/>
                </a:lnTo>
                <a:lnTo>
                  <a:pt x="7888" y="21691"/>
                </a:lnTo>
                <a:lnTo>
                  <a:pt x="8068" y="21333"/>
                </a:lnTo>
                <a:lnTo>
                  <a:pt x="8068" y="21094"/>
                </a:lnTo>
                <a:lnTo>
                  <a:pt x="8008" y="20914"/>
                </a:lnTo>
                <a:lnTo>
                  <a:pt x="7829" y="20855"/>
                </a:lnTo>
                <a:close/>
                <a:moveTo>
                  <a:pt x="3466" y="22169"/>
                </a:moveTo>
                <a:lnTo>
                  <a:pt x="3347" y="22229"/>
                </a:lnTo>
                <a:lnTo>
                  <a:pt x="3287" y="22348"/>
                </a:lnTo>
                <a:lnTo>
                  <a:pt x="3227" y="22528"/>
                </a:lnTo>
                <a:lnTo>
                  <a:pt x="3227" y="22707"/>
                </a:lnTo>
                <a:lnTo>
                  <a:pt x="3287" y="22826"/>
                </a:lnTo>
                <a:lnTo>
                  <a:pt x="3407" y="22946"/>
                </a:lnTo>
                <a:lnTo>
                  <a:pt x="3586" y="23006"/>
                </a:lnTo>
                <a:lnTo>
                  <a:pt x="3825" y="23006"/>
                </a:lnTo>
                <a:lnTo>
                  <a:pt x="3944" y="22886"/>
                </a:lnTo>
                <a:lnTo>
                  <a:pt x="4064" y="22767"/>
                </a:lnTo>
                <a:lnTo>
                  <a:pt x="4064" y="22647"/>
                </a:lnTo>
                <a:lnTo>
                  <a:pt x="4064" y="22528"/>
                </a:lnTo>
                <a:lnTo>
                  <a:pt x="4004" y="22348"/>
                </a:lnTo>
                <a:lnTo>
                  <a:pt x="3825" y="22229"/>
                </a:lnTo>
                <a:lnTo>
                  <a:pt x="3646" y="22169"/>
                </a:lnTo>
                <a:close/>
                <a:moveTo>
                  <a:pt x="5080" y="23424"/>
                </a:moveTo>
                <a:lnTo>
                  <a:pt x="4960" y="23484"/>
                </a:lnTo>
                <a:lnTo>
                  <a:pt x="4721" y="23723"/>
                </a:lnTo>
                <a:lnTo>
                  <a:pt x="4662" y="23902"/>
                </a:lnTo>
                <a:lnTo>
                  <a:pt x="4602" y="24022"/>
                </a:lnTo>
                <a:lnTo>
                  <a:pt x="4721" y="24141"/>
                </a:lnTo>
                <a:lnTo>
                  <a:pt x="5199" y="24141"/>
                </a:lnTo>
                <a:lnTo>
                  <a:pt x="5319" y="24081"/>
                </a:lnTo>
                <a:lnTo>
                  <a:pt x="5379" y="23962"/>
                </a:lnTo>
                <a:lnTo>
                  <a:pt x="5319" y="23842"/>
                </a:lnTo>
                <a:lnTo>
                  <a:pt x="5199" y="23544"/>
                </a:lnTo>
                <a:lnTo>
                  <a:pt x="5080" y="23424"/>
                </a:lnTo>
                <a:close/>
                <a:moveTo>
                  <a:pt x="9800" y="23424"/>
                </a:moveTo>
                <a:lnTo>
                  <a:pt x="9621" y="23484"/>
                </a:lnTo>
                <a:lnTo>
                  <a:pt x="9561" y="23544"/>
                </a:lnTo>
                <a:lnTo>
                  <a:pt x="9502" y="23723"/>
                </a:lnTo>
                <a:lnTo>
                  <a:pt x="9502" y="23902"/>
                </a:lnTo>
                <a:lnTo>
                  <a:pt x="9561" y="24081"/>
                </a:lnTo>
                <a:lnTo>
                  <a:pt x="9621" y="24201"/>
                </a:lnTo>
                <a:lnTo>
                  <a:pt x="9741" y="24261"/>
                </a:lnTo>
                <a:lnTo>
                  <a:pt x="10099" y="24261"/>
                </a:lnTo>
                <a:lnTo>
                  <a:pt x="10219" y="24201"/>
                </a:lnTo>
                <a:lnTo>
                  <a:pt x="10279" y="24022"/>
                </a:lnTo>
                <a:lnTo>
                  <a:pt x="10279" y="23842"/>
                </a:lnTo>
                <a:lnTo>
                  <a:pt x="10219" y="23723"/>
                </a:lnTo>
                <a:lnTo>
                  <a:pt x="10099" y="23544"/>
                </a:lnTo>
                <a:lnTo>
                  <a:pt x="9980" y="23424"/>
                </a:lnTo>
                <a:close/>
                <a:moveTo>
                  <a:pt x="3227" y="24978"/>
                </a:moveTo>
                <a:lnTo>
                  <a:pt x="3108" y="25097"/>
                </a:lnTo>
                <a:lnTo>
                  <a:pt x="2988" y="25276"/>
                </a:lnTo>
                <a:lnTo>
                  <a:pt x="2929" y="25456"/>
                </a:lnTo>
                <a:lnTo>
                  <a:pt x="2869" y="25635"/>
                </a:lnTo>
                <a:lnTo>
                  <a:pt x="2929" y="25814"/>
                </a:lnTo>
                <a:lnTo>
                  <a:pt x="3048" y="25934"/>
                </a:lnTo>
                <a:lnTo>
                  <a:pt x="3466" y="25934"/>
                </a:lnTo>
                <a:lnTo>
                  <a:pt x="3586" y="25814"/>
                </a:lnTo>
                <a:lnTo>
                  <a:pt x="3705" y="25635"/>
                </a:lnTo>
                <a:lnTo>
                  <a:pt x="3765" y="25456"/>
                </a:lnTo>
                <a:lnTo>
                  <a:pt x="3825" y="25276"/>
                </a:lnTo>
                <a:lnTo>
                  <a:pt x="3765" y="25097"/>
                </a:lnTo>
                <a:lnTo>
                  <a:pt x="3646" y="24978"/>
                </a:lnTo>
                <a:close/>
                <a:moveTo>
                  <a:pt x="6932" y="24858"/>
                </a:moveTo>
                <a:lnTo>
                  <a:pt x="6813" y="24918"/>
                </a:lnTo>
                <a:lnTo>
                  <a:pt x="6753" y="24978"/>
                </a:lnTo>
                <a:lnTo>
                  <a:pt x="6574" y="25276"/>
                </a:lnTo>
                <a:lnTo>
                  <a:pt x="6574" y="25456"/>
                </a:lnTo>
                <a:lnTo>
                  <a:pt x="6633" y="25635"/>
                </a:lnTo>
                <a:lnTo>
                  <a:pt x="6753" y="25874"/>
                </a:lnTo>
                <a:lnTo>
                  <a:pt x="6872" y="26053"/>
                </a:lnTo>
                <a:lnTo>
                  <a:pt x="6992" y="26173"/>
                </a:lnTo>
                <a:lnTo>
                  <a:pt x="7171" y="26233"/>
                </a:lnTo>
                <a:lnTo>
                  <a:pt x="7291" y="26233"/>
                </a:lnTo>
                <a:lnTo>
                  <a:pt x="7410" y="26053"/>
                </a:lnTo>
                <a:lnTo>
                  <a:pt x="7530" y="25814"/>
                </a:lnTo>
                <a:lnTo>
                  <a:pt x="7530" y="25515"/>
                </a:lnTo>
                <a:lnTo>
                  <a:pt x="7410" y="25276"/>
                </a:lnTo>
                <a:lnTo>
                  <a:pt x="7291" y="25037"/>
                </a:lnTo>
                <a:lnTo>
                  <a:pt x="7111" y="24918"/>
                </a:lnTo>
                <a:lnTo>
                  <a:pt x="6932" y="24858"/>
                </a:lnTo>
                <a:close/>
                <a:moveTo>
                  <a:pt x="10099" y="27368"/>
                </a:moveTo>
                <a:lnTo>
                  <a:pt x="9980" y="27428"/>
                </a:lnTo>
                <a:lnTo>
                  <a:pt x="9800" y="27667"/>
                </a:lnTo>
                <a:lnTo>
                  <a:pt x="9681" y="27906"/>
                </a:lnTo>
                <a:lnTo>
                  <a:pt x="9681" y="28145"/>
                </a:lnTo>
                <a:lnTo>
                  <a:pt x="9741" y="28204"/>
                </a:lnTo>
                <a:lnTo>
                  <a:pt x="9800" y="28264"/>
                </a:lnTo>
                <a:lnTo>
                  <a:pt x="9920" y="28324"/>
                </a:lnTo>
                <a:lnTo>
                  <a:pt x="10040" y="28264"/>
                </a:lnTo>
                <a:lnTo>
                  <a:pt x="10398" y="28204"/>
                </a:lnTo>
                <a:lnTo>
                  <a:pt x="10458" y="28145"/>
                </a:lnTo>
                <a:lnTo>
                  <a:pt x="10458" y="27906"/>
                </a:lnTo>
                <a:lnTo>
                  <a:pt x="10398" y="27667"/>
                </a:lnTo>
                <a:lnTo>
                  <a:pt x="10338" y="27487"/>
                </a:lnTo>
                <a:lnTo>
                  <a:pt x="10279" y="27368"/>
                </a:lnTo>
                <a:close/>
                <a:moveTo>
                  <a:pt x="7769" y="28563"/>
                </a:moveTo>
                <a:lnTo>
                  <a:pt x="7530" y="28623"/>
                </a:lnTo>
                <a:lnTo>
                  <a:pt x="7410" y="28683"/>
                </a:lnTo>
                <a:lnTo>
                  <a:pt x="7291" y="28862"/>
                </a:lnTo>
                <a:lnTo>
                  <a:pt x="7231" y="29041"/>
                </a:lnTo>
                <a:lnTo>
                  <a:pt x="7231" y="29220"/>
                </a:lnTo>
                <a:lnTo>
                  <a:pt x="7231" y="29400"/>
                </a:lnTo>
                <a:lnTo>
                  <a:pt x="7351" y="29459"/>
                </a:lnTo>
                <a:lnTo>
                  <a:pt x="7530" y="29519"/>
                </a:lnTo>
                <a:lnTo>
                  <a:pt x="7769" y="29459"/>
                </a:lnTo>
                <a:lnTo>
                  <a:pt x="7888" y="29400"/>
                </a:lnTo>
                <a:lnTo>
                  <a:pt x="8008" y="29220"/>
                </a:lnTo>
                <a:lnTo>
                  <a:pt x="8068" y="29041"/>
                </a:lnTo>
                <a:lnTo>
                  <a:pt x="8068" y="28862"/>
                </a:lnTo>
                <a:lnTo>
                  <a:pt x="8068" y="28683"/>
                </a:lnTo>
                <a:lnTo>
                  <a:pt x="7948" y="28623"/>
                </a:lnTo>
                <a:lnTo>
                  <a:pt x="7769" y="28563"/>
                </a:lnTo>
                <a:close/>
                <a:moveTo>
                  <a:pt x="4901" y="28563"/>
                </a:moveTo>
                <a:lnTo>
                  <a:pt x="4781" y="28683"/>
                </a:lnTo>
                <a:lnTo>
                  <a:pt x="4602" y="28802"/>
                </a:lnTo>
                <a:lnTo>
                  <a:pt x="4542" y="29041"/>
                </a:lnTo>
                <a:lnTo>
                  <a:pt x="4542" y="29280"/>
                </a:lnTo>
                <a:lnTo>
                  <a:pt x="4602" y="29519"/>
                </a:lnTo>
                <a:lnTo>
                  <a:pt x="4781" y="29639"/>
                </a:lnTo>
                <a:lnTo>
                  <a:pt x="4960" y="29698"/>
                </a:lnTo>
                <a:lnTo>
                  <a:pt x="5199" y="29698"/>
                </a:lnTo>
                <a:lnTo>
                  <a:pt x="5379" y="29579"/>
                </a:lnTo>
                <a:lnTo>
                  <a:pt x="5498" y="29400"/>
                </a:lnTo>
                <a:lnTo>
                  <a:pt x="5558" y="29161"/>
                </a:lnTo>
                <a:lnTo>
                  <a:pt x="5498" y="28922"/>
                </a:lnTo>
                <a:lnTo>
                  <a:pt x="5379" y="28802"/>
                </a:lnTo>
                <a:lnTo>
                  <a:pt x="5259" y="28683"/>
                </a:lnTo>
                <a:lnTo>
                  <a:pt x="5080" y="28623"/>
                </a:lnTo>
                <a:lnTo>
                  <a:pt x="4901" y="28563"/>
                </a:lnTo>
                <a:close/>
                <a:moveTo>
                  <a:pt x="2271" y="28742"/>
                </a:moveTo>
                <a:lnTo>
                  <a:pt x="2152" y="28802"/>
                </a:lnTo>
                <a:lnTo>
                  <a:pt x="1973" y="28981"/>
                </a:lnTo>
                <a:lnTo>
                  <a:pt x="1853" y="29161"/>
                </a:lnTo>
                <a:lnTo>
                  <a:pt x="1734" y="29340"/>
                </a:lnTo>
                <a:lnTo>
                  <a:pt x="1734" y="29519"/>
                </a:lnTo>
                <a:lnTo>
                  <a:pt x="1793" y="29698"/>
                </a:lnTo>
                <a:lnTo>
                  <a:pt x="1973" y="29758"/>
                </a:lnTo>
                <a:lnTo>
                  <a:pt x="2212" y="29758"/>
                </a:lnTo>
                <a:lnTo>
                  <a:pt x="2391" y="29698"/>
                </a:lnTo>
                <a:lnTo>
                  <a:pt x="2510" y="29579"/>
                </a:lnTo>
                <a:lnTo>
                  <a:pt x="2630" y="29340"/>
                </a:lnTo>
                <a:lnTo>
                  <a:pt x="2630" y="29161"/>
                </a:lnTo>
                <a:lnTo>
                  <a:pt x="2630" y="28981"/>
                </a:lnTo>
                <a:lnTo>
                  <a:pt x="2570" y="28802"/>
                </a:lnTo>
                <a:lnTo>
                  <a:pt x="2510" y="28742"/>
                </a:lnTo>
                <a:close/>
                <a:moveTo>
                  <a:pt x="10338" y="29459"/>
                </a:moveTo>
                <a:lnTo>
                  <a:pt x="10099" y="29519"/>
                </a:lnTo>
                <a:lnTo>
                  <a:pt x="9980" y="29698"/>
                </a:lnTo>
                <a:lnTo>
                  <a:pt x="9860" y="29937"/>
                </a:lnTo>
                <a:lnTo>
                  <a:pt x="9920" y="30117"/>
                </a:lnTo>
                <a:lnTo>
                  <a:pt x="9980" y="30236"/>
                </a:lnTo>
                <a:lnTo>
                  <a:pt x="10099" y="30356"/>
                </a:lnTo>
                <a:lnTo>
                  <a:pt x="10159" y="30535"/>
                </a:lnTo>
                <a:lnTo>
                  <a:pt x="10219" y="30595"/>
                </a:lnTo>
                <a:lnTo>
                  <a:pt x="10338" y="30535"/>
                </a:lnTo>
                <a:lnTo>
                  <a:pt x="10458" y="30475"/>
                </a:lnTo>
                <a:lnTo>
                  <a:pt x="10577" y="30236"/>
                </a:lnTo>
                <a:lnTo>
                  <a:pt x="10697" y="29997"/>
                </a:lnTo>
                <a:lnTo>
                  <a:pt x="10637" y="29639"/>
                </a:lnTo>
                <a:lnTo>
                  <a:pt x="10577" y="29519"/>
                </a:lnTo>
                <a:lnTo>
                  <a:pt x="10518" y="29459"/>
                </a:lnTo>
                <a:close/>
                <a:moveTo>
                  <a:pt x="5080" y="32268"/>
                </a:moveTo>
                <a:lnTo>
                  <a:pt x="5020" y="32387"/>
                </a:lnTo>
                <a:lnTo>
                  <a:pt x="4960" y="32567"/>
                </a:lnTo>
                <a:lnTo>
                  <a:pt x="5020" y="32925"/>
                </a:lnTo>
                <a:lnTo>
                  <a:pt x="5080" y="33045"/>
                </a:lnTo>
                <a:lnTo>
                  <a:pt x="5140" y="33104"/>
                </a:lnTo>
                <a:lnTo>
                  <a:pt x="5259" y="33045"/>
                </a:lnTo>
                <a:lnTo>
                  <a:pt x="5498" y="32865"/>
                </a:lnTo>
                <a:lnTo>
                  <a:pt x="5618" y="32746"/>
                </a:lnTo>
                <a:lnTo>
                  <a:pt x="5677" y="32626"/>
                </a:lnTo>
                <a:lnTo>
                  <a:pt x="5618" y="32507"/>
                </a:lnTo>
                <a:lnTo>
                  <a:pt x="5498" y="32387"/>
                </a:lnTo>
                <a:lnTo>
                  <a:pt x="5259" y="32268"/>
                </a:lnTo>
                <a:close/>
                <a:moveTo>
                  <a:pt x="7888" y="32447"/>
                </a:moveTo>
                <a:lnTo>
                  <a:pt x="7709" y="32507"/>
                </a:lnTo>
                <a:lnTo>
                  <a:pt x="7590" y="32567"/>
                </a:lnTo>
                <a:lnTo>
                  <a:pt x="7530" y="32686"/>
                </a:lnTo>
                <a:lnTo>
                  <a:pt x="7530" y="32865"/>
                </a:lnTo>
                <a:lnTo>
                  <a:pt x="7530" y="32985"/>
                </a:lnTo>
                <a:lnTo>
                  <a:pt x="7649" y="33164"/>
                </a:lnTo>
                <a:lnTo>
                  <a:pt x="7829" y="33224"/>
                </a:lnTo>
                <a:lnTo>
                  <a:pt x="8008" y="33284"/>
                </a:lnTo>
                <a:lnTo>
                  <a:pt x="8187" y="33284"/>
                </a:lnTo>
                <a:lnTo>
                  <a:pt x="8366" y="33164"/>
                </a:lnTo>
                <a:lnTo>
                  <a:pt x="8426" y="33045"/>
                </a:lnTo>
                <a:lnTo>
                  <a:pt x="8426" y="32865"/>
                </a:lnTo>
                <a:lnTo>
                  <a:pt x="8426" y="32746"/>
                </a:lnTo>
                <a:lnTo>
                  <a:pt x="8307" y="32567"/>
                </a:lnTo>
                <a:lnTo>
                  <a:pt x="8127" y="32447"/>
                </a:lnTo>
                <a:close/>
                <a:moveTo>
                  <a:pt x="11235" y="32686"/>
                </a:moveTo>
                <a:lnTo>
                  <a:pt x="11055" y="32746"/>
                </a:lnTo>
                <a:lnTo>
                  <a:pt x="10936" y="32925"/>
                </a:lnTo>
                <a:lnTo>
                  <a:pt x="10816" y="33104"/>
                </a:lnTo>
                <a:lnTo>
                  <a:pt x="10816" y="33343"/>
                </a:lnTo>
                <a:lnTo>
                  <a:pt x="10816" y="33523"/>
                </a:lnTo>
                <a:lnTo>
                  <a:pt x="10876" y="33762"/>
                </a:lnTo>
                <a:lnTo>
                  <a:pt x="10996" y="33881"/>
                </a:lnTo>
                <a:lnTo>
                  <a:pt x="11115" y="33941"/>
                </a:lnTo>
                <a:lnTo>
                  <a:pt x="11354" y="33941"/>
                </a:lnTo>
                <a:lnTo>
                  <a:pt x="11533" y="33821"/>
                </a:lnTo>
                <a:lnTo>
                  <a:pt x="11593" y="33582"/>
                </a:lnTo>
                <a:lnTo>
                  <a:pt x="11653" y="33343"/>
                </a:lnTo>
                <a:lnTo>
                  <a:pt x="11653" y="33104"/>
                </a:lnTo>
                <a:lnTo>
                  <a:pt x="11593" y="32925"/>
                </a:lnTo>
                <a:lnTo>
                  <a:pt x="11474" y="32746"/>
                </a:lnTo>
                <a:lnTo>
                  <a:pt x="11235" y="32686"/>
                </a:lnTo>
                <a:close/>
                <a:moveTo>
                  <a:pt x="8008" y="35076"/>
                </a:moveTo>
                <a:lnTo>
                  <a:pt x="7888" y="35196"/>
                </a:lnTo>
                <a:lnTo>
                  <a:pt x="7769" y="35315"/>
                </a:lnTo>
                <a:lnTo>
                  <a:pt x="7709" y="35495"/>
                </a:lnTo>
                <a:lnTo>
                  <a:pt x="7709" y="35674"/>
                </a:lnTo>
                <a:lnTo>
                  <a:pt x="7769" y="35793"/>
                </a:lnTo>
                <a:lnTo>
                  <a:pt x="7888" y="35913"/>
                </a:lnTo>
                <a:lnTo>
                  <a:pt x="8247" y="35913"/>
                </a:lnTo>
                <a:lnTo>
                  <a:pt x="8366" y="35793"/>
                </a:lnTo>
                <a:lnTo>
                  <a:pt x="8486" y="35674"/>
                </a:lnTo>
                <a:lnTo>
                  <a:pt x="8546" y="35495"/>
                </a:lnTo>
                <a:lnTo>
                  <a:pt x="8546" y="35315"/>
                </a:lnTo>
                <a:lnTo>
                  <a:pt x="8486" y="35196"/>
                </a:lnTo>
                <a:lnTo>
                  <a:pt x="8366" y="35076"/>
                </a:lnTo>
                <a:close/>
                <a:moveTo>
                  <a:pt x="14163" y="36152"/>
                </a:moveTo>
                <a:lnTo>
                  <a:pt x="13924" y="36271"/>
                </a:lnTo>
                <a:lnTo>
                  <a:pt x="13685" y="36391"/>
                </a:lnTo>
                <a:lnTo>
                  <a:pt x="13505" y="36570"/>
                </a:lnTo>
                <a:lnTo>
                  <a:pt x="13147" y="37048"/>
                </a:lnTo>
                <a:lnTo>
                  <a:pt x="12788" y="37646"/>
                </a:lnTo>
                <a:lnTo>
                  <a:pt x="12549" y="38184"/>
                </a:lnTo>
                <a:lnTo>
                  <a:pt x="12430" y="38721"/>
                </a:lnTo>
                <a:lnTo>
                  <a:pt x="12310" y="39080"/>
                </a:lnTo>
                <a:lnTo>
                  <a:pt x="12310" y="39199"/>
                </a:lnTo>
                <a:lnTo>
                  <a:pt x="12370" y="39199"/>
                </a:lnTo>
                <a:lnTo>
                  <a:pt x="12549" y="39080"/>
                </a:lnTo>
                <a:lnTo>
                  <a:pt x="12848" y="38721"/>
                </a:lnTo>
                <a:lnTo>
                  <a:pt x="13565" y="37706"/>
                </a:lnTo>
                <a:lnTo>
                  <a:pt x="14163" y="36630"/>
                </a:lnTo>
                <a:lnTo>
                  <a:pt x="14342" y="36331"/>
                </a:lnTo>
                <a:lnTo>
                  <a:pt x="14402" y="36212"/>
                </a:lnTo>
                <a:lnTo>
                  <a:pt x="14342" y="36152"/>
                </a:lnTo>
                <a:close/>
                <a:moveTo>
                  <a:pt x="10159" y="37168"/>
                </a:moveTo>
                <a:lnTo>
                  <a:pt x="10040" y="37227"/>
                </a:lnTo>
                <a:lnTo>
                  <a:pt x="9980" y="37347"/>
                </a:lnTo>
                <a:lnTo>
                  <a:pt x="9920" y="37765"/>
                </a:lnTo>
                <a:lnTo>
                  <a:pt x="9980" y="38184"/>
                </a:lnTo>
                <a:lnTo>
                  <a:pt x="10040" y="38482"/>
                </a:lnTo>
                <a:lnTo>
                  <a:pt x="10159" y="38841"/>
                </a:lnTo>
                <a:lnTo>
                  <a:pt x="10338" y="39259"/>
                </a:lnTo>
                <a:lnTo>
                  <a:pt x="10458" y="39498"/>
                </a:lnTo>
                <a:lnTo>
                  <a:pt x="10577" y="39677"/>
                </a:lnTo>
                <a:lnTo>
                  <a:pt x="10697" y="39797"/>
                </a:lnTo>
                <a:lnTo>
                  <a:pt x="10876" y="39797"/>
                </a:lnTo>
                <a:lnTo>
                  <a:pt x="11115" y="39737"/>
                </a:lnTo>
                <a:lnTo>
                  <a:pt x="11235" y="39618"/>
                </a:lnTo>
                <a:lnTo>
                  <a:pt x="11235" y="39438"/>
                </a:lnTo>
                <a:lnTo>
                  <a:pt x="11175" y="39259"/>
                </a:lnTo>
                <a:lnTo>
                  <a:pt x="10936" y="38841"/>
                </a:lnTo>
                <a:lnTo>
                  <a:pt x="10757" y="38482"/>
                </a:lnTo>
                <a:lnTo>
                  <a:pt x="10697" y="38124"/>
                </a:lnTo>
                <a:lnTo>
                  <a:pt x="10637" y="37646"/>
                </a:lnTo>
                <a:lnTo>
                  <a:pt x="10577" y="37407"/>
                </a:lnTo>
                <a:lnTo>
                  <a:pt x="10458" y="37227"/>
                </a:lnTo>
                <a:lnTo>
                  <a:pt x="10338" y="37168"/>
                </a:lnTo>
                <a:close/>
                <a:moveTo>
                  <a:pt x="15178" y="1434"/>
                </a:moveTo>
                <a:lnTo>
                  <a:pt x="15477" y="1494"/>
                </a:lnTo>
                <a:lnTo>
                  <a:pt x="15836" y="1613"/>
                </a:lnTo>
                <a:lnTo>
                  <a:pt x="16194" y="1793"/>
                </a:lnTo>
                <a:lnTo>
                  <a:pt x="16433" y="1972"/>
                </a:lnTo>
                <a:lnTo>
                  <a:pt x="16732" y="2151"/>
                </a:lnTo>
                <a:lnTo>
                  <a:pt x="17210" y="2689"/>
                </a:lnTo>
                <a:lnTo>
                  <a:pt x="17628" y="3287"/>
                </a:lnTo>
                <a:lnTo>
                  <a:pt x="18047" y="3944"/>
                </a:lnTo>
                <a:lnTo>
                  <a:pt x="18883" y="5378"/>
                </a:lnTo>
                <a:lnTo>
                  <a:pt x="19242" y="6035"/>
                </a:lnTo>
                <a:lnTo>
                  <a:pt x="19600" y="6633"/>
                </a:lnTo>
                <a:lnTo>
                  <a:pt x="20676" y="8007"/>
                </a:lnTo>
                <a:lnTo>
                  <a:pt x="21811" y="9382"/>
                </a:lnTo>
                <a:lnTo>
                  <a:pt x="22887" y="10696"/>
                </a:lnTo>
                <a:lnTo>
                  <a:pt x="23962" y="12071"/>
                </a:lnTo>
                <a:lnTo>
                  <a:pt x="24441" y="12788"/>
                </a:lnTo>
                <a:lnTo>
                  <a:pt x="24799" y="13445"/>
                </a:lnTo>
                <a:lnTo>
                  <a:pt x="25217" y="14162"/>
                </a:lnTo>
                <a:lnTo>
                  <a:pt x="25516" y="14879"/>
                </a:lnTo>
                <a:lnTo>
                  <a:pt x="25815" y="15596"/>
                </a:lnTo>
                <a:lnTo>
                  <a:pt x="26054" y="16373"/>
                </a:lnTo>
                <a:lnTo>
                  <a:pt x="26233" y="17090"/>
                </a:lnTo>
                <a:lnTo>
                  <a:pt x="26412" y="17867"/>
                </a:lnTo>
                <a:lnTo>
                  <a:pt x="26532" y="18644"/>
                </a:lnTo>
                <a:lnTo>
                  <a:pt x="26592" y="19420"/>
                </a:lnTo>
                <a:lnTo>
                  <a:pt x="26651" y="20197"/>
                </a:lnTo>
                <a:lnTo>
                  <a:pt x="26651" y="20974"/>
                </a:lnTo>
                <a:lnTo>
                  <a:pt x="26592" y="21751"/>
                </a:lnTo>
                <a:lnTo>
                  <a:pt x="26532" y="22587"/>
                </a:lnTo>
                <a:lnTo>
                  <a:pt x="26412" y="23364"/>
                </a:lnTo>
                <a:lnTo>
                  <a:pt x="26233" y="24141"/>
                </a:lnTo>
                <a:lnTo>
                  <a:pt x="25815" y="25695"/>
                </a:lnTo>
                <a:lnTo>
                  <a:pt x="25337" y="27189"/>
                </a:lnTo>
                <a:lnTo>
                  <a:pt x="24799" y="28683"/>
                </a:lnTo>
                <a:lnTo>
                  <a:pt x="24082" y="30117"/>
                </a:lnTo>
                <a:lnTo>
                  <a:pt x="23305" y="31491"/>
                </a:lnTo>
                <a:lnTo>
                  <a:pt x="22469" y="32806"/>
                </a:lnTo>
                <a:lnTo>
                  <a:pt x="21991" y="33463"/>
                </a:lnTo>
                <a:lnTo>
                  <a:pt x="21453" y="34060"/>
                </a:lnTo>
                <a:lnTo>
                  <a:pt x="20915" y="34658"/>
                </a:lnTo>
                <a:lnTo>
                  <a:pt x="20377" y="35196"/>
                </a:lnTo>
                <a:lnTo>
                  <a:pt x="19839" y="35614"/>
                </a:lnTo>
                <a:lnTo>
                  <a:pt x="19302" y="36032"/>
                </a:lnTo>
                <a:lnTo>
                  <a:pt x="18166" y="36809"/>
                </a:lnTo>
                <a:lnTo>
                  <a:pt x="15896" y="38243"/>
                </a:lnTo>
                <a:lnTo>
                  <a:pt x="14700" y="39080"/>
                </a:lnTo>
                <a:lnTo>
                  <a:pt x="14103" y="39558"/>
                </a:lnTo>
                <a:lnTo>
                  <a:pt x="13625" y="40036"/>
                </a:lnTo>
                <a:lnTo>
                  <a:pt x="13326" y="40514"/>
                </a:lnTo>
                <a:lnTo>
                  <a:pt x="13027" y="41052"/>
                </a:lnTo>
                <a:lnTo>
                  <a:pt x="12728" y="41590"/>
                </a:lnTo>
                <a:lnTo>
                  <a:pt x="12549" y="41769"/>
                </a:lnTo>
                <a:lnTo>
                  <a:pt x="12430" y="41948"/>
                </a:lnTo>
                <a:lnTo>
                  <a:pt x="12131" y="42068"/>
                </a:lnTo>
                <a:lnTo>
                  <a:pt x="11832" y="42187"/>
                </a:lnTo>
                <a:lnTo>
                  <a:pt x="11294" y="42187"/>
                </a:lnTo>
                <a:lnTo>
                  <a:pt x="11055" y="42068"/>
                </a:lnTo>
                <a:lnTo>
                  <a:pt x="10816" y="41948"/>
                </a:lnTo>
                <a:lnTo>
                  <a:pt x="10338" y="41590"/>
                </a:lnTo>
                <a:lnTo>
                  <a:pt x="9920" y="41112"/>
                </a:lnTo>
                <a:lnTo>
                  <a:pt x="9561" y="40634"/>
                </a:lnTo>
                <a:lnTo>
                  <a:pt x="9024" y="39677"/>
                </a:lnTo>
                <a:lnTo>
                  <a:pt x="8605" y="39020"/>
                </a:lnTo>
                <a:lnTo>
                  <a:pt x="8127" y="38423"/>
                </a:lnTo>
                <a:lnTo>
                  <a:pt x="7649" y="37945"/>
                </a:lnTo>
                <a:lnTo>
                  <a:pt x="7171" y="37407"/>
                </a:lnTo>
                <a:lnTo>
                  <a:pt x="6036" y="36451"/>
                </a:lnTo>
                <a:lnTo>
                  <a:pt x="4901" y="35495"/>
                </a:lnTo>
                <a:lnTo>
                  <a:pt x="4423" y="35017"/>
                </a:lnTo>
                <a:lnTo>
                  <a:pt x="3885" y="34419"/>
                </a:lnTo>
                <a:lnTo>
                  <a:pt x="3407" y="33821"/>
                </a:lnTo>
                <a:lnTo>
                  <a:pt x="3227" y="33523"/>
                </a:lnTo>
                <a:lnTo>
                  <a:pt x="3108" y="33224"/>
                </a:lnTo>
                <a:lnTo>
                  <a:pt x="2988" y="32806"/>
                </a:lnTo>
                <a:lnTo>
                  <a:pt x="2929" y="32447"/>
                </a:lnTo>
                <a:lnTo>
                  <a:pt x="2929" y="32148"/>
                </a:lnTo>
                <a:lnTo>
                  <a:pt x="2809" y="31790"/>
                </a:lnTo>
                <a:lnTo>
                  <a:pt x="2749" y="31670"/>
                </a:lnTo>
                <a:lnTo>
                  <a:pt x="2690" y="31670"/>
                </a:lnTo>
                <a:lnTo>
                  <a:pt x="2570" y="31730"/>
                </a:lnTo>
                <a:lnTo>
                  <a:pt x="2451" y="31790"/>
                </a:lnTo>
                <a:lnTo>
                  <a:pt x="2391" y="31790"/>
                </a:lnTo>
                <a:lnTo>
                  <a:pt x="2331" y="31730"/>
                </a:lnTo>
                <a:lnTo>
                  <a:pt x="2092" y="31371"/>
                </a:lnTo>
                <a:lnTo>
                  <a:pt x="1973" y="30893"/>
                </a:lnTo>
                <a:lnTo>
                  <a:pt x="1734" y="30057"/>
                </a:lnTo>
                <a:lnTo>
                  <a:pt x="1494" y="29220"/>
                </a:lnTo>
                <a:lnTo>
                  <a:pt x="1255" y="28324"/>
                </a:lnTo>
                <a:lnTo>
                  <a:pt x="1136" y="27487"/>
                </a:lnTo>
                <a:lnTo>
                  <a:pt x="1016" y="26591"/>
                </a:lnTo>
                <a:lnTo>
                  <a:pt x="1255" y="26770"/>
                </a:lnTo>
                <a:lnTo>
                  <a:pt x="1375" y="26890"/>
                </a:lnTo>
                <a:lnTo>
                  <a:pt x="1494" y="26890"/>
                </a:lnTo>
                <a:lnTo>
                  <a:pt x="1614" y="26770"/>
                </a:lnTo>
                <a:lnTo>
                  <a:pt x="1674" y="26651"/>
                </a:lnTo>
                <a:lnTo>
                  <a:pt x="1734" y="26472"/>
                </a:lnTo>
                <a:lnTo>
                  <a:pt x="1734" y="26053"/>
                </a:lnTo>
                <a:lnTo>
                  <a:pt x="1614" y="25695"/>
                </a:lnTo>
                <a:lnTo>
                  <a:pt x="1554" y="25515"/>
                </a:lnTo>
                <a:lnTo>
                  <a:pt x="1494" y="25456"/>
                </a:lnTo>
                <a:lnTo>
                  <a:pt x="1375" y="25456"/>
                </a:lnTo>
                <a:lnTo>
                  <a:pt x="1255" y="25575"/>
                </a:lnTo>
                <a:lnTo>
                  <a:pt x="1136" y="25754"/>
                </a:lnTo>
                <a:lnTo>
                  <a:pt x="957" y="26053"/>
                </a:lnTo>
                <a:lnTo>
                  <a:pt x="897" y="24440"/>
                </a:lnTo>
                <a:lnTo>
                  <a:pt x="957" y="22826"/>
                </a:lnTo>
                <a:lnTo>
                  <a:pt x="1136" y="21273"/>
                </a:lnTo>
                <a:lnTo>
                  <a:pt x="1435" y="19659"/>
                </a:lnTo>
                <a:lnTo>
                  <a:pt x="1435" y="19839"/>
                </a:lnTo>
                <a:lnTo>
                  <a:pt x="1554" y="19958"/>
                </a:lnTo>
                <a:lnTo>
                  <a:pt x="1734" y="20018"/>
                </a:lnTo>
                <a:lnTo>
                  <a:pt x="1913" y="19958"/>
                </a:lnTo>
                <a:lnTo>
                  <a:pt x="2032" y="19898"/>
                </a:lnTo>
                <a:lnTo>
                  <a:pt x="2212" y="19779"/>
                </a:lnTo>
                <a:lnTo>
                  <a:pt x="2331" y="19659"/>
                </a:lnTo>
                <a:lnTo>
                  <a:pt x="2391" y="19480"/>
                </a:lnTo>
                <a:lnTo>
                  <a:pt x="2391" y="19301"/>
                </a:lnTo>
                <a:lnTo>
                  <a:pt x="2331" y="19122"/>
                </a:lnTo>
                <a:lnTo>
                  <a:pt x="2212" y="19002"/>
                </a:lnTo>
                <a:lnTo>
                  <a:pt x="2092" y="18942"/>
                </a:lnTo>
                <a:lnTo>
                  <a:pt x="1913" y="18942"/>
                </a:lnTo>
                <a:lnTo>
                  <a:pt x="1734" y="19002"/>
                </a:lnTo>
                <a:lnTo>
                  <a:pt x="1614" y="19122"/>
                </a:lnTo>
                <a:lnTo>
                  <a:pt x="1494" y="19301"/>
                </a:lnTo>
                <a:lnTo>
                  <a:pt x="1853" y="17747"/>
                </a:lnTo>
                <a:lnTo>
                  <a:pt x="2391" y="16253"/>
                </a:lnTo>
                <a:lnTo>
                  <a:pt x="2929" y="14760"/>
                </a:lnTo>
                <a:lnTo>
                  <a:pt x="3646" y="13325"/>
                </a:lnTo>
                <a:lnTo>
                  <a:pt x="4423" y="11951"/>
                </a:lnTo>
                <a:lnTo>
                  <a:pt x="5259" y="10577"/>
                </a:lnTo>
                <a:lnTo>
                  <a:pt x="6215" y="9322"/>
                </a:lnTo>
                <a:lnTo>
                  <a:pt x="7291" y="8127"/>
                </a:lnTo>
                <a:lnTo>
                  <a:pt x="7829" y="7529"/>
                </a:lnTo>
                <a:lnTo>
                  <a:pt x="8486" y="6932"/>
                </a:lnTo>
                <a:lnTo>
                  <a:pt x="9741" y="5856"/>
                </a:lnTo>
                <a:lnTo>
                  <a:pt x="10996" y="4780"/>
                </a:lnTo>
                <a:lnTo>
                  <a:pt x="11593" y="4183"/>
                </a:lnTo>
                <a:lnTo>
                  <a:pt x="12191" y="3645"/>
                </a:lnTo>
                <a:lnTo>
                  <a:pt x="13087" y="2629"/>
                </a:lnTo>
                <a:lnTo>
                  <a:pt x="13505" y="2151"/>
                </a:lnTo>
                <a:lnTo>
                  <a:pt x="13924" y="1793"/>
                </a:lnTo>
                <a:lnTo>
                  <a:pt x="14402" y="1554"/>
                </a:lnTo>
                <a:lnTo>
                  <a:pt x="14641" y="1434"/>
                </a:lnTo>
                <a:close/>
                <a:moveTo>
                  <a:pt x="15597" y="0"/>
                </a:moveTo>
                <a:lnTo>
                  <a:pt x="15059" y="120"/>
                </a:lnTo>
                <a:lnTo>
                  <a:pt x="14641" y="239"/>
                </a:lnTo>
                <a:lnTo>
                  <a:pt x="14222" y="478"/>
                </a:lnTo>
                <a:lnTo>
                  <a:pt x="13864" y="777"/>
                </a:lnTo>
                <a:lnTo>
                  <a:pt x="13147" y="1554"/>
                </a:lnTo>
                <a:lnTo>
                  <a:pt x="11952" y="2689"/>
                </a:lnTo>
                <a:lnTo>
                  <a:pt x="10697" y="3824"/>
                </a:lnTo>
                <a:lnTo>
                  <a:pt x="8247" y="6095"/>
                </a:lnTo>
                <a:lnTo>
                  <a:pt x="7231" y="7051"/>
                </a:lnTo>
                <a:lnTo>
                  <a:pt x="6335" y="8007"/>
                </a:lnTo>
                <a:lnTo>
                  <a:pt x="5438" y="9083"/>
                </a:lnTo>
                <a:lnTo>
                  <a:pt x="4662" y="10158"/>
                </a:lnTo>
                <a:lnTo>
                  <a:pt x="3885" y="11294"/>
                </a:lnTo>
                <a:lnTo>
                  <a:pt x="3227" y="12489"/>
                </a:lnTo>
                <a:lnTo>
                  <a:pt x="2570" y="13684"/>
                </a:lnTo>
                <a:lnTo>
                  <a:pt x="2032" y="14939"/>
                </a:lnTo>
                <a:lnTo>
                  <a:pt x="1614" y="16014"/>
                </a:lnTo>
                <a:lnTo>
                  <a:pt x="1255" y="17090"/>
                </a:lnTo>
                <a:lnTo>
                  <a:pt x="897" y="18225"/>
                </a:lnTo>
                <a:lnTo>
                  <a:pt x="598" y="19361"/>
                </a:lnTo>
                <a:lnTo>
                  <a:pt x="359" y="20556"/>
                </a:lnTo>
                <a:lnTo>
                  <a:pt x="180" y="21751"/>
                </a:lnTo>
                <a:lnTo>
                  <a:pt x="60" y="22946"/>
                </a:lnTo>
                <a:lnTo>
                  <a:pt x="1" y="24141"/>
                </a:lnTo>
                <a:lnTo>
                  <a:pt x="1" y="25336"/>
                </a:lnTo>
                <a:lnTo>
                  <a:pt x="60" y="26531"/>
                </a:lnTo>
                <a:lnTo>
                  <a:pt x="180" y="27726"/>
                </a:lnTo>
                <a:lnTo>
                  <a:pt x="359" y="28862"/>
                </a:lnTo>
                <a:lnTo>
                  <a:pt x="658" y="29997"/>
                </a:lnTo>
                <a:lnTo>
                  <a:pt x="1016" y="31132"/>
                </a:lnTo>
                <a:lnTo>
                  <a:pt x="1435" y="32208"/>
                </a:lnTo>
                <a:lnTo>
                  <a:pt x="1973" y="33224"/>
                </a:lnTo>
                <a:lnTo>
                  <a:pt x="2630" y="34299"/>
                </a:lnTo>
                <a:lnTo>
                  <a:pt x="3347" y="35256"/>
                </a:lnTo>
                <a:lnTo>
                  <a:pt x="4183" y="36092"/>
                </a:lnTo>
                <a:lnTo>
                  <a:pt x="5140" y="36869"/>
                </a:lnTo>
                <a:lnTo>
                  <a:pt x="6155" y="37646"/>
                </a:lnTo>
                <a:lnTo>
                  <a:pt x="6633" y="38004"/>
                </a:lnTo>
                <a:lnTo>
                  <a:pt x="7111" y="38482"/>
                </a:lnTo>
                <a:lnTo>
                  <a:pt x="7351" y="38781"/>
                </a:lnTo>
                <a:lnTo>
                  <a:pt x="7590" y="39140"/>
                </a:lnTo>
                <a:lnTo>
                  <a:pt x="8008" y="39797"/>
                </a:lnTo>
                <a:lnTo>
                  <a:pt x="8366" y="40574"/>
                </a:lnTo>
                <a:lnTo>
                  <a:pt x="8785" y="41291"/>
                </a:lnTo>
                <a:lnTo>
                  <a:pt x="9024" y="41649"/>
                </a:lnTo>
                <a:lnTo>
                  <a:pt x="9382" y="42068"/>
                </a:lnTo>
                <a:lnTo>
                  <a:pt x="9741" y="42426"/>
                </a:lnTo>
                <a:lnTo>
                  <a:pt x="10159" y="42725"/>
                </a:lnTo>
                <a:lnTo>
                  <a:pt x="10577" y="42904"/>
                </a:lnTo>
                <a:lnTo>
                  <a:pt x="11055" y="43084"/>
                </a:lnTo>
                <a:lnTo>
                  <a:pt x="11533" y="43143"/>
                </a:lnTo>
                <a:lnTo>
                  <a:pt x="12071" y="43024"/>
                </a:lnTo>
                <a:lnTo>
                  <a:pt x="12310" y="42904"/>
                </a:lnTo>
                <a:lnTo>
                  <a:pt x="12549" y="42785"/>
                </a:lnTo>
                <a:lnTo>
                  <a:pt x="12968" y="42486"/>
                </a:lnTo>
                <a:lnTo>
                  <a:pt x="13326" y="42068"/>
                </a:lnTo>
                <a:lnTo>
                  <a:pt x="13685" y="41590"/>
                </a:lnTo>
                <a:lnTo>
                  <a:pt x="14402" y="40634"/>
                </a:lnTo>
                <a:lnTo>
                  <a:pt x="14760" y="40156"/>
                </a:lnTo>
                <a:lnTo>
                  <a:pt x="15178" y="39797"/>
                </a:lnTo>
                <a:lnTo>
                  <a:pt x="15716" y="39379"/>
                </a:lnTo>
                <a:lnTo>
                  <a:pt x="16254" y="39020"/>
                </a:lnTo>
                <a:lnTo>
                  <a:pt x="17389" y="38363"/>
                </a:lnTo>
                <a:lnTo>
                  <a:pt x="18525" y="37706"/>
                </a:lnTo>
                <a:lnTo>
                  <a:pt x="19660" y="36988"/>
                </a:lnTo>
                <a:lnTo>
                  <a:pt x="20258" y="36510"/>
                </a:lnTo>
                <a:lnTo>
                  <a:pt x="20855" y="35973"/>
                </a:lnTo>
                <a:lnTo>
                  <a:pt x="21393" y="35435"/>
                </a:lnTo>
                <a:lnTo>
                  <a:pt x="21931" y="34897"/>
                </a:lnTo>
                <a:lnTo>
                  <a:pt x="22409" y="34240"/>
                </a:lnTo>
                <a:lnTo>
                  <a:pt x="22887" y="33642"/>
                </a:lnTo>
                <a:lnTo>
                  <a:pt x="23783" y="32328"/>
                </a:lnTo>
                <a:lnTo>
                  <a:pt x="24620" y="30893"/>
                </a:lnTo>
                <a:lnTo>
                  <a:pt x="25397" y="29340"/>
                </a:lnTo>
                <a:lnTo>
                  <a:pt x="26054" y="27786"/>
                </a:lnTo>
                <a:lnTo>
                  <a:pt x="26592" y="26173"/>
                </a:lnTo>
                <a:lnTo>
                  <a:pt x="27070" y="24500"/>
                </a:lnTo>
                <a:lnTo>
                  <a:pt x="27369" y="22826"/>
                </a:lnTo>
                <a:lnTo>
                  <a:pt x="27488" y="21990"/>
                </a:lnTo>
                <a:lnTo>
                  <a:pt x="27548" y="21153"/>
                </a:lnTo>
                <a:lnTo>
                  <a:pt x="27548" y="20317"/>
                </a:lnTo>
                <a:lnTo>
                  <a:pt x="27548" y="19480"/>
                </a:lnTo>
                <a:lnTo>
                  <a:pt x="27488" y="18703"/>
                </a:lnTo>
                <a:lnTo>
                  <a:pt x="27428" y="17986"/>
                </a:lnTo>
                <a:lnTo>
                  <a:pt x="27249" y="17329"/>
                </a:lnTo>
                <a:lnTo>
                  <a:pt x="27130" y="16612"/>
                </a:lnTo>
                <a:lnTo>
                  <a:pt x="26891" y="15955"/>
                </a:lnTo>
                <a:lnTo>
                  <a:pt x="26651" y="15297"/>
                </a:lnTo>
                <a:lnTo>
                  <a:pt x="26054" y="14042"/>
                </a:lnTo>
                <a:lnTo>
                  <a:pt x="25397" y="12847"/>
                </a:lnTo>
                <a:lnTo>
                  <a:pt x="24620" y="11712"/>
                </a:lnTo>
                <a:lnTo>
                  <a:pt x="23843" y="10517"/>
                </a:lnTo>
                <a:lnTo>
                  <a:pt x="22947" y="9382"/>
                </a:lnTo>
                <a:lnTo>
                  <a:pt x="21274" y="7230"/>
                </a:lnTo>
                <a:lnTo>
                  <a:pt x="19660" y="5019"/>
                </a:lnTo>
                <a:lnTo>
                  <a:pt x="18883" y="3824"/>
                </a:lnTo>
                <a:lnTo>
                  <a:pt x="18166" y="2689"/>
                </a:lnTo>
                <a:lnTo>
                  <a:pt x="17867" y="2032"/>
                </a:lnTo>
                <a:lnTo>
                  <a:pt x="17449" y="1255"/>
                </a:lnTo>
                <a:lnTo>
                  <a:pt x="17031" y="538"/>
                </a:lnTo>
                <a:lnTo>
                  <a:pt x="16792" y="299"/>
                </a:lnTo>
                <a:lnTo>
                  <a:pt x="16553" y="60"/>
                </a:lnTo>
                <a:lnTo>
                  <a:pt x="16374" y="0"/>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 name="Google Shape;139;p5"/>
          <p:cNvSpPr/>
          <p:nvPr/>
        </p:nvSpPr>
        <p:spPr>
          <a:xfrm>
            <a:off x="10364607" y="-204717"/>
            <a:ext cx="1116141" cy="1141076"/>
          </a:xfrm>
          <a:custGeom>
            <a:avLst/>
            <a:gdLst/>
            <a:ahLst/>
            <a:cxnLst/>
            <a:rect l="l" t="t" r="r" b="b"/>
            <a:pathLst>
              <a:path w="37467" h="38304" extrusionOk="0">
                <a:moveTo>
                  <a:pt x="20676" y="6753"/>
                </a:moveTo>
                <a:lnTo>
                  <a:pt x="21333" y="6812"/>
                </a:lnTo>
                <a:lnTo>
                  <a:pt x="21990" y="6872"/>
                </a:lnTo>
                <a:lnTo>
                  <a:pt x="22528" y="6992"/>
                </a:lnTo>
                <a:lnTo>
                  <a:pt x="23126" y="7171"/>
                </a:lnTo>
                <a:lnTo>
                  <a:pt x="23544" y="7470"/>
                </a:lnTo>
                <a:lnTo>
                  <a:pt x="23903" y="7768"/>
                </a:lnTo>
                <a:lnTo>
                  <a:pt x="24082" y="8187"/>
                </a:lnTo>
                <a:lnTo>
                  <a:pt x="24142" y="8605"/>
                </a:lnTo>
                <a:lnTo>
                  <a:pt x="24142" y="9083"/>
                </a:lnTo>
                <a:lnTo>
                  <a:pt x="24022" y="9621"/>
                </a:lnTo>
                <a:lnTo>
                  <a:pt x="23843" y="10159"/>
                </a:lnTo>
                <a:lnTo>
                  <a:pt x="23425" y="11115"/>
                </a:lnTo>
                <a:lnTo>
                  <a:pt x="22887" y="12011"/>
                </a:lnTo>
                <a:lnTo>
                  <a:pt x="22349" y="12907"/>
                </a:lnTo>
                <a:lnTo>
                  <a:pt x="21751" y="13744"/>
                </a:lnTo>
                <a:lnTo>
                  <a:pt x="20496" y="15477"/>
                </a:lnTo>
                <a:lnTo>
                  <a:pt x="19301" y="17090"/>
                </a:lnTo>
                <a:lnTo>
                  <a:pt x="19062" y="16493"/>
                </a:lnTo>
                <a:lnTo>
                  <a:pt x="18823" y="15895"/>
                </a:lnTo>
                <a:lnTo>
                  <a:pt x="18345" y="14581"/>
                </a:lnTo>
                <a:lnTo>
                  <a:pt x="17927" y="13505"/>
                </a:lnTo>
                <a:lnTo>
                  <a:pt x="17688" y="12609"/>
                </a:lnTo>
                <a:lnTo>
                  <a:pt x="17150" y="9800"/>
                </a:lnTo>
                <a:lnTo>
                  <a:pt x="16911" y="8366"/>
                </a:lnTo>
                <a:lnTo>
                  <a:pt x="16792" y="7828"/>
                </a:lnTo>
                <a:lnTo>
                  <a:pt x="16792" y="7649"/>
                </a:lnTo>
                <a:lnTo>
                  <a:pt x="16792" y="7529"/>
                </a:lnTo>
                <a:lnTo>
                  <a:pt x="16851" y="7470"/>
                </a:lnTo>
                <a:lnTo>
                  <a:pt x="16971" y="7350"/>
                </a:lnTo>
                <a:lnTo>
                  <a:pt x="17449" y="7171"/>
                </a:lnTo>
                <a:lnTo>
                  <a:pt x="17987" y="6992"/>
                </a:lnTo>
                <a:lnTo>
                  <a:pt x="18584" y="6872"/>
                </a:lnTo>
                <a:lnTo>
                  <a:pt x="19242" y="6753"/>
                </a:lnTo>
                <a:close/>
                <a:moveTo>
                  <a:pt x="19660" y="6215"/>
                </a:moveTo>
                <a:lnTo>
                  <a:pt x="18345" y="6334"/>
                </a:lnTo>
                <a:lnTo>
                  <a:pt x="17688" y="6454"/>
                </a:lnTo>
                <a:lnTo>
                  <a:pt x="17090" y="6573"/>
                </a:lnTo>
                <a:lnTo>
                  <a:pt x="16851" y="6693"/>
                </a:lnTo>
                <a:lnTo>
                  <a:pt x="16612" y="6812"/>
                </a:lnTo>
                <a:lnTo>
                  <a:pt x="16433" y="6932"/>
                </a:lnTo>
                <a:lnTo>
                  <a:pt x="16314" y="7111"/>
                </a:lnTo>
                <a:lnTo>
                  <a:pt x="16194" y="7231"/>
                </a:lnTo>
                <a:lnTo>
                  <a:pt x="16134" y="7410"/>
                </a:lnTo>
                <a:lnTo>
                  <a:pt x="16134" y="7828"/>
                </a:lnTo>
                <a:lnTo>
                  <a:pt x="16194" y="8247"/>
                </a:lnTo>
                <a:lnTo>
                  <a:pt x="16314" y="8725"/>
                </a:lnTo>
                <a:lnTo>
                  <a:pt x="16493" y="9262"/>
                </a:lnTo>
                <a:lnTo>
                  <a:pt x="16612" y="9800"/>
                </a:lnTo>
                <a:lnTo>
                  <a:pt x="16971" y="11772"/>
                </a:lnTo>
                <a:lnTo>
                  <a:pt x="17150" y="12728"/>
                </a:lnTo>
                <a:lnTo>
                  <a:pt x="17449" y="13744"/>
                </a:lnTo>
                <a:lnTo>
                  <a:pt x="17808" y="14999"/>
                </a:lnTo>
                <a:lnTo>
                  <a:pt x="18286" y="16254"/>
                </a:lnTo>
                <a:lnTo>
                  <a:pt x="18584" y="17090"/>
                </a:lnTo>
                <a:lnTo>
                  <a:pt x="18764" y="17628"/>
                </a:lnTo>
                <a:lnTo>
                  <a:pt x="18823" y="17748"/>
                </a:lnTo>
                <a:lnTo>
                  <a:pt x="18883" y="17867"/>
                </a:lnTo>
                <a:lnTo>
                  <a:pt x="19062" y="17927"/>
                </a:lnTo>
                <a:lnTo>
                  <a:pt x="19242" y="17927"/>
                </a:lnTo>
                <a:lnTo>
                  <a:pt x="19421" y="17867"/>
                </a:lnTo>
                <a:lnTo>
                  <a:pt x="19540" y="17748"/>
                </a:lnTo>
                <a:lnTo>
                  <a:pt x="19959" y="17389"/>
                </a:lnTo>
                <a:lnTo>
                  <a:pt x="20317" y="16911"/>
                </a:lnTo>
                <a:lnTo>
                  <a:pt x="20975" y="15835"/>
                </a:lnTo>
                <a:lnTo>
                  <a:pt x="21453" y="15059"/>
                </a:lnTo>
                <a:lnTo>
                  <a:pt x="22767" y="13206"/>
                </a:lnTo>
                <a:lnTo>
                  <a:pt x="23425" y="12310"/>
                </a:lnTo>
                <a:lnTo>
                  <a:pt x="24022" y="11294"/>
                </a:lnTo>
                <a:lnTo>
                  <a:pt x="24440" y="10457"/>
                </a:lnTo>
                <a:lnTo>
                  <a:pt x="24620" y="10039"/>
                </a:lnTo>
                <a:lnTo>
                  <a:pt x="24739" y="9621"/>
                </a:lnTo>
                <a:lnTo>
                  <a:pt x="24799" y="9203"/>
                </a:lnTo>
                <a:lnTo>
                  <a:pt x="24799" y="8784"/>
                </a:lnTo>
                <a:lnTo>
                  <a:pt x="24799" y="8426"/>
                </a:lnTo>
                <a:lnTo>
                  <a:pt x="24739" y="8067"/>
                </a:lnTo>
                <a:lnTo>
                  <a:pt x="24620" y="7709"/>
                </a:lnTo>
                <a:lnTo>
                  <a:pt x="24440" y="7410"/>
                </a:lnTo>
                <a:lnTo>
                  <a:pt x="24201" y="7171"/>
                </a:lnTo>
                <a:lnTo>
                  <a:pt x="23962" y="6932"/>
                </a:lnTo>
                <a:lnTo>
                  <a:pt x="23604" y="6693"/>
                </a:lnTo>
                <a:lnTo>
                  <a:pt x="23185" y="6514"/>
                </a:lnTo>
                <a:lnTo>
                  <a:pt x="22767" y="6394"/>
                </a:lnTo>
                <a:lnTo>
                  <a:pt x="22229" y="6334"/>
                </a:lnTo>
                <a:lnTo>
                  <a:pt x="20975" y="6215"/>
                </a:lnTo>
                <a:close/>
                <a:moveTo>
                  <a:pt x="11414" y="9023"/>
                </a:moveTo>
                <a:lnTo>
                  <a:pt x="11055" y="9083"/>
                </a:lnTo>
                <a:lnTo>
                  <a:pt x="10637" y="9143"/>
                </a:lnTo>
                <a:lnTo>
                  <a:pt x="10278" y="9262"/>
                </a:lnTo>
                <a:lnTo>
                  <a:pt x="9920" y="9442"/>
                </a:lnTo>
                <a:lnTo>
                  <a:pt x="9561" y="9681"/>
                </a:lnTo>
                <a:lnTo>
                  <a:pt x="8844" y="10218"/>
                </a:lnTo>
                <a:lnTo>
                  <a:pt x="8247" y="10876"/>
                </a:lnTo>
                <a:lnTo>
                  <a:pt x="7709" y="11533"/>
                </a:lnTo>
                <a:lnTo>
                  <a:pt x="7410" y="12071"/>
                </a:lnTo>
                <a:lnTo>
                  <a:pt x="7111" y="12728"/>
                </a:lnTo>
                <a:lnTo>
                  <a:pt x="6872" y="13385"/>
                </a:lnTo>
                <a:lnTo>
                  <a:pt x="6633" y="14162"/>
                </a:lnTo>
                <a:lnTo>
                  <a:pt x="6514" y="14879"/>
                </a:lnTo>
                <a:lnTo>
                  <a:pt x="6394" y="15596"/>
                </a:lnTo>
                <a:lnTo>
                  <a:pt x="6454" y="16313"/>
                </a:lnTo>
                <a:lnTo>
                  <a:pt x="6573" y="16911"/>
                </a:lnTo>
                <a:lnTo>
                  <a:pt x="6693" y="17210"/>
                </a:lnTo>
                <a:lnTo>
                  <a:pt x="6872" y="17509"/>
                </a:lnTo>
                <a:lnTo>
                  <a:pt x="7052" y="17688"/>
                </a:lnTo>
                <a:lnTo>
                  <a:pt x="7350" y="17867"/>
                </a:lnTo>
                <a:lnTo>
                  <a:pt x="7589" y="17987"/>
                </a:lnTo>
                <a:lnTo>
                  <a:pt x="7948" y="18106"/>
                </a:lnTo>
                <a:lnTo>
                  <a:pt x="8605" y="18285"/>
                </a:lnTo>
                <a:lnTo>
                  <a:pt x="9322" y="18405"/>
                </a:lnTo>
                <a:lnTo>
                  <a:pt x="10099" y="18465"/>
                </a:lnTo>
                <a:lnTo>
                  <a:pt x="11354" y="18524"/>
                </a:lnTo>
                <a:lnTo>
                  <a:pt x="12669" y="18704"/>
                </a:lnTo>
                <a:lnTo>
                  <a:pt x="14640" y="18883"/>
                </a:lnTo>
                <a:lnTo>
                  <a:pt x="15656" y="18943"/>
                </a:lnTo>
                <a:lnTo>
                  <a:pt x="16553" y="18943"/>
                </a:lnTo>
                <a:lnTo>
                  <a:pt x="16911" y="18883"/>
                </a:lnTo>
                <a:lnTo>
                  <a:pt x="17210" y="18823"/>
                </a:lnTo>
                <a:lnTo>
                  <a:pt x="17509" y="18704"/>
                </a:lnTo>
                <a:lnTo>
                  <a:pt x="17628" y="18584"/>
                </a:lnTo>
                <a:lnTo>
                  <a:pt x="17688" y="18465"/>
                </a:lnTo>
                <a:lnTo>
                  <a:pt x="17688" y="18405"/>
                </a:lnTo>
                <a:lnTo>
                  <a:pt x="17628" y="18345"/>
                </a:lnTo>
                <a:lnTo>
                  <a:pt x="17509" y="18285"/>
                </a:lnTo>
                <a:lnTo>
                  <a:pt x="17150" y="18166"/>
                </a:lnTo>
                <a:lnTo>
                  <a:pt x="16672" y="18106"/>
                </a:lnTo>
                <a:lnTo>
                  <a:pt x="15178" y="18106"/>
                </a:lnTo>
                <a:lnTo>
                  <a:pt x="13326" y="17987"/>
                </a:lnTo>
                <a:lnTo>
                  <a:pt x="11414" y="17807"/>
                </a:lnTo>
                <a:lnTo>
                  <a:pt x="10039" y="17688"/>
                </a:lnTo>
                <a:lnTo>
                  <a:pt x="9382" y="17628"/>
                </a:lnTo>
                <a:lnTo>
                  <a:pt x="8725" y="17449"/>
                </a:lnTo>
                <a:lnTo>
                  <a:pt x="8426" y="17389"/>
                </a:lnTo>
                <a:lnTo>
                  <a:pt x="8127" y="17270"/>
                </a:lnTo>
                <a:lnTo>
                  <a:pt x="7948" y="17090"/>
                </a:lnTo>
                <a:lnTo>
                  <a:pt x="7709" y="16911"/>
                </a:lnTo>
                <a:lnTo>
                  <a:pt x="7530" y="16672"/>
                </a:lnTo>
                <a:lnTo>
                  <a:pt x="7410" y="16373"/>
                </a:lnTo>
                <a:lnTo>
                  <a:pt x="7350" y="16015"/>
                </a:lnTo>
                <a:lnTo>
                  <a:pt x="7350" y="15656"/>
                </a:lnTo>
                <a:lnTo>
                  <a:pt x="7410" y="14939"/>
                </a:lnTo>
                <a:lnTo>
                  <a:pt x="7530" y="14222"/>
                </a:lnTo>
                <a:lnTo>
                  <a:pt x="7709" y="13505"/>
                </a:lnTo>
                <a:lnTo>
                  <a:pt x="8008" y="12848"/>
                </a:lnTo>
                <a:lnTo>
                  <a:pt x="8306" y="12190"/>
                </a:lnTo>
                <a:lnTo>
                  <a:pt x="8725" y="11593"/>
                </a:lnTo>
                <a:lnTo>
                  <a:pt x="9203" y="11055"/>
                </a:lnTo>
                <a:lnTo>
                  <a:pt x="9741" y="10577"/>
                </a:lnTo>
                <a:lnTo>
                  <a:pt x="10159" y="10338"/>
                </a:lnTo>
                <a:lnTo>
                  <a:pt x="10517" y="10159"/>
                </a:lnTo>
                <a:lnTo>
                  <a:pt x="10816" y="10039"/>
                </a:lnTo>
                <a:lnTo>
                  <a:pt x="11175" y="9979"/>
                </a:lnTo>
                <a:lnTo>
                  <a:pt x="11473" y="9979"/>
                </a:lnTo>
                <a:lnTo>
                  <a:pt x="11772" y="10039"/>
                </a:lnTo>
                <a:lnTo>
                  <a:pt x="12011" y="10099"/>
                </a:lnTo>
                <a:lnTo>
                  <a:pt x="12250" y="10278"/>
                </a:lnTo>
                <a:lnTo>
                  <a:pt x="12788" y="10637"/>
                </a:lnTo>
                <a:lnTo>
                  <a:pt x="13206" y="11115"/>
                </a:lnTo>
                <a:lnTo>
                  <a:pt x="13625" y="11712"/>
                </a:lnTo>
                <a:lnTo>
                  <a:pt x="14043" y="12370"/>
                </a:lnTo>
                <a:lnTo>
                  <a:pt x="15656" y="15298"/>
                </a:lnTo>
                <a:lnTo>
                  <a:pt x="17090" y="17867"/>
                </a:lnTo>
                <a:lnTo>
                  <a:pt x="17150" y="17748"/>
                </a:lnTo>
                <a:lnTo>
                  <a:pt x="17210" y="17628"/>
                </a:lnTo>
                <a:lnTo>
                  <a:pt x="17150" y="17150"/>
                </a:lnTo>
                <a:lnTo>
                  <a:pt x="17031" y="16612"/>
                </a:lnTo>
                <a:lnTo>
                  <a:pt x="16792" y="15955"/>
                </a:lnTo>
                <a:lnTo>
                  <a:pt x="16314" y="14760"/>
                </a:lnTo>
                <a:lnTo>
                  <a:pt x="15955" y="13983"/>
                </a:lnTo>
                <a:lnTo>
                  <a:pt x="15417" y="12848"/>
                </a:lnTo>
                <a:lnTo>
                  <a:pt x="14820" y="11772"/>
                </a:lnTo>
                <a:lnTo>
                  <a:pt x="14103" y="10756"/>
                </a:lnTo>
                <a:lnTo>
                  <a:pt x="13744" y="10278"/>
                </a:lnTo>
                <a:lnTo>
                  <a:pt x="13326" y="9800"/>
                </a:lnTo>
                <a:lnTo>
                  <a:pt x="12967" y="9501"/>
                </a:lnTo>
                <a:lnTo>
                  <a:pt x="12609" y="9262"/>
                </a:lnTo>
                <a:lnTo>
                  <a:pt x="12191" y="9143"/>
                </a:lnTo>
                <a:lnTo>
                  <a:pt x="11832" y="9023"/>
                </a:lnTo>
                <a:close/>
                <a:moveTo>
                  <a:pt x="27906" y="12370"/>
                </a:moveTo>
                <a:lnTo>
                  <a:pt x="28205" y="12429"/>
                </a:lnTo>
                <a:lnTo>
                  <a:pt x="28444" y="12609"/>
                </a:lnTo>
                <a:lnTo>
                  <a:pt x="28743" y="12788"/>
                </a:lnTo>
                <a:lnTo>
                  <a:pt x="29042" y="13087"/>
                </a:lnTo>
                <a:lnTo>
                  <a:pt x="29340" y="13445"/>
                </a:lnTo>
                <a:lnTo>
                  <a:pt x="29699" y="13864"/>
                </a:lnTo>
                <a:lnTo>
                  <a:pt x="30296" y="14820"/>
                </a:lnTo>
                <a:lnTo>
                  <a:pt x="30655" y="15417"/>
                </a:lnTo>
                <a:lnTo>
                  <a:pt x="30954" y="16015"/>
                </a:lnTo>
                <a:lnTo>
                  <a:pt x="31252" y="16672"/>
                </a:lnTo>
                <a:lnTo>
                  <a:pt x="31491" y="17270"/>
                </a:lnTo>
                <a:lnTo>
                  <a:pt x="31551" y="17867"/>
                </a:lnTo>
                <a:lnTo>
                  <a:pt x="31611" y="18166"/>
                </a:lnTo>
                <a:lnTo>
                  <a:pt x="31551" y="18465"/>
                </a:lnTo>
                <a:lnTo>
                  <a:pt x="31491" y="18704"/>
                </a:lnTo>
                <a:lnTo>
                  <a:pt x="31372" y="18943"/>
                </a:lnTo>
                <a:lnTo>
                  <a:pt x="31193" y="19122"/>
                </a:lnTo>
                <a:lnTo>
                  <a:pt x="31013" y="19301"/>
                </a:lnTo>
                <a:lnTo>
                  <a:pt x="30774" y="19421"/>
                </a:lnTo>
                <a:lnTo>
                  <a:pt x="30535" y="19540"/>
                </a:lnTo>
                <a:lnTo>
                  <a:pt x="29998" y="19660"/>
                </a:lnTo>
                <a:lnTo>
                  <a:pt x="29400" y="19720"/>
                </a:lnTo>
                <a:lnTo>
                  <a:pt x="28743" y="19779"/>
                </a:lnTo>
                <a:lnTo>
                  <a:pt x="27667" y="19779"/>
                </a:lnTo>
                <a:lnTo>
                  <a:pt x="26771" y="19839"/>
                </a:lnTo>
                <a:lnTo>
                  <a:pt x="25815" y="19779"/>
                </a:lnTo>
                <a:lnTo>
                  <a:pt x="24918" y="19779"/>
                </a:lnTo>
                <a:lnTo>
                  <a:pt x="23962" y="19660"/>
                </a:lnTo>
                <a:lnTo>
                  <a:pt x="22170" y="19421"/>
                </a:lnTo>
                <a:lnTo>
                  <a:pt x="20317" y="19002"/>
                </a:lnTo>
                <a:lnTo>
                  <a:pt x="20975" y="18584"/>
                </a:lnTo>
                <a:lnTo>
                  <a:pt x="21632" y="18106"/>
                </a:lnTo>
                <a:lnTo>
                  <a:pt x="22229" y="17509"/>
                </a:lnTo>
                <a:lnTo>
                  <a:pt x="22827" y="16851"/>
                </a:lnTo>
                <a:lnTo>
                  <a:pt x="23962" y="15477"/>
                </a:lnTo>
                <a:lnTo>
                  <a:pt x="25038" y="14282"/>
                </a:lnTo>
                <a:lnTo>
                  <a:pt x="25635" y="13625"/>
                </a:lnTo>
                <a:lnTo>
                  <a:pt x="26233" y="13087"/>
                </a:lnTo>
                <a:lnTo>
                  <a:pt x="26831" y="12668"/>
                </a:lnTo>
                <a:lnTo>
                  <a:pt x="27070" y="12549"/>
                </a:lnTo>
                <a:lnTo>
                  <a:pt x="27368" y="12429"/>
                </a:lnTo>
                <a:lnTo>
                  <a:pt x="27607" y="12370"/>
                </a:lnTo>
                <a:close/>
                <a:moveTo>
                  <a:pt x="27428" y="11533"/>
                </a:moveTo>
                <a:lnTo>
                  <a:pt x="26950" y="11653"/>
                </a:lnTo>
                <a:lnTo>
                  <a:pt x="26412" y="11951"/>
                </a:lnTo>
                <a:lnTo>
                  <a:pt x="25994" y="12250"/>
                </a:lnTo>
                <a:lnTo>
                  <a:pt x="25635" y="12549"/>
                </a:lnTo>
                <a:lnTo>
                  <a:pt x="24918" y="13326"/>
                </a:lnTo>
                <a:lnTo>
                  <a:pt x="23544" y="14879"/>
                </a:lnTo>
                <a:lnTo>
                  <a:pt x="22648" y="15776"/>
                </a:lnTo>
                <a:lnTo>
                  <a:pt x="21632" y="16732"/>
                </a:lnTo>
                <a:lnTo>
                  <a:pt x="21154" y="17210"/>
                </a:lnTo>
                <a:lnTo>
                  <a:pt x="20676" y="17748"/>
                </a:lnTo>
                <a:lnTo>
                  <a:pt x="20317" y="18285"/>
                </a:lnTo>
                <a:lnTo>
                  <a:pt x="20018" y="18823"/>
                </a:lnTo>
                <a:lnTo>
                  <a:pt x="19959" y="18883"/>
                </a:lnTo>
                <a:lnTo>
                  <a:pt x="19481" y="18883"/>
                </a:lnTo>
                <a:lnTo>
                  <a:pt x="19361" y="18943"/>
                </a:lnTo>
                <a:lnTo>
                  <a:pt x="19301" y="19062"/>
                </a:lnTo>
                <a:lnTo>
                  <a:pt x="19361" y="19241"/>
                </a:lnTo>
                <a:lnTo>
                  <a:pt x="19361" y="19361"/>
                </a:lnTo>
                <a:lnTo>
                  <a:pt x="19421" y="19481"/>
                </a:lnTo>
                <a:lnTo>
                  <a:pt x="19720" y="19600"/>
                </a:lnTo>
                <a:lnTo>
                  <a:pt x="20018" y="19720"/>
                </a:lnTo>
                <a:lnTo>
                  <a:pt x="20437" y="19839"/>
                </a:lnTo>
                <a:lnTo>
                  <a:pt x="21214" y="19959"/>
                </a:lnTo>
                <a:lnTo>
                  <a:pt x="21751" y="20078"/>
                </a:lnTo>
                <a:lnTo>
                  <a:pt x="23066" y="20317"/>
                </a:lnTo>
                <a:lnTo>
                  <a:pt x="24381" y="20437"/>
                </a:lnTo>
                <a:lnTo>
                  <a:pt x="25695" y="20556"/>
                </a:lnTo>
                <a:lnTo>
                  <a:pt x="27070" y="20556"/>
                </a:lnTo>
                <a:lnTo>
                  <a:pt x="28026" y="20496"/>
                </a:lnTo>
                <a:lnTo>
                  <a:pt x="29101" y="20496"/>
                </a:lnTo>
                <a:lnTo>
                  <a:pt x="30237" y="20377"/>
                </a:lnTo>
                <a:lnTo>
                  <a:pt x="30715" y="20257"/>
                </a:lnTo>
                <a:lnTo>
                  <a:pt x="31193" y="20078"/>
                </a:lnTo>
                <a:lnTo>
                  <a:pt x="31611" y="19839"/>
                </a:lnTo>
                <a:lnTo>
                  <a:pt x="31910" y="19481"/>
                </a:lnTo>
                <a:lnTo>
                  <a:pt x="32149" y="19122"/>
                </a:lnTo>
                <a:lnTo>
                  <a:pt x="32209" y="18763"/>
                </a:lnTo>
                <a:lnTo>
                  <a:pt x="32268" y="18345"/>
                </a:lnTo>
                <a:lnTo>
                  <a:pt x="32209" y="17867"/>
                </a:lnTo>
                <a:lnTo>
                  <a:pt x="32089" y="17389"/>
                </a:lnTo>
                <a:lnTo>
                  <a:pt x="31970" y="16971"/>
                </a:lnTo>
                <a:lnTo>
                  <a:pt x="31671" y="16015"/>
                </a:lnTo>
                <a:lnTo>
                  <a:pt x="31193" y="14999"/>
                </a:lnTo>
                <a:lnTo>
                  <a:pt x="30655" y="13923"/>
                </a:lnTo>
                <a:lnTo>
                  <a:pt x="30296" y="13445"/>
                </a:lnTo>
                <a:lnTo>
                  <a:pt x="29998" y="12967"/>
                </a:lnTo>
                <a:lnTo>
                  <a:pt x="29579" y="12489"/>
                </a:lnTo>
                <a:lnTo>
                  <a:pt x="29221" y="12131"/>
                </a:lnTo>
                <a:lnTo>
                  <a:pt x="28802" y="11832"/>
                </a:lnTo>
                <a:lnTo>
                  <a:pt x="28324" y="11653"/>
                </a:lnTo>
                <a:lnTo>
                  <a:pt x="27906" y="11533"/>
                </a:lnTo>
                <a:close/>
                <a:moveTo>
                  <a:pt x="9920" y="20317"/>
                </a:moveTo>
                <a:lnTo>
                  <a:pt x="10995" y="20377"/>
                </a:lnTo>
                <a:lnTo>
                  <a:pt x="12549" y="20437"/>
                </a:lnTo>
                <a:lnTo>
                  <a:pt x="14043" y="20616"/>
                </a:lnTo>
                <a:lnTo>
                  <a:pt x="15537" y="20855"/>
                </a:lnTo>
                <a:lnTo>
                  <a:pt x="16971" y="21154"/>
                </a:lnTo>
                <a:lnTo>
                  <a:pt x="16433" y="21512"/>
                </a:lnTo>
                <a:lnTo>
                  <a:pt x="15955" y="21871"/>
                </a:lnTo>
                <a:lnTo>
                  <a:pt x="15477" y="22349"/>
                </a:lnTo>
                <a:lnTo>
                  <a:pt x="14999" y="22827"/>
                </a:lnTo>
                <a:lnTo>
                  <a:pt x="14103" y="23902"/>
                </a:lnTo>
                <a:lnTo>
                  <a:pt x="13266" y="24799"/>
                </a:lnTo>
                <a:lnTo>
                  <a:pt x="12489" y="25755"/>
                </a:lnTo>
                <a:lnTo>
                  <a:pt x="12011" y="26352"/>
                </a:lnTo>
                <a:lnTo>
                  <a:pt x="11473" y="26890"/>
                </a:lnTo>
                <a:lnTo>
                  <a:pt x="10936" y="27368"/>
                </a:lnTo>
                <a:lnTo>
                  <a:pt x="10338" y="27727"/>
                </a:lnTo>
                <a:lnTo>
                  <a:pt x="10099" y="27846"/>
                </a:lnTo>
                <a:lnTo>
                  <a:pt x="9800" y="27906"/>
                </a:lnTo>
                <a:lnTo>
                  <a:pt x="9502" y="27966"/>
                </a:lnTo>
                <a:lnTo>
                  <a:pt x="9203" y="27906"/>
                </a:lnTo>
                <a:lnTo>
                  <a:pt x="8964" y="27786"/>
                </a:lnTo>
                <a:lnTo>
                  <a:pt x="8605" y="27547"/>
                </a:lnTo>
                <a:lnTo>
                  <a:pt x="8306" y="27189"/>
                </a:lnTo>
                <a:lnTo>
                  <a:pt x="7948" y="26771"/>
                </a:lnTo>
                <a:lnTo>
                  <a:pt x="7231" y="25755"/>
                </a:lnTo>
                <a:lnTo>
                  <a:pt x="6514" y="24619"/>
                </a:lnTo>
                <a:lnTo>
                  <a:pt x="6275" y="24022"/>
                </a:lnTo>
                <a:lnTo>
                  <a:pt x="6036" y="23424"/>
                </a:lnTo>
                <a:lnTo>
                  <a:pt x="5856" y="22887"/>
                </a:lnTo>
                <a:lnTo>
                  <a:pt x="5737" y="22349"/>
                </a:lnTo>
                <a:lnTo>
                  <a:pt x="5677" y="21871"/>
                </a:lnTo>
                <a:lnTo>
                  <a:pt x="5797" y="21452"/>
                </a:lnTo>
                <a:lnTo>
                  <a:pt x="5976" y="21094"/>
                </a:lnTo>
                <a:lnTo>
                  <a:pt x="6095" y="20915"/>
                </a:lnTo>
                <a:lnTo>
                  <a:pt x="6275" y="20855"/>
                </a:lnTo>
                <a:lnTo>
                  <a:pt x="6753" y="20616"/>
                </a:lnTo>
                <a:lnTo>
                  <a:pt x="7291" y="20496"/>
                </a:lnTo>
                <a:lnTo>
                  <a:pt x="7948" y="20377"/>
                </a:lnTo>
                <a:lnTo>
                  <a:pt x="8605" y="20317"/>
                </a:lnTo>
                <a:close/>
                <a:moveTo>
                  <a:pt x="10039" y="19660"/>
                </a:moveTo>
                <a:lnTo>
                  <a:pt x="8725" y="19720"/>
                </a:lnTo>
                <a:lnTo>
                  <a:pt x="7828" y="19779"/>
                </a:lnTo>
                <a:lnTo>
                  <a:pt x="7291" y="19839"/>
                </a:lnTo>
                <a:lnTo>
                  <a:pt x="6753" y="19899"/>
                </a:lnTo>
                <a:lnTo>
                  <a:pt x="6215" y="20078"/>
                </a:lnTo>
                <a:lnTo>
                  <a:pt x="5737" y="20257"/>
                </a:lnTo>
                <a:lnTo>
                  <a:pt x="5558" y="20377"/>
                </a:lnTo>
                <a:lnTo>
                  <a:pt x="5378" y="20556"/>
                </a:lnTo>
                <a:lnTo>
                  <a:pt x="5259" y="20735"/>
                </a:lnTo>
                <a:lnTo>
                  <a:pt x="5139" y="20974"/>
                </a:lnTo>
                <a:lnTo>
                  <a:pt x="5080" y="21333"/>
                </a:lnTo>
                <a:lnTo>
                  <a:pt x="5020" y="21811"/>
                </a:lnTo>
                <a:lnTo>
                  <a:pt x="5080" y="22349"/>
                </a:lnTo>
                <a:lnTo>
                  <a:pt x="5199" y="22887"/>
                </a:lnTo>
                <a:lnTo>
                  <a:pt x="5319" y="23484"/>
                </a:lnTo>
                <a:lnTo>
                  <a:pt x="5558" y="24082"/>
                </a:lnTo>
                <a:lnTo>
                  <a:pt x="6095" y="25277"/>
                </a:lnTo>
                <a:lnTo>
                  <a:pt x="6753" y="26472"/>
                </a:lnTo>
                <a:lnTo>
                  <a:pt x="7111" y="26950"/>
                </a:lnTo>
                <a:lnTo>
                  <a:pt x="7470" y="27428"/>
                </a:lnTo>
                <a:lnTo>
                  <a:pt x="7828" y="27906"/>
                </a:lnTo>
                <a:lnTo>
                  <a:pt x="8247" y="28205"/>
                </a:lnTo>
                <a:lnTo>
                  <a:pt x="8605" y="28504"/>
                </a:lnTo>
                <a:lnTo>
                  <a:pt x="8964" y="28683"/>
                </a:lnTo>
                <a:lnTo>
                  <a:pt x="9382" y="28802"/>
                </a:lnTo>
                <a:lnTo>
                  <a:pt x="9800" y="28743"/>
                </a:lnTo>
                <a:lnTo>
                  <a:pt x="10278" y="28623"/>
                </a:lnTo>
                <a:lnTo>
                  <a:pt x="10756" y="28444"/>
                </a:lnTo>
                <a:lnTo>
                  <a:pt x="11234" y="28145"/>
                </a:lnTo>
                <a:lnTo>
                  <a:pt x="11653" y="27786"/>
                </a:lnTo>
                <a:lnTo>
                  <a:pt x="12609" y="26890"/>
                </a:lnTo>
                <a:lnTo>
                  <a:pt x="13445" y="25934"/>
                </a:lnTo>
                <a:lnTo>
                  <a:pt x="14222" y="24978"/>
                </a:lnTo>
                <a:lnTo>
                  <a:pt x="14939" y="24141"/>
                </a:lnTo>
                <a:lnTo>
                  <a:pt x="15477" y="23484"/>
                </a:lnTo>
                <a:lnTo>
                  <a:pt x="16612" y="22349"/>
                </a:lnTo>
                <a:lnTo>
                  <a:pt x="17270" y="21691"/>
                </a:lnTo>
                <a:lnTo>
                  <a:pt x="17867" y="21213"/>
                </a:lnTo>
                <a:lnTo>
                  <a:pt x="17748" y="21034"/>
                </a:lnTo>
                <a:lnTo>
                  <a:pt x="17628" y="20795"/>
                </a:lnTo>
                <a:lnTo>
                  <a:pt x="17449" y="20616"/>
                </a:lnTo>
                <a:lnTo>
                  <a:pt x="17210" y="20496"/>
                </a:lnTo>
                <a:lnTo>
                  <a:pt x="16732" y="20257"/>
                </a:lnTo>
                <a:lnTo>
                  <a:pt x="16134" y="20138"/>
                </a:lnTo>
                <a:lnTo>
                  <a:pt x="15537" y="20018"/>
                </a:lnTo>
                <a:lnTo>
                  <a:pt x="14999" y="19959"/>
                </a:lnTo>
                <a:lnTo>
                  <a:pt x="14043" y="19839"/>
                </a:lnTo>
                <a:lnTo>
                  <a:pt x="12728" y="19720"/>
                </a:lnTo>
                <a:lnTo>
                  <a:pt x="11414" y="19660"/>
                </a:lnTo>
                <a:close/>
                <a:moveTo>
                  <a:pt x="20556" y="20855"/>
                </a:moveTo>
                <a:lnTo>
                  <a:pt x="20257" y="20915"/>
                </a:lnTo>
                <a:lnTo>
                  <a:pt x="20078" y="20974"/>
                </a:lnTo>
                <a:lnTo>
                  <a:pt x="20018" y="21094"/>
                </a:lnTo>
                <a:lnTo>
                  <a:pt x="20018" y="21154"/>
                </a:lnTo>
                <a:lnTo>
                  <a:pt x="20078" y="21273"/>
                </a:lnTo>
                <a:lnTo>
                  <a:pt x="20138" y="21333"/>
                </a:lnTo>
                <a:lnTo>
                  <a:pt x="20496" y="21512"/>
                </a:lnTo>
                <a:lnTo>
                  <a:pt x="20915" y="21632"/>
                </a:lnTo>
                <a:lnTo>
                  <a:pt x="21871" y="21871"/>
                </a:lnTo>
                <a:lnTo>
                  <a:pt x="22409" y="21990"/>
                </a:lnTo>
                <a:lnTo>
                  <a:pt x="24201" y="22468"/>
                </a:lnTo>
                <a:lnTo>
                  <a:pt x="26054" y="23006"/>
                </a:lnTo>
                <a:lnTo>
                  <a:pt x="27368" y="23424"/>
                </a:lnTo>
                <a:lnTo>
                  <a:pt x="28026" y="23604"/>
                </a:lnTo>
                <a:lnTo>
                  <a:pt x="28623" y="23843"/>
                </a:lnTo>
                <a:lnTo>
                  <a:pt x="28922" y="24022"/>
                </a:lnTo>
                <a:lnTo>
                  <a:pt x="29101" y="24201"/>
                </a:lnTo>
                <a:lnTo>
                  <a:pt x="29340" y="24380"/>
                </a:lnTo>
                <a:lnTo>
                  <a:pt x="29460" y="24619"/>
                </a:lnTo>
                <a:lnTo>
                  <a:pt x="29579" y="24918"/>
                </a:lnTo>
                <a:lnTo>
                  <a:pt x="29639" y="25217"/>
                </a:lnTo>
                <a:lnTo>
                  <a:pt x="29639" y="25516"/>
                </a:lnTo>
                <a:lnTo>
                  <a:pt x="29579" y="25934"/>
                </a:lnTo>
                <a:lnTo>
                  <a:pt x="29400" y="26591"/>
                </a:lnTo>
                <a:lnTo>
                  <a:pt x="29161" y="27308"/>
                </a:lnTo>
                <a:lnTo>
                  <a:pt x="28802" y="27966"/>
                </a:lnTo>
                <a:lnTo>
                  <a:pt x="28444" y="28563"/>
                </a:lnTo>
                <a:lnTo>
                  <a:pt x="27966" y="29101"/>
                </a:lnTo>
                <a:lnTo>
                  <a:pt x="27428" y="29639"/>
                </a:lnTo>
                <a:lnTo>
                  <a:pt x="26890" y="30057"/>
                </a:lnTo>
                <a:lnTo>
                  <a:pt x="26233" y="30416"/>
                </a:lnTo>
                <a:lnTo>
                  <a:pt x="25516" y="30655"/>
                </a:lnTo>
                <a:lnTo>
                  <a:pt x="25217" y="30714"/>
                </a:lnTo>
                <a:lnTo>
                  <a:pt x="24620" y="30714"/>
                </a:lnTo>
                <a:lnTo>
                  <a:pt x="24381" y="30655"/>
                </a:lnTo>
                <a:lnTo>
                  <a:pt x="24142" y="30595"/>
                </a:lnTo>
                <a:lnTo>
                  <a:pt x="23962" y="30475"/>
                </a:lnTo>
                <a:lnTo>
                  <a:pt x="23544" y="30117"/>
                </a:lnTo>
                <a:lnTo>
                  <a:pt x="23245" y="29639"/>
                </a:lnTo>
                <a:lnTo>
                  <a:pt x="22887" y="29101"/>
                </a:lnTo>
                <a:lnTo>
                  <a:pt x="22648" y="28444"/>
                </a:lnTo>
                <a:lnTo>
                  <a:pt x="21453" y="24918"/>
                </a:lnTo>
                <a:lnTo>
                  <a:pt x="20795" y="22767"/>
                </a:lnTo>
                <a:lnTo>
                  <a:pt x="20496" y="21811"/>
                </a:lnTo>
                <a:lnTo>
                  <a:pt x="20437" y="21930"/>
                </a:lnTo>
                <a:lnTo>
                  <a:pt x="20317" y="22110"/>
                </a:lnTo>
                <a:lnTo>
                  <a:pt x="20317" y="22289"/>
                </a:lnTo>
                <a:lnTo>
                  <a:pt x="20257" y="22588"/>
                </a:lnTo>
                <a:lnTo>
                  <a:pt x="20317" y="23305"/>
                </a:lnTo>
                <a:lnTo>
                  <a:pt x="20437" y="24082"/>
                </a:lnTo>
                <a:lnTo>
                  <a:pt x="20795" y="25576"/>
                </a:lnTo>
                <a:lnTo>
                  <a:pt x="21034" y="26532"/>
                </a:lnTo>
                <a:lnTo>
                  <a:pt x="21333" y="27607"/>
                </a:lnTo>
                <a:lnTo>
                  <a:pt x="21692" y="28683"/>
                </a:lnTo>
                <a:lnTo>
                  <a:pt x="21931" y="29280"/>
                </a:lnTo>
                <a:lnTo>
                  <a:pt x="22170" y="29758"/>
                </a:lnTo>
                <a:lnTo>
                  <a:pt x="22409" y="30296"/>
                </a:lnTo>
                <a:lnTo>
                  <a:pt x="22767" y="30714"/>
                </a:lnTo>
                <a:lnTo>
                  <a:pt x="23066" y="31013"/>
                </a:lnTo>
                <a:lnTo>
                  <a:pt x="23365" y="31312"/>
                </a:lnTo>
                <a:lnTo>
                  <a:pt x="23723" y="31491"/>
                </a:lnTo>
                <a:lnTo>
                  <a:pt x="24082" y="31611"/>
                </a:lnTo>
                <a:lnTo>
                  <a:pt x="24440" y="31671"/>
                </a:lnTo>
                <a:lnTo>
                  <a:pt x="24799" y="31671"/>
                </a:lnTo>
                <a:lnTo>
                  <a:pt x="25217" y="31611"/>
                </a:lnTo>
                <a:lnTo>
                  <a:pt x="25635" y="31551"/>
                </a:lnTo>
                <a:lnTo>
                  <a:pt x="26412" y="31252"/>
                </a:lnTo>
                <a:lnTo>
                  <a:pt x="27129" y="30894"/>
                </a:lnTo>
                <a:lnTo>
                  <a:pt x="27846" y="30416"/>
                </a:lnTo>
                <a:lnTo>
                  <a:pt x="28384" y="29878"/>
                </a:lnTo>
                <a:lnTo>
                  <a:pt x="28802" y="29400"/>
                </a:lnTo>
                <a:lnTo>
                  <a:pt x="29221" y="28862"/>
                </a:lnTo>
                <a:lnTo>
                  <a:pt x="29639" y="28205"/>
                </a:lnTo>
                <a:lnTo>
                  <a:pt x="29998" y="27547"/>
                </a:lnTo>
                <a:lnTo>
                  <a:pt x="30296" y="26830"/>
                </a:lnTo>
                <a:lnTo>
                  <a:pt x="30535" y="26173"/>
                </a:lnTo>
                <a:lnTo>
                  <a:pt x="30655" y="25456"/>
                </a:lnTo>
                <a:lnTo>
                  <a:pt x="30655" y="24799"/>
                </a:lnTo>
                <a:lnTo>
                  <a:pt x="30595" y="24500"/>
                </a:lnTo>
                <a:lnTo>
                  <a:pt x="30476" y="24201"/>
                </a:lnTo>
                <a:lnTo>
                  <a:pt x="30296" y="23962"/>
                </a:lnTo>
                <a:lnTo>
                  <a:pt x="30057" y="23783"/>
                </a:lnTo>
                <a:lnTo>
                  <a:pt x="29818" y="23544"/>
                </a:lnTo>
                <a:lnTo>
                  <a:pt x="29520" y="23365"/>
                </a:lnTo>
                <a:lnTo>
                  <a:pt x="28862" y="23066"/>
                </a:lnTo>
                <a:lnTo>
                  <a:pt x="28205" y="22827"/>
                </a:lnTo>
                <a:lnTo>
                  <a:pt x="27488" y="22648"/>
                </a:lnTo>
                <a:lnTo>
                  <a:pt x="26233" y="22289"/>
                </a:lnTo>
                <a:lnTo>
                  <a:pt x="24978" y="21871"/>
                </a:lnTo>
                <a:lnTo>
                  <a:pt x="23066" y="21273"/>
                </a:lnTo>
                <a:lnTo>
                  <a:pt x="22110" y="21034"/>
                </a:lnTo>
                <a:lnTo>
                  <a:pt x="21273" y="20855"/>
                </a:lnTo>
                <a:close/>
                <a:moveTo>
                  <a:pt x="18047" y="22409"/>
                </a:moveTo>
                <a:lnTo>
                  <a:pt x="18823" y="24440"/>
                </a:lnTo>
                <a:lnTo>
                  <a:pt x="19301" y="25874"/>
                </a:lnTo>
                <a:lnTo>
                  <a:pt x="19600" y="26950"/>
                </a:lnTo>
                <a:lnTo>
                  <a:pt x="20138" y="29758"/>
                </a:lnTo>
                <a:lnTo>
                  <a:pt x="20377" y="31193"/>
                </a:lnTo>
                <a:lnTo>
                  <a:pt x="20496" y="31730"/>
                </a:lnTo>
                <a:lnTo>
                  <a:pt x="20556" y="31850"/>
                </a:lnTo>
                <a:lnTo>
                  <a:pt x="20556" y="32029"/>
                </a:lnTo>
                <a:lnTo>
                  <a:pt x="20496" y="32089"/>
                </a:lnTo>
                <a:lnTo>
                  <a:pt x="20377" y="32208"/>
                </a:lnTo>
                <a:lnTo>
                  <a:pt x="19899" y="32388"/>
                </a:lnTo>
                <a:lnTo>
                  <a:pt x="19361" y="32567"/>
                </a:lnTo>
                <a:lnTo>
                  <a:pt x="18704" y="32686"/>
                </a:lnTo>
                <a:lnTo>
                  <a:pt x="18047" y="32746"/>
                </a:lnTo>
                <a:lnTo>
                  <a:pt x="17329" y="32806"/>
                </a:lnTo>
                <a:lnTo>
                  <a:pt x="16672" y="32806"/>
                </a:lnTo>
                <a:lnTo>
                  <a:pt x="15955" y="32746"/>
                </a:lnTo>
                <a:lnTo>
                  <a:pt x="15358" y="32627"/>
                </a:lnTo>
                <a:lnTo>
                  <a:pt x="14760" y="32567"/>
                </a:lnTo>
                <a:lnTo>
                  <a:pt x="14222" y="32388"/>
                </a:lnTo>
                <a:lnTo>
                  <a:pt x="13744" y="32089"/>
                </a:lnTo>
                <a:lnTo>
                  <a:pt x="13445" y="31790"/>
                </a:lnTo>
                <a:lnTo>
                  <a:pt x="13206" y="31372"/>
                </a:lnTo>
                <a:lnTo>
                  <a:pt x="13147" y="30954"/>
                </a:lnTo>
                <a:lnTo>
                  <a:pt x="13147" y="30416"/>
                </a:lnTo>
                <a:lnTo>
                  <a:pt x="13266" y="29938"/>
                </a:lnTo>
                <a:lnTo>
                  <a:pt x="13445" y="29340"/>
                </a:lnTo>
                <a:lnTo>
                  <a:pt x="13923" y="28444"/>
                </a:lnTo>
                <a:lnTo>
                  <a:pt x="14401" y="27547"/>
                </a:lnTo>
                <a:lnTo>
                  <a:pt x="14999" y="26651"/>
                </a:lnTo>
                <a:lnTo>
                  <a:pt x="15597" y="25815"/>
                </a:lnTo>
                <a:lnTo>
                  <a:pt x="16851" y="24082"/>
                </a:lnTo>
                <a:lnTo>
                  <a:pt x="18047" y="22409"/>
                </a:lnTo>
                <a:close/>
                <a:moveTo>
                  <a:pt x="18106" y="21632"/>
                </a:moveTo>
                <a:lnTo>
                  <a:pt x="17927" y="21691"/>
                </a:lnTo>
                <a:lnTo>
                  <a:pt x="17748" y="21811"/>
                </a:lnTo>
                <a:lnTo>
                  <a:pt x="17389" y="22170"/>
                </a:lnTo>
                <a:lnTo>
                  <a:pt x="17031" y="22648"/>
                </a:lnTo>
                <a:lnTo>
                  <a:pt x="16314" y="23723"/>
                </a:lnTo>
                <a:lnTo>
                  <a:pt x="15895" y="24500"/>
                </a:lnTo>
                <a:lnTo>
                  <a:pt x="14521" y="26352"/>
                </a:lnTo>
                <a:lnTo>
                  <a:pt x="13923" y="27249"/>
                </a:lnTo>
                <a:lnTo>
                  <a:pt x="13326" y="28205"/>
                </a:lnTo>
                <a:lnTo>
                  <a:pt x="12848" y="29101"/>
                </a:lnTo>
                <a:lnTo>
                  <a:pt x="12728" y="29519"/>
                </a:lnTo>
                <a:lnTo>
                  <a:pt x="12609" y="29938"/>
                </a:lnTo>
                <a:lnTo>
                  <a:pt x="12489" y="30356"/>
                </a:lnTo>
                <a:lnTo>
                  <a:pt x="12489" y="30774"/>
                </a:lnTo>
                <a:lnTo>
                  <a:pt x="12489" y="31133"/>
                </a:lnTo>
                <a:lnTo>
                  <a:pt x="12549" y="31491"/>
                </a:lnTo>
                <a:lnTo>
                  <a:pt x="12669" y="31790"/>
                </a:lnTo>
                <a:lnTo>
                  <a:pt x="12848" y="32089"/>
                </a:lnTo>
                <a:lnTo>
                  <a:pt x="13087" y="32388"/>
                </a:lnTo>
                <a:lnTo>
                  <a:pt x="13386" y="32627"/>
                </a:lnTo>
                <a:lnTo>
                  <a:pt x="13684" y="32866"/>
                </a:lnTo>
                <a:lnTo>
                  <a:pt x="14103" y="33045"/>
                </a:lnTo>
                <a:lnTo>
                  <a:pt x="14581" y="33164"/>
                </a:lnTo>
                <a:lnTo>
                  <a:pt x="15119" y="33224"/>
                </a:lnTo>
                <a:lnTo>
                  <a:pt x="16373" y="33344"/>
                </a:lnTo>
                <a:lnTo>
                  <a:pt x="17688" y="33344"/>
                </a:lnTo>
                <a:lnTo>
                  <a:pt x="18943" y="33224"/>
                </a:lnTo>
                <a:lnTo>
                  <a:pt x="19600" y="33105"/>
                </a:lnTo>
                <a:lnTo>
                  <a:pt x="20198" y="32925"/>
                </a:lnTo>
                <a:lnTo>
                  <a:pt x="20496" y="32866"/>
                </a:lnTo>
                <a:lnTo>
                  <a:pt x="20736" y="32746"/>
                </a:lnTo>
                <a:lnTo>
                  <a:pt x="20915" y="32627"/>
                </a:lnTo>
                <a:lnTo>
                  <a:pt x="21034" y="32447"/>
                </a:lnTo>
                <a:lnTo>
                  <a:pt x="21094" y="32268"/>
                </a:lnTo>
                <a:lnTo>
                  <a:pt x="21154" y="32089"/>
                </a:lnTo>
                <a:lnTo>
                  <a:pt x="21154" y="31730"/>
                </a:lnTo>
                <a:lnTo>
                  <a:pt x="21094" y="31312"/>
                </a:lnTo>
                <a:lnTo>
                  <a:pt x="20975" y="30834"/>
                </a:lnTo>
                <a:lnTo>
                  <a:pt x="20855" y="30296"/>
                </a:lnTo>
                <a:lnTo>
                  <a:pt x="20736" y="29758"/>
                </a:lnTo>
                <a:lnTo>
                  <a:pt x="20377" y="27786"/>
                </a:lnTo>
                <a:lnTo>
                  <a:pt x="20138" y="26771"/>
                </a:lnTo>
                <a:lnTo>
                  <a:pt x="19899" y="25815"/>
                </a:lnTo>
                <a:lnTo>
                  <a:pt x="19481" y="24560"/>
                </a:lnTo>
                <a:lnTo>
                  <a:pt x="19003" y="23305"/>
                </a:lnTo>
                <a:lnTo>
                  <a:pt x="18764" y="22409"/>
                </a:lnTo>
                <a:lnTo>
                  <a:pt x="18584" y="21930"/>
                </a:lnTo>
                <a:lnTo>
                  <a:pt x="18465" y="21751"/>
                </a:lnTo>
                <a:lnTo>
                  <a:pt x="18405" y="21691"/>
                </a:lnTo>
                <a:lnTo>
                  <a:pt x="18226" y="21632"/>
                </a:lnTo>
                <a:close/>
                <a:moveTo>
                  <a:pt x="20138" y="2630"/>
                </a:moveTo>
                <a:lnTo>
                  <a:pt x="18823" y="2749"/>
                </a:lnTo>
                <a:lnTo>
                  <a:pt x="17509" y="2988"/>
                </a:lnTo>
                <a:lnTo>
                  <a:pt x="16254" y="3347"/>
                </a:lnTo>
                <a:lnTo>
                  <a:pt x="14939" y="3765"/>
                </a:lnTo>
                <a:lnTo>
                  <a:pt x="13684" y="4303"/>
                </a:lnTo>
                <a:lnTo>
                  <a:pt x="12430" y="4900"/>
                </a:lnTo>
                <a:lnTo>
                  <a:pt x="11234" y="5617"/>
                </a:lnTo>
                <a:lnTo>
                  <a:pt x="10039" y="6394"/>
                </a:lnTo>
                <a:lnTo>
                  <a:pt x="8904" y="7231"/>
                </a:lnTo>
                <a:lnTo>
                  <a:pt x="7888" y="8127"/>
                </a:lnTo>
                <a:lnTo>
                  <a:pt x="6872" y="9083"/>
                </a:lnTo>
                <a:lnTo>
                  <a:pt x="5976" y="10159"/>
                </a:lnTo>
                <a:lnTo>
                  <a:pt x="5139" y="11175"/>
                </a:lnTo>
                <a:lnTo>
                  <a:pt x="4363" y="12310"/>
                </a:lnTo>
                <a:lnTo>
                  <a:pt x="3705" y="13445"/>
                </a:lnTo>
                <a:lnTo>
                  <a:pt x="3227" y="14640"/>
                </a:lnTo>
                <a:lnTo>
                  <a:pt x="2809" y="15835"/>
                </a:lnTo>
                <a:lnTo>
                  <a:pt x="2510" y="16971"/>
                </a:lnTo>
                <a:lnTo>
                  <a:pt x="2331" y="18226"/>
                </a:lnTo>
                <a:lnTo>
                  <a:pt x="2271" y="19421"/>
                </a:lnTo>
                <a:lnTo>
                  <a:pt x="2331" y="20616"/>
                </a:lnTo>
                <a:lnTo>
                  <a:pt x="2450" y="21871"/>
                </a:lnTo>
                <a:lnTo>
                  <a:pt x="2630" y="23066"/>
                </a:lnTo>
                <a:lnTo>
                  <a:pt x="2988" y="24261"/>
                </a:lnTo>
                <a:lnTo>
                  <a:pt x="3347" y="25396"/>
                </a:lnTo>
                <a:lnTo>
                  <a:pt x="3825" y="26532"/>
                </a:lnTo>
                <a:lnTo>
                  <a:pt x="4363" y="27667"/>
                </a:lnTo>
                <a:lnTo>
                  <a:pt x="5020" y="28683"/>
                </a:lnTo>
                <a:lnTo>
                  <a:pt x="5737" y="29699"/>
                </a:lnTo>
                <a:lnTo>
                  <a:pt x="6454" y="30655"/>
                </a:lnTo>
                <a:lnTo>
                  <a:pt x="7291" y="31551"/>
                </a:lnTo>
                <a:lnTo>
                  <a:pt x="8187" y="32388"/>
                </a:lnTo>
                <a:lnTo>
                  <a:pt x="9262" y="33224"/>
                </a:lnTo>
                <a:lnTo>
                  <a:pt x="10398" y="33941"/>
                </a:lnTo>
                <a:lnTo>
                  <a:pt x="11533" y="34539"/>
                </a:lnTo>
                <a:lnTo>
                  <a:pt x="12728" y="35077"/>
                </a:lnTo>
                <a:lnTo>
                  <a:pt x="13983" y="35495"/>
                </a:lnTo>
                <a:lnTo>
                  <a:pt x="15238" y="35794"/>
                </a:lnTo>
                <a:lnTo>
                  <a:pt x="16493" y="36033"/>
                </a:lnTo>
                <a:lnTo>
                  <a:pt x="17748" y="36152"/>
                </a:lnTo>
                <a:lnTo>
                  <a:pt x="19062" y="36152"/>
                </a:lnTo>
                <a:lnTo>
                  <a:pt x="20377" y="36092"/>
                </a:lnTo>
                <a:lnTo>
                  <a:pt x="21692" y="35913"/>
                </a:lnTo>
                <a:lnTo>
                  <a:pt x="22946" y="35674"/>
                </a:lnTo>
                <a:lnTo>
                  <a:pt x="24261" y="35375"/>
                </a:lnTo>
                <a:lnTo>
                  <a:pt x="25516" y="34957"/>
                </a:lnTo>
                <a:lnTo>
                  <a:pt x="26711" y="34479"/>
                </a:lnTo>
                <a:lnTo>
                  <a:pt x="27966" y="33882"/>
                </a:lnTo>
                <a:lnTo>
                  <a:pt x="28444" y="33583"/>
                </a:lnTo>
                <a:lnTo>
                  <a:pt x="28862" y="33284"/>
                </a:lnTo>
                <a:lnTo>
                  <a:pt x="29221" y="32925"/>
                </a:lnTo>
                <a:lnTo>
                  <a:pt x="29520" y="32567"/>
                </a:lnTo>
                <a:lnTo>
                  <a:pt x="29699" y="32268"/>
                </a:lnTo>
                <a:lnTo>
                  <a:pt x="29818" y="32029"/>
                </a:lnTo>
                <a:lnTo>
                  <a:pt x="29818" y="31969"/>
                </a:lnTo>
                <a:lnTo>
                  <a:pt x="29699" y="31969"/>
                </a:lnTo>
                <a:lnTo>
                  <a:pt x="28444" y="32686"/>
                </a:lnTo>
                <a:lnTo>
                  <a:pt x="27129" y="33344"/>
                </a:lnTo>
                <a:lnTo>
                  <a:pt x="25815" y="33941"/>
                </a:lnTo>
                <a:lnTo>
                  <a:pt x="24500" y="34479"/>
                </a:lnTo>
                <a:lnTo>
                  <a:pt x="23126" y="34897"/>
                </a:lnTo>
                <a:lnTo>
                  <a:pt x="21751" y="35196"/>
                </a:lnTo>
                <a:lnTo>
                  <a:pt x="20317" y="35435"/>
                </a:lnTo>
                <a:lnTo>
                  <a:pt x="19600" y="35495"/>
                </a:lnTo>
                <a:lnTo>
                  <a:pt x="18883" y="35495"/>
                </a:lnTo>
                <a:lnTo>
                  <a:pt x="17688" y="35435"/>
                </a:lnTo>
                <a:lnTo>
                  <a:pt x="16493" y="35316"/>
                </a:lnTo>
                <a:lnTo>
                  <a:pt x="15298" y="35077"/>
                </a:lnTo>
                <a:lnTo>
                  <a:pt x="14103" y="34778"/>
                </a:lnTo>
                <a:lnTo>
                  <a:pt x="13027" y="34360"/>
                </a:lnTo>
                <a:lnTo>
                  <a:pt x="11892" y="33882"/>
                </a:lnTo>
                <a:lnTo>
                  <a:pt x="10876" y="33284"/>
                </a:lnTo>
                <a:lnTo>
                  <a:pt x="9860" y="32627"/>
                </a:lnTo>
                <a:lnTo>
                  <a:pt x="8904" y="31969"/>
                </a:lnTo>
                <a:lnTo>
                  <a:pt x="8008" y="31133"/>
                </a:lnTo>
                <a:lnTo>
                  <a:pt x="7171" y="30296"/>
                </a:lnTo>
                <a:lnTo>
                  <a:pt x="6394" y="29400"/>
                </a:lnTo>
                <a:lnTo>
                  <a:pt x="5677" y="28444"/>
                </a:lnTo>
                <a:lnTo>
                  <a:pt x="5080" y="27428"/>
                </a:lnTo>
                <a:lnTo>
                  <a:pt x="4542" y="26352"/>
                </a:lnTo>
                <a:lnTo>
                  <a:pt x="4064" y="25217"/>
                </a:lnTo>
                <a:lnTo>
                  <a:pt x="3645" y="23843"/>
                </a:lnTo>
                <a:lnTo>
                  <a:pt x="3347" y="22528"/>
                </a:lnTo>
                <a:lnTo>
                  <a:pt x="3167" y="21154"/>
                </a:lnTo>
                <a:lnTo>
                  <a:pt x="3108" y="19839"/>
                </a:lnTo>
                <a:lnTo>
                  <a:pt x="3167" y="18584"/>
                </a:lnTo>
                <a:lnTo>
                  <a:pt x="3287" y="17270"/>
                </a:lnTo>
                <a:lnTo>
                  <a:pt x="3586" y="16074"/>
                </a:lnTo>
                <a:lnTo>
                  <a:pt x="4004" y="14820"/>
                </a:lnTo>
                <a:lnTo>
                  <a:pt x="4482" y="13684"/>
                </a:lnTo>
                <a:lnTo>
                  <a:pt x="5080" y="12549"/>
                </a:lnTo>
                <a:lnTo>
                  <a:pt x="5737" y="11473"/>
                </a:lnTo>
                <a:lnTo>
                  <a:pt x="6573" y="10398"/>
                </a:lnTo>
                <a:lnTo>
                  <a:pt x="7410" y="9442"/>
                </a:lnTo>
                <a:lnTo>
                  <a:pt x="8366" y="8486"/>
                </a:lnTo>
                <a:lnTo>
                  <a:pt x="9382" y="7649"/>
                </a:lnTo>
                <a:lnTo>
                  <a:pt x="10517" y="6812"/>
                </a:lnTo>
                <a:lnTo>
                  <a:pt x="11892" y="5976"/>
                </a:lnTo>
                <a:lnTo>
                  <a:pt x="13386" y="5199"/>
                </a:lnTo>
                <a:lnTo>
                  <a:pt x="14162" y="4840"/>
                </a:lnTo>
                <a:lnTo>
                  <a:pt x="14999" y="4542"/>
                </a:lnTo>
                <a:lnTo>
                  <a:pt x="15836" y="4303"/>
                </a:lnTo>
                <a:lnTo>
                  <a:pt x="16672" y="4064"/>
                </a:lnTo>
                <a:lnTo>
                  <a:pt x="17509" y="3884"/>
                </a:lnTo>
                <a:lnTo>
                  <a:pt x="18345" y="3705"/>
                </a:lnTo>
                <a:lnTo>
                  <a:pt x="19242" y="3586"/>
                </a:lnTo>
                <a:lnTo>
                  <a:pt x="20078" y="3526"/>
                </a:lnTo>
                <a:lnTo>
                  <a:pt x="20915" y="3526"/>
                </a:lnTo>
                <a:lnTo>
                  <a:pt x="21751" y="3586"/>
                </a:lnTo>
                <a:lnTo>
                  <a:pt x="22588" y="3705"/>
                </a:lnTo>
                <a:lnTo>
                  <a:pt x="23365" y="3884"/>
                </a:lnTo>
                <a:lnTo>
                  <a:pt x="24082" y="4064"/>
                </a:lnTo>
                <a:lnTo>
                  <a:pt x="24739" y="4303"/>
                </a:lnTo>
                <a:lnTo>
                  <a:pt x="25396" y="4601"/>
                </a:lnTo>
                <a:lnTo>
                  <a:pt x="26054" y="4900"/>
                </a:lnTo>
                <a:lnTo>
                  <a:pt x="26651" y="5259"/>
                </a:lnTo>
                <a:lnTo>
                  <a:pt x="27249" y="5677"/>
                </a:lnTo>
                <a:lnTo>
                  <a:pt x="27846" y="6095"/>
                </a:lnTo>
                <a:lnTo>
                  <a:pt x="28384" y="6514"/>
                </a:lnTo>
                <a:lnTo>
                  <a:pt x="29460" y="7529"/>
                </a:lnTo>
                <a:lnTo>
                  <a:pt x="30416" y="8605"/>
                </a:lnTo>
                <a:lnTo>
                  <a:pt x="31252" y="9740"/>
                </a:lnTo>
                <a:lnTo>
                  <a:pt x="32029" y="10936"/>
                </a:lnTo>
                <a:lnTo>
                  <a:pt x="32806" y="12370"/>
                </a:lnTo>
                <a:lnTo>
                  <a:pt x="33463" y="13804"/>
                </a:lnTo>
                <a:lnTo>
                  <a:pt x="34001" y="15357"/>
                </a:lnTo>
                <a:lnTo>
                  <a:pt x="34240" y="16134"/>
                </a:lnTo>
                <a:lnTo>
                  <a:pt x="34419" y="16911"/>
                </a:lnTo>
                <a:lnTo>
                  <a:pt x="34599" y="17688"/>
                </a:lnTo>
                <a:lnTo>
                  <a:pt x="34659" y="18465"/>
                </a:lnTo>
                <a:lnTo>
                  <a:pt x="34778" y="19241"/>
                </a:lnTo>
                <a:lnTo>
                  <a:pt x="34778" y="20078"/>
                </a:lnTo>
                <a:lnTo>
                  <a:pt x="34718" y="20855"/>
                </a:lnTo>
                <a:lnTo>
                  <a:pt x="34659" y="21691"/>
                </a:lnTo>
                <a:lnTo>
                  <a:pt x="34539" y="22468"/>
                </a:lnTo>
                <a:lnTo>
                  <a:pt x="34419" y="23245"/>
                </a:lnTo>
                <a:lnTo>
                  <a:pt x="34180" y="23962"/>
                </a:lnTo>
                <a:lnTo>
                  <a:pt x="33941" y="24619"/>
                </a:lnTo>
                <a:lnTo>
                  <a:pt x="33702" y="25277"/>
                </a:lnTo>
                <a:lnTo>
                  <a:pt x="33404" y="25934"/>
                </a:lnTo>
                <a:lnTo>
                  <a:pt x="33045" y="26532"/>
                </a:lnTo>
                <a:lnTo>
                  <a:pt x="32687" y="27189"/>
                </a:lnTo>
                <a:lnTo>
                  <a:pt x="31850" y="28324"/>
                </a:lnTo>
                <a:lnTo>
                  <a:pt x="30894" y="29519"/>
                </a:lnTo>
                <a:lnTo>
                  <a:pt x="29878" y="30595"/>
                </a:lnTo>
                <a:lnTo>
                  <a:pt x="29400" y="31013"/>
                </a:lnTo>
                <a:lnTo>
                  <a:pt x="29161" y="31252"/>
                </a:lnTo>
                <a:lnTo>
                  <a:pt x="28982" y="31491"/>
                </a:lnTo>
                <a:lnTo>
                  <a:pt x="28683" y="31910"/>
                </a:lnTo>
                <a:lnTo>
                  <a:pt x="28563" y="32149"/>
                </a:lnTo>
                <a:lnTo>
                  <a:pt x="28623" y="32208"/>
                </a:lnTo>
                <a:lnTo>
                  <a:pt x="28683" y="32149"/>
                </a:lnTo>
                <a:lnTo>
                  <a:pt x="29639" y="31312"/>
                </a:lnTo>
                <a:lnTo>
                  <a:pt x="30535" y="30416"/>
                </a:lnTo>
                <a:lnTo>
                  <a:pt x="31372" y="29519"/>
                </a:lnTo>
                <a:lnTo>
                  <a:pt x="32149" y="28623"/>
                </a:lnTo>
                <a:lnTo>
                  <a:pt x="32806" y="27607"/>
                </a:lnTo>
                <a:lnTo>
                  <a:pt x="33404" y="26651"/>
                </a:lnTo>
                <a:lnTo>
                  <a:pt x="33941" y="25576"/>
                </a:lnTo>
                <a:lnTo>
                  <a:pt x="34360" y="24560"/>
                </a:lnTo>
                <a:lnTo>
                  <a:pt x="34718" y="23424"/>
                </a:lnTo>
                <a:lnTo>
                  <a:pt x="35017" y="22349"/>
                </a:lnTo>
                <a:lnTo>
                  <a:pt x="35196" y="21213"/>
                </a:lnTo>
                <a:lnTo>
                  <a:pt x="35256" y="20018"/>
                </a:lnTo>
                <a:lnTo>
                  <a:pt x="35256" y="18823"/>
                </a:lnTo>
                <a:lnTo>
                  <a:pt x="35137" y="17628"/>
                </a:lnTo>
                <a:lnTo>
                  <a:pt x="34957" y="16433"/>
                </a:lnTo>
                <a:lnTo>
                  <a:pt x="34599" y="15178"/>
                </a:lnTo>
                <a:lnTo>
                  <a:pt x="34240" y="13983"/>
                </a:lnTo>
                <a:lnTo>
                  <a:pt x="33762" y="12788"/>
                </a:lnTo>
                <a:lnTo>
                  <a:pt x="33224" y="11593"/>
                </a:lnTo>
                <a:lnTo>
                  <a:pt x="32567" y="10457"/>
                </a:lnTo>
                <a:lnTo>
                  <a:pt x="31850" y="9322"/>
                </a:lnTo>
                <a:lnTo>
                  <a:pt x="31133" y="8306"/>
                </a:lnTo>
                <a:lnTo>
                  <a:pt x="30296" y="7290"/>
                </a:lnTo>
                <a:lnTo>
                  <a:pt x="29400" y="6334"/>
                </a:lnTo>
                <a:lnTo>
                  <a:pt x="28444" y="5498"/>
                </a:lnTo>
                <a:lnTo>
                  <a:pt x="27368" y="4781"/>
                </a:lnTo>
                <a:lnTo>
                  <a:pt x="26293" y="4123"/>
                </a:lnTo>
                <a:lnTo>
                  <a:pt x="25157" y="3526"/>
                </a:lnTo>
                <a:lnTo>
                  <a:pt x="23962" y="3108"/>
                </a:lnTo>
                <a:lnTo>
                  <a:pt x="23365" y="2928"/>
                </a:lnTo>
                <a:lnTo>
                  <a:pt x="22767" y="2809"/>
                </a:lnTo>
                <a:lnTo>
                  <a:pt x="22110" y="2749"/>
                </a:lnTo>
                <a:lnTo>
                  <a:pt x="21453" y="2689"/>
                </a:lnTo>
                <a:lnTo>
                  <a:pt x="20795" y="2630"/>
                </a:lnTo>
                <a:close/>
                <a:moveTo>
                  <a:pt x="21094" y="0"/>
                </a:moveTo>
                <a:lnTo>
                  <a:pt x="20915" y="60"/>
                </a:lnTo>
                <a:lnTo>
                  <a:pt x="20855" y="239"/>
                </a:lnTo>
                <a:lnTo>
                  <a:pt x="20855" y="419"/>
                </a:lnTo>
                <a:lnTo>
                  <a:pt x="20915" y="598"/>
                </a:lnTo>
                <a:lnTo>
                  <a:pt x="21034" y="777"/>
                </a:lnTo>
                <a:lnTo>
                  <a:pt x="21273" y="897"/>
                </a:lnTo>
                <a:lnTo>
                  <a:pt x="21453" y="1016"/>
                </a:lnTo>
                <a:lnTo>
                  <a:pt x="22349" y="1255"/>
                </a:lnTo>
                <a:lnTo>
                  <a:pt x="23185" y="1494"/>
                </a:lnTo>
                <a:lnTo>
                  <a:pt x="24022" y="1853"/>
                </a:lnTo>
                <a:lnTo>
                  <a:pt x="24859" y="2152"/>
                </a:lnTo>
                <a:lnTo>
                  <a:pt x="25635" y="2570"/>
                </a:lnTo>
                <a:lnTo>
                  <a:pt x="26412" y="2988"/>
                </a:lnTo>
                <a:lnTo>
                  <a:pt x="27189" y="3406"/>
                </a:lnTo>
                <a:lnTo>
                  <a:pt x="27966" y="3884"/>
                </a:lnTo>
                <a:lnTo>
                  <a:pt x="28683" y="4422"/>
                </a:lnTo>
                <a:lnTo>
                  <a:pt x="29340" y="4900"/>
                </a:lnTo>
                <a:lnTo>
                  <a:pt x="29998" y="5498"/>
                </a:lnTo>
                <a:lnTo>
                  <a:pt x="30655" y="6036"/>
                </a:lnTo>
                <a:lnTo>
                  <a:pt x="31252" y="6633"/>
                </a:lnTo>
                <a:lnTo>
                  <a:pt x="31790" y="7290"/>
                </a:lnTo>
                <a:lnTo>
                  <a:pt x="32328" y="7948"/>
                </a:lnTo>
                <a:lnTo>
                  <a:pt x="32866" y="8605"/>
                </a:lnTo>
                <a:lnTo>
                  <a:pt x="33344" y="9322"/>
                </a:lnTo>
                <a:lnTo>
                  <a:pt x="33822" y="10039"/>
                </a:lnTo>
                <a:lnTo>
                  <a:pt x="34240" y="10756"/>
                </a:lnTo>
                <a:lnTo>
                  <a:pt x="34599" y="11533"/>
                </a:lnTo>
                <a:lnTo>
                  <a:pt x="34957" y="12310"/>
                </a:lnTo>
                <a:lnTo>
                  <a:pt x="35316" y="13087"/>
                </a:lnTo>
                <a:lnTo>
                  <a:pt x="35555" y="13923"/>
                </a:lnTo>
                <a:lnTo>
                  <a:pt x="35794" y="14760"/>
                </a:lnTo>
                <a:lnTo>
                  <a:pt x="35973" y="15596"/>
                </a:lnTo>
                <a:lnTo>
                  <a:pt x="36152" y="16373"/>
                </a:lnTo>
                <a:lnTo>
                  <a:pt x="36272" y="17210"/>
                </a:lnTo>
                <a:lnTo>
                  <a:pt x="36332" y="18106"/>
                </a:lnTo>
                <a:lnTo>
                  <a:pt x="36391" y="18943"/>
                </a:lnTo>
                <a:lnTo>
                  <a:pt x="36391" y="19779"/>
                </a:lnTo>
                <a:lnTo>
                  <a:pt x="36332" y="20676"/>
                </a:lnTo>
                <a:lnTo>
                  <a:pt x="36272" y="21512"/>
                </a:lnTo>
                <a:lnTo>
                  <a:pt x="36152" y="22349"/>
                </a:lnTo>
                <a:lnTo>
                  <a:pt x="36033" y="23185"/>
                </a:lnTo>
                <a:lnTo>
                  <a:pt x="35854" y="24022"/>
                </a:lnTo>
                <a:lnTo>
                  <a:pt x="35615" y="24858"/>
                </a:lnTo>
                <a:lnTo>
                  <a:pt x="35376" y="25695"/>
                </a:lnTo>
                <a:lnTo>
                  <a:pt x="35077" y="26532"/>
                </a:lnTo>
                <a:lnTo>
                  <a:pt x="34778" y="27308"/>
                </a:lnTo>
                <a:lnTo>
                  <a:pt x="34419" y="28085"/>
                </a:lnTo>
                <a:lnTo>
                  <a:pt x="34061" y="28862"/>
                </a:lnTo>
                <a:lnTo>
                  <a:pt x="33583" y="29579"/>
                </a:lnTo>
                <a:lnTo>
                  <a:pt x="33165" y="30296"/>
                </a:lnTo>
                <a:lnTo>
                  <a:pt x="32687" y="31013"/>
                </a:lnTo>
                <a:lnTo>
                  <a:pt x="32149" y="31671"/>
                </a:lnTo>
                <a:lnTo>
                  <a:pt x="31611" y="32268"/>
                </a:lnTo>
                <a:lnTo>
                  <a:pt x="31013" y="32866"/>
                </a:lnTo>
                <a:lnTo>
                  <a:pt x="30416" y="33463"/>
                </a:lnTo>
                <a:lnTo>
                  <a:pt x="29759" y="34001"/>
                </a:lnTo>
                <a:lnTo>
                  <a:pt x="29101" y="34479"/>
                </a:lnTo>
                <a:lnTo>
                  <a:pt x="28384" y="34957"/>
                </a:lnTo>
                <a:lnTo>
                  <a:pt x="27667" y="35375"/>
                </a:lnTo>
                <a:lnTo>
                  <a:pt x="26890" y="35734"/>
                </a:lnTo>
                <a:lnTo>
                  <a:pt x="26054" y="36092"/>
                </a:lnTo>
                <a:lnTo>
                  <a:pt x="25277" y="36331"/>
                </a:lnTo>
                <a:lnTo>
                  <a:pt x="24381" y="36571"/>
                </a:lnTo>
                <a:lnTo>
                  <a:pt x="23484" y="36810"/>
                </a:lnTo>
                <a:lnTo>
                  <a:pt x="22588" y="36929"/>
                </a:lnTo>
                <a:lnTo>
                  <a:pt x="21632" y="37049"/>
                </a:lnTo>
                <a:lnTo>
                  <a:pt x="20676" y="37108"/>
                </a:lnTo>
                <a:lnTo>
                  <a:pt x="19720" y="37168"/>
                </a:lnTo>
                <a:lnTo>
                  <a:pt x="18704" y="37108"/>
                </a:lnTo>
                <a:lnTo>
                  <a:pt x="17748" y="37049"/>
                </a:lnTo>
                <a:lnTo>
                  <a:pt x="16732" y="36989"/>
                </a:lnTo>
                <a:lnTo>
                  <a:pt x="15776" y="36869"/>
                </a:lnTo>
                <a:lnTo>
                  <a:pt x="14760" y="36690"/>
                </a:lnTo>
                <a:lnTo>
                  <a:pt x="13804" y="36451"/>
                </a:lnTo>
                <a:lnTo>
                  <a:pt x="12848" y="36212"/>
                </a:lnTo>
                <a:lnTo>
                  <a:pt x="11892" y="35913"/>
                </a:lnTo>
                <a:lnTo>
                  <a:pt x="10995" y="35555"/>
                </a:lnTo>
                <a:lnTo>
                  <a:pt x="10039" y="35136"/>
                </a:lnTo>
                <a:lnTo>
                  <a:pt x="9143" y="34718"/>
                </a:lnTo>
                <a:lnTo>
                  <a:pt x="8306" y="34300"/>
                </a:lnTo>
                <a:lnTo>
                  <a:pt x="7470" y="33762"/>
                </a:lnTo>
                <a:lnTo>
                  <a:pt x="6693" y="33224"/>
                </a:lnTo>
                <a:lnTo>
                  <a:pt x="5916" y="32686"/>
                </a:lnTo>
                <a:lnTo>
                  <a:pt x="5199" y="32089"/>
                </a:lnTo>
                <a:lnTo>
                  <a:pt x="4542" y="31432"/>
                </a:lnTo>
                <a:lnTo>
                  <a:pt x="3885" y="30714"/>
                </a:lnTo>
                <a:lnTo>
                  <a:pt x="3347" y="29997"/>
                </a:lnTo>
                <a:lnTo>
                  <a:pt x="2809" y="29221"/>
                </a:lnTo>
                <a:lnTo>
                  <a:pt x="2331" y="28384"/>
                </a:lnTo>
                <a:lnTo>
                  <a:pt x="1913" y="27547"/>
                </a:lnTo>
                <a:lnTo>
                  <a:pt x="1554" y="26711"/>
                </a:lnTo>
                <a:lnTo>
                  <a:pt x="1255" y="25755"/>
                </a:lnTo>
                <a:lnTo>
                  <a:pt x="1076" y="24799"/>
                </a:lnTo>
                <a:lnTo>
                  <a:pt x="956" y="23843"/>
                </a:lnTo>
                <a:lnTo>
                  <a:pt x="837" y="22767"/>
                </a:lnTo>
                <a:lnTo>
                  <a:pt x="837" y="21751"/>
                </a:lnTo>
                <a:lnTo>
                  <a:pt x="897" y="20735"/>
                </a:lnTo>
                <a:lnTo>
                  <a:pt x="1016" y="19660"/>
                </a:lnTo>
                <a:lnTo>
                  <a:pt x="1196" y="18644"/>
                </a:lnTo>
                <a:lnTo>
                  <a:pt x="1375" y="17628"/>
                </a:lnTo>
                <a:lnTo>
                  <a:pt x="1674" y="16553"/>
                </a:lnTo>
                <a:lnTo>
                  <a:pt x="1972" y="15596"/>
                </a:lnTo>
                <a:lnTo>
                  <a:pt x="2331" y="14581"/>
                </a:lnTo>
                <a:lnTo>
                  <a:pt x="2749" y="13625"/>
                </a:lnTo>
                <a:lnTo>
                  <a:pt x="3167" y="12668"/>
                </a:lnTo>
                <a:lnTo>
                  <a:pt x="3705" y="11712"/>
                </a:lnTo>
                <a:lnTo>
                  <a:pt x="4243" y="10816"/>
                </a:lnTo>
                <a:lnTo>
                  <a:pt x="4781" y="9920"/>
                </a:lnTo>
                <a:lnTo>
                  <a:pt x="5438" y="9083"/>
                </a:lnTo>
                <a:lnTo>
                  <a:pt x="6095" y="8306"/>
                </a:lnTo>
                <a:lnTo>
                  <a:pt x="6813" y="7529"/>
                </a:lnTo>
                <a:lnTo>
                  <a:pt x="7530" y="6812"/>
                </a:lnTo>
                <a:lnTo>
                  <a:pt x="8306" y="6155"/>
                </a:lnTo>
                <a:lnTo>
                  <a:pt x="9143" y="5558"/>
                </a:lnTo>
                <a:lnTo>
                  <a:pt x="9980" y="4960"/>
                </a:lnTo>
                <a:lnTo>
                  <a:pt x="10816" y="4422"/>
                </a:lnTo>
                <a:lnTo>
                  <a:pt x="11712" y="3944"/>
                </a:lnTo>
                <a:lnTo>
                  <a:pt x="12669" y="3526"/>
                </a:lnTo>
                <a:lnTo>
                  <a:pt x="13625" y="3108"/>
                </a:lnTo>
                <a:lnTo>
                  <a:pt x="14640" y="2809"/>
                </a:lnTo>
                <a:lnTo>
                  <a:pt x="15656" y="2510"/>
                </a:lnTo>
                <a:lnTo>
                  <a:pt x="16672" y="2271"/>
                </a:lnTo>
                <a:lnTo>
                  <a:pt x="17748" y="2092"/>
                </a:lnTo>
                <a:lnTo>
                  <a:pt x="19959" y="1972"/>
                </a:lnTo>
                <a:lnTo>
                  <a:pt x="21273" y="1912"/>
                </a:lnTo>
                <a:lnTo>
                  <a:pt x="21751" y="1853"/>
                </a:lnTo>
                <a:lnTo>
                  <a:pt x="21871" y="1793"/>
                </a:lnTo>
                <a:lnTo>
                  <a:pt x="21871" y="1673"/>
                </a:lnTo>
                <a:lnTo>
                  <a:pt x="21811" y="1614"/>
                </a:lnTo>
                <a:lnTo>
                  <a:pt x="21453" y="1554"/>
                </a:lnTo>
                <a:lnTo>
                  <a:pt x="20915" y="1494"/>
                </a:lnTo>
                <a:lnTo>
                  <a:pt x="20198" y="1494"/>
                </a:lnTo>
                <a:lnTo>
                  <a:pt x="19301" y="1554"/>
                </a:lnTo>
                <a:lnTo>
                  <a:pt x="18286" y="1614"/>
                </a:lnTo>
                <a:lnTo>
                  <a:pt x="17150" y="1793"/>
                </a:lnTo>
                <a:lnTo>
                  <a:pt x="15955" y="2032"/>
                </a:lnTo>
                <a:lnTo>
                  <a:pt x="14700" y="2331"/>
                </a:lnTo>
                <a:lnTo>
                  <a:pt x="13386" y="2689"/>
                </a:lnTo>
                <a:lnTo>
                  <a:pt x="12071" y="3167"/>
                </a:lnTo>
                <a:lnTo>
                  <a:pt x="10816" y="3705"/>
                </a:lnTo>
                <a:lnTo>
                  <a:pt x="9561" y="4303"/>
                </a:lnTo>
                <a:lnTo>
                  <a:pt x="8426" y="5080"/>
                </a:lnTo>
                <a:lnTo>
                  <a:pt x="7888" y="5438"/>
                </a:lnTo>
                <a:lnTo>
                  <a:pt x="7350" y="5856"/>
                </a:lnTo>
                <a:lnTo>
                  <a:pt x="6872" y="6334"/>
                </a:lnTo>
                <a:lnTo>
                  <a:pt x="6454" y="6812"/>
                </a:lnTo>
                <a:lnTo>
                  <a:pt x="5677" y="7768"/>
                </a:lnTo>
                <a:lnTo>
                  <a:pt x="4900" y="8725"/>
                </a:lnTo>
                <a:lnTo>
                  <a:pt x="4243" y="9800"/>
                </a:lnTo>
                <a:lnTo>
                  <a:pt x="3526" y="10816"/>
                </a:lnTo>
                <a:lnTo>
                  <a:pt x="2928" y="11951"/>
                </a:lnTo>
                <a:lnTo>
                  <a:pt x="2331" y="13087"/>
                </a:lnTo>
                <a:lnTo>
                  <a:pt x="1793" y="14222"/>
                </a:lnTo>
                <a:lnTo>
                  <a:pt x="1315" y="15417"/>
                </a:lnTo>
                <a:lnTo>
                  <a:pt x="956" y="16612"/>
                </a:lnTo>
                <a:lnTo>
                  <a:pt x="598" y="17867"/>
                </a:lnTo>
                <a:lnTo>
                  <a:pt x="299" y="19062"/>
                </a:lnTo>
                <a:lnTo>
                  <a:pt x="120" y="20317"/>
                </a:lnTo>
                <a:lnTo>
                  <a:pt x="0" y="21512"/>
                </a:lnTo>
                <a:lnTo>
                  <a:pt x="0" y="22767"/>
                </a:lnTo>
                <a:lnTo>
                  <a:pt x="0" y="23962"/>
                </a:lnTo>
                <a:lnTo>
                  <a:pt x="180" y="25217"/>
                </a:lnTo>
                <a:lnTo>
                  <a:pt x="419" y="26412"/>
                </a:lnTo>
                <a:lnTo>
                  <a:pt x="777" y="27607"/>
                </a:lnTo>
                <a:lnTo>
                  <a:pt x="1255" y="28743"/>
                </a:lnTo>
                <a:lnTo>
                  <a:pt x="1853" y="29758"/>
                </a:lnTo>
                <a:lnTo>
                  <a:pt x="2510" y="30774"/>
                </a:lnTo>
                <a:lnTo>
                  <a:pt x="3227" y="31730"/>
                </a:lnTo>
                <a:lnTo>
                  <a:pt x="4064" y="32627"/>
                </a:lnTo>
                <a:lnTo>
                  <a:pt x="4900" y="33403"/>
                </a:lnTo>
                <a:lnTo>
                  <a:pt x="5856" y="34180"/>
                </a:lnTo>
                <a:lnTo>
                  <a:pt x="6872" y="34897"/>
                </a:lnTo>
                <a:lnTo>
                  <a:pt x="7948" y="35555"/>
                </a:lnTo>
                <a:lnTo>
                  <a:pt x="9083" y="36092"/>
                </a:lnTo>
                <a:lnTo>
                  <a:pt x="10219" y="36630"/>
                </a:lnTo>
                <a:lnTo>
                  <a:pt x="11414" y="37049"/>
                </a:lnTo>
                <a:lnTo>
                  <a:pt x="12609" y="37407"/>
                </a:lnTo>
                <a:lnTo>
                  <a:pt x="13864" y="37766"/>
                </a:lnTo>
                <a:lnTo>
                  <a:pt x="15119" y="38005"/>
                </a:lnTo>
                <a:lnTo>
                  <a:pt x="16433" y="38184"/>
                </a:lnTo>
                <a:lnTo>
                  <a:pt x="17688" y="38303"/>
                </a:lnTo>
                <a:lnTo>
                  <a:pt x="20257" y="38303"/>
                </a:lnTo>
                <a:lnTo>
                  <a:pt x="21512" y="38184"/>
                </a:lnTo>
                <a:lnTo>
                  <a:pt x="22767" y="38064"/>
                </a:lnTo>
                <a:lnTo>
                  <a:pt x="24022" y="37825"/>
                </a:lnTo>
                <a:lnTo>
                  <a:pt x="25217" y="37467"/>
                </a:lnTo>
                <a:lnTo>
                  <a:pt x="26353" y="37108"/>
                </a:lnTo>
                <a:lnTo>
                  <a:pt x="27488" y="36630"/>
                </a:lnTo>
                <a:lnTo>
                  <a:pt x="28563" y="36092"/>
                </a:lnTo>
                <a:lnTo>
                  <a:pt x="29579" y="35495"/>
                </a:lnTo>
                <a:lnTo>
                  <a:pt x="30595" y="34838"/>
                </a:lnTo>
                <a:lnTo>
                  <a:pt x="31491" y="34061"/>
                </a:lnTo>
                <a:lnTo>
                  <a:pt x="32328" y="33224"/>
                </a:lnTo>
                <a:lnTo>
                  <a:pt x="33165" y="32268"/>
                </a:lnTo>
                <a:lnTo>
                  <a:pt x="33882" y="31252"/>
                </a:lnTo>
                <a:lnTo>
                  <a:pt x="34599" y="30177"/>
                </a:lnTo>
                <a:lnTo>
                  <a:pt x="35196" y="29041"/>
                </a:lnTo>
                <a:lnTo>
                  <a:pt x="35734" y="27906"/>
                </a:lnTo>
                <a:lnTo>
                  <a:pt x="36212" y="26711"/>
                </a:lnTo>
                <a:lnTo>
                  <a:pt x="36630" y="25516"/>
                </a:lnTo>
                <a:lnTo>
                  <a:pt x="36929" y="24261"/>
                </a:lnTo>
                <a:lnTo>
                  <a:pt x="37168" y="23006"/>
                </a:lnTo>
                <a:lnTo>
                  <a:pt x="37347" y="21751"/>
                </a:lnTo>
                <a:lnTo>
                  <a:pt x="37467" y="20496"/>
                </a:lnTo>
                <a:lnTo>
                  <a:pt x="37467" y="19241"/>
                </a:lnTo>
                <a:lnTo>
                  <a:pt x="37407" y="17927"/>
                </a:lnTo>
                <a:lnTo>
                  <a:pt x="37288" y="16672"/>
                </a:lnTo>
                <a:lnTo>
                  <a:pt x="37108" y="15417"/>
                </a:lnTo>
                <a:lnTo>
                  <a:pt x="36810" y="14162"/>
                </a:lnTo>
                <a:lnTo>
                  <a:pt x="36571" y="13385"/>
                </a:lnTo>
                <a:lnTo>
                  <a:pt x="36272" y="12609"/>
                </a:lnTo>
                <a:lnTo>
                  <a:pt x="35973" y="11832"/>
                </a:lnTo>
                <a:lnTo>
                  <a:pt x="35615" y="11055"/>
                </a:lnTo>
                <a:lnTo>
                  <a:pt x="35256" y="10338"/>
                </a:lnTo>
                <a:lnTo>
                  <a:pt x="34898" y="9621"/>
                </a:lnTo>
                <a:lnTo>
                  <a:pt x="34001" y="8187"/>
                </a:lnTo>
                <a:lnTo>
                  <a:pt x="32985" y="6872"/>
                </a:lnTo>
                <a:lnTo>
                  <a:pt x="31850" y="5677"/>
                </a:lnTo>
                <a:lnTo>
                  <a:pt x="30655" y="4542"/>
                </a:lnTo>
                <a:lnTo>
                  <a:pt x="29340" y="3526"/>
                </a:lnTo>
                <a:lnTo>
                  <a:pt x="28085" y="2630"/>
                </a:lnTo>
                <a:lnTo>
                  <a:pt x="26771" y="1912"/>
                </a:lnTo>
                <a:lnTo>
                  <a:pt x="25396" y="1255"/>
                </a:lnTo>
                <a:lnTo>
                  <a:pt x="23962" y="717"/>
                </a:lnTo>
                <a:lnTo>
                  <a:pt x="22648" y="299"/>
                </a:lnTo>
                <a:lnTo>
                  <a:pt x="21333" y="0"/>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 name="Google Shape;140;p5"/>
          <p:cNvSpPr/>
          <p:nvPr/>
        </p:nvSpPr>
        <p:spPr>
          <a:xfrm rot="-548659">
            <a:off x="11297741" y="5384373"/>
            <a:ext cx="1021139" cy="764681"/>
          </a:xfrm>
          <a:custGeom>
            <a:avLst/>
            <a:gdLst/>
            <a:ahLst/>
            <a:cxnLst/>
            <a:rect l="l" t="t" r="r" b="b"/>
            <a:pathLst>
              <a:path w="38304" h="28684" extrusionOk="0">
                <a:moveTo>
                  <a:pt x="33404" y="2690"/>
                </a:moveTo>
                <a:lnTo>
                  <a:pt x="34061" y="5200"/>
                </a:lnTo>
                <a:lnTo>
                  <a:pt x="34778" y="7769"/>
                </a:lnTo>
                <a:lnTo>
                  <a:pt x="35017" y="9084"/>
                </a:lnTo>
                <a:lnTo>
                  <a:pt x="35256" y="10398"/>
                </a:lnTo>
                <a:lnTo>
                  <a:pt x="35316" y="11713"/>
                </a:lnTo>
                <a:lnTo>
                  <a:pt x="35316" y="12370"/>
                </a:lnTo>
                <a:lnTo>
                  <a:pt x="35316" y="12968"/>
                </a:lnTo>
                <a:lnTo>
                  <a:pt x="33344" y="12251"/>
                </a:lnTo>
                <a:lnTo>
                  <a:pt x="31313" y="11593"/>
                </a:lnTo>
                <a:lnTo>
                  <a:pt x="29281" y="10996"/>
                </a:lnTo>
                <a:lnTo>
                  <a:pt x="27249" y="10458"/>
                </a:lnTo>
                <a:lnTo>
                  <a:pt x="25277" y="9861"/>
                </a:lnTo>
                <a:lnTo>
                  <a:pt x="23186" y="9323"/>
                </a:lnTo>
                <a:lnTo>
                  <a:pt x="22170" y="9084"/>
                </a:lnTo>
                <a:lnTo>
                  <a:pt x="21094" y="8904"/>
                </a:lnTo>
                <a:lnTo>
                  <a:pt x="20079" y="8785"/>
                </a:lnTo>
                <a:lnTo>
                  <a:pt x="19063" y="8665"/>
                </a:lnTo>
                <a:lnTo>
                  <a:pt x="26233" y="5678"/>
                </a:lnTo>
                <a:lnTo>
                  <a:pt x="33404" y="2690"/>
                </a:lnTo>
                <a:close/>
                <a:moveTo>
                  <a:pt x="17330" y="9442"/>
                </a:moveTo>
                <a:lnTo>
                  <a:pt x="17330" y="9502"/>
                </a:lnTo>
                <a:lnTo>
                  <a:pt x="17270" y="9622"/>
                </a:lnTo>
                <a:lnTo>
                  <a:pt x="17091" y="9980"/>
                </a:lnTo>
                <a:lnTo>
                  <a:pt x="16493" y="10936"/>
                </a:lnTo>
                <a:lnTo>
                  <a:pt x="15358" y="12490"/>
                </a:lnTo>
                <a:lnTo>
                  <a:pt x="14223" y="14342"/>
                </a:lnTo>
                <a:lnTo>
                  <a:pt x="13147" y="16195"/>
                </a:lnTo>
                <a:lnTo>
                  <a:pt x="10996" y="19959"/>
                </a:lnTo>
                <a:lnTo>
                  <a:pt x="10697" y="20676"/>
                </a:lnTo>
                <a:lnTo>
                  <a:pt x="10338" y="21513"/>
                </a:lnTo>
                <a:lnTo>
                  <a:pt x="9920" y="22349"/>
                </a:lnTo>
                <a:lnTo>
                  <a:pt x="9741" y="22708"/>
                </a:lnTo>
                <a:lnTo>
                  <a:pt x="9502" y="22947"/>
                </a:lnTo>
                <a:lnTo>
                  <a:pt x="9263" y="23126"/>
                </a:lnTo>
                <a:lnTo>
                  <a:pt x="8964" y="23186"/>
                </a:lnTo>
                <a:lnTo>
                  <a:pt x="8665" y="23186"/>
                </a:lnTo>
                <a:lnTo>
                  <a:pt x="8367" y="23126"/>
                </a:lnTo>
                <a:lnTo>
                  <a:pt x="8068" y="23007"/>
                </a:lnTo>
                <a:lnTo>
                  <a:pt x="7709" y="22827"/>
                </a:lnTo>
                <a:lnTo>
                  <a:pt x="6992" y="22349"/>
                </a:lnTo>
                <a:lnTo>
                  <a:pt x="6275" y="21812"/>
                </a:lnTo>
                <a:lnTo>
                  <a:pt x="5618" y="21274"/>
                </a:lnTo>
                <a:lnTo>
                  <a:pt x="4602" y="20318"/>
                </a:lnTo>
                <a:lnTo>
                  <a:pt x="3945" y="19660"/>
                </a:lnTo>
                <a:lnTo>
                  <a:pt x="3347" y="19003"/>
                </a:lnTo>
                <a:lnTo>
                  <a:pt x="2750" y="18286"/>
                </a:lnTo>
                <a:lnTo>
                  <a:pt x="2272" y="17509"/>
                </a:lnTo>
                <a:lnTo>
                  <a:pt x="2032" y="17031"/>
                </a:lnTo>
                <a:lnTo>
                  <a:pt x="1913" y="16673"/>
                </a:lnTo>
                <a:lnTo>
                  <a:pt x="1853" y="16493"/>
                </a:lnTo>
                <a:lnTo>
                  <a:pt x="1913" y="16314"/>
                </a:lnTo>
                <a:lnTo>
                  <a:pt x="1973" y="16195"/>
                </a:lnTo>
                <a:lnTo>
                  <a:pt x="2092" y="16015"/>
                </a:lnTo>
                <a:lnTo>
                  <a:pt x="2331" y="15836"/>
                </a:lnTo>
                <a:lnTo>
                  <a:pt x="2570" y="15657"/>
                </a:lnTo>
                <a:lnTo>
                  <a:pt x="3228" y="15418"/>
                </a:lnTo>
                <a:lnTo>
                  <a:pt x="4542" y="14999"/>
                </a:lnTo>
                <a:lnTo>
                  <a:pt x="17330" y="9442"/>
                </a:lnTo>
                <a:close/>
                <a:moveTo>
                  <a:pt x="18107" y="9263"/>
                </a:moveTo>
                <a:lnTo>
                  <a:pt x="18286" y="9323"/>
                </a:lnTo>
                <a:lnTo>
                  <a:pt x="18824" y="9382"/>
                </a:lnTo>
                <a:lnTo>
                  <a:pt x="20437" y="9622"/>
                </a:lnTo>
                <a:lnTo>
                  <a:pt x="21991" y="9920"/>
                </a:lnTo>
                <a:lnTo>
                  <a:pt x="23724" y="10219"/>
                </a:lnTo>
                <a:lnTo>
                  <a:pt x="25516" y="10637"/>
                </a:lnTo>
                <a:lnTo>
                  <a:pt x="27249" y="11115"/>
                </a:lnTo>
                <a:lnTo>
                  <a:pt x="28922" y="11593"/>
                </a:lnTo>
                <a:lnTo>
                  <a:pt x="32388" y="12669"/>
                </a:lnTo>
                <a:lnTo>
                  <a:pt x="33046" y="12908"/>
                </a:lnTo>
                <a:lnTo>
                  <a:pt x="33822" y="13267"/>
                </a:lnTo>
                <a:lnTo>
                  <a:pt x="34599" y="13446"/>
                </a:lnTo>
                <a:lnTo>
                  <a:pt x="34958" y="13506"/>
                </a:lnTo>
                <a:lnTo>
                  <a:pt x="35256" y="13506"/>
                </a:lnTo>
                <a:lnTo>
                  <a:pt x="35137" y="14043"/>
                </a:lnTo>
                <a:lnTo>
                  <a:pt x="34958" y="14641"/>
                </a:lnTo>
                <a:lnTo>
                  <a:pt x="34539" y="15776"/>
                </a:lnTo>
                <a:lnTo>
                  <a:pt x="34061" y="16852"/>
                </a:lnTo>
                <a:lnTo>
                  <a:pt x="33404" y="17868"/>
                </a:lnTo>
                <a:lnTo>
                  <a:pt x="32687" y="18884"/>
                </a:lnTo>
                <a:lnTo>
                  <a:pt x="31850" y="19780"/>
                </a:lnTo>
                <a:lnTo>
                  <a:pt x="30954" y="20676"/>
                </a:lnTo>
                <a:lnTo>
                  <a:pt x="29938" y="21453"/>
                </a:lnTo>
                <a:lnTo>
                  <a:pt x="28922" y="22230"/>
                </a:lnTo>
                <a:lnTo>
                  <a:pt x="27847" y="22887"/>
                </a:lnTo>
                <a:lnTo>
                  <a:pt x="26711" y="23544"/>
                </a:lnTo>
                <a:lnTo>
                  <a:pt x="25576" y="24082"/>
                </a:lnTo>
                <a:lnTo>
                  <a:pt x="24441" y="24501"/>
                </a:lnTo>
                <a:lnTo>
                  <a:pt x="23305" y="24919"/>
                </a:lnTo>
                <a:lnTo>
                  <a:pt x="22170" y="25218"/>
                </a:lnTo>
                <a:lnTo>
                  <a:pt x="21035" y="25457"/>
                </a:lnTo>
                <a:lnTo>
                  <a:pt x="21035" y="25457"/>
                </a:lnTo>
                <a:lnTo>
                  <a:pt x="21094" y="25277"/>
                </a:lnTo>
                <a:lnTo>
                  <a:pt x="21035" y="25098"/>
                </a:lnTo>
                <a:lnTo>
                  <a:pt x="20915" y="24979"/>
                </a:lnTo>
                <a:lnTo>
                  <a:pt x="20796" y="25038"/>
                </a:lnTo>
                <a:lnTo>
                  <a:pt x="20736" y="25038"/>
                </a:lnTo>
                <a:lnTo>
                  <a:pt x="20796" y="24919"/>
                </a:lnTo>
                <a:lnTo>
                  <a:pt x="20796" y="24680"/>
                </a:lnTo>
                <a:lnTo>
                  <a:pt x="20736" y="23963"/>
                </a:lnTo>
                <a:lnTo>
                  <a:pt x="20497" y="22887"/>
                </a:lnTo>
                <a:lnTo>
                  <a:pt x="20198" y="21752"/>
                </a:lnTo>
                <a:lnTo>
                  <a:pt x="19541" y="19421"/>
                </a:lnTo>
                <a:lnTo>
                  <a:pt x="19123" y="18107"/>
                </a:lnTo>
                <a:lnTo>
                  <a:pt x="18704" y="16195"/>
                </a:lnTo>
                <a:lnTo>
                  <a:pt x="18346" y="14282"/>
                </a:lnTo>
                <a:lnTo>
                  <a:pt x="18107" y="12370"/>
                </a:lnTo>
                <a:lnTo>
                  <a:pt x="17987" y="10458"/>
                </a:lnTo>
                <a:lnTo>
                  <a:pt x="19003" y="11713"/>
                </a:lnTo>
                <a:lnTo>
                  <a:pt x="20138" y="13028"/>
                </a:lnTo>
                <a:lnTo>
                  <a:pt x="21274" y="14223"/>
                </a:lnTo>
                <a:lnTo>
                  <a:pt x="22529" y="15418"/>
                </a:lnTo>
                <a:lnTo>
                  <a:pt x="23783" y="16613"/>
                </a:lnTo>
                <a:lnTo>
                  <a:pt x="25038" y="17688"/>
                </a:lnTo>
                <a:lnTo>
                  <a:pt x="26353" y="18764"/>
                </a:lnTo>
                <a:lnTo>
                  <a:pt x="27668" y="19840"/>
                </a:lnTo>
                <a:lnTo>
                  <a:pt x="28146" y="20198"/>
                </a:lnTo>
                <a:lnTo>
                  <a:pt x="28803" y="20736"/>
                </a:lnTo>
                <a:lnTo>
                  <a:pt x="29161" y="20915"/>
                </a:lnTo>
                <a:lnTo>
                  <a:pt x="29520" y="21095"/>
                </a:lnTo>
                <a:lnTo>
                  <a:pt x="29819" y="21095"/>
                </a:lnTo>
                <a:lnTo>
                  <a:pt x="29938" y="21035"/>
                </a:lnTo>
                <a:lnTo>
                  <a:pt x="29998" y="20975"/>
                </a:lnTo>
                <a:lnTo>
                  <a:pt x="30058" y="20855"/>
                </a:lnTo>
                <a:lnTo>
                  <a:pt x="30058" y="20736"/>
                </a:lnTo>
                <a:lnTo>
                  <a:pt x="29998" y="20437"/>
                </a:lnTo>
                <a:lnTo>
                  <a:pt x="29759" y="20198"/>
                </a:lnTo>
                <a:lnTo>
                  <a:pt x="29460" y="19899"/>
                </a:lnTo>
                <a:lnTo>
                  <a:pt x="28743" y="19421"/>
                </a:lnTo>
                <a:lnTo>
                  <a:pt x="28265" y="19123"/>
                </a:lnTo>
                <a:lnTo>
                  <a:pt x="26950" y="18107"/>
                </a:lnTo>
                <a:lnTo>
                  <a:pt x="25636" y="17091"/>
                </a:lnTo>
                <a:lnTo>
                  <a:pt x="24321" y="16015"/>
                </a:lnTo>
                <a:lnTo>
                  <a:pt x="23066" y="14880"/>
                </a:lnTo>
                <a:lnTo>
                  <a:pt x="21871" y="13745"/>
                </a:lnTo>
                <a:lnTo>
                  <a:pt x="20676" y="12550"/>
                </a:lnTo>
                <a:lnTo>
                  <a:pt x="19481" y="11295"/>
                </a:lnTo>
                <a:lnTo>
                  <a:pt x="18943" y="10697"/>
                </a:lnTo>
                <a:lnTo>
                  <a:pt x="18465" y="10040"/>
                </a:lnTo>
                <a:lnTo>
                  <a:pt x="18047" y="9502"/>
                </a:lnTo>
                <a:lnTo>
                  <a:pt x="17987" y="9382"/>
                </a:lnTo>
                <a:lnTo>
                  <a:pt x="17987" y="9263"/>
                </a:lnTo>
                <a:close/>
                <a:moveTo>
                  <a:pt x="17509" y="9861"/>
                </a:moveTo>
                <a:lnTo>
                  <a:pt x="17390" y="10876"/>
                </a:lnTo>
                <a:lnTo>
                  <a:pt x="17390" y="11832"/>
                </a:lnTo>
                <a:lnTo>
                  <a:pt x="17390" y="12848"/>
                </a:lnTo>
                <a:lnTo>
                  <a:pt x="17509" y="13804"/>
                </a:lnTo>
                <a:lnTo>
                  <a:pt x="17629" y="14820"/>
                </a:lnTo>
                <a:lnTo>
                  <a:pt x="17808" y="15776"/>
                </a:lnTo>
                <a:lnTo>
                  <a:pt x="18286" y="17748"/>
                </a:lnTo>
                <a:lnTo>
                  <a:pt x="19302" y="21692"/>
                </a:lnTo>
                <a:lnTo>
                  <a:pt x="19780" y="23604"/>
                </a:lnTo>
                <a:lnTo>
                  <a:pt x="19959" y="24620"/>
                </a:lnTo>
                <a:lnTo>
                  <a:pt x="20138" y="25576"/>
                </a:lnTo>
                <a:lnTo>
                  <a:pt x="18764" y="25696"/>
                </a:lnTo>
                <a:lnTo>
                  <a:pt x="17449" y="25696"/>
                </a:lnTo>
                <a:lnTo>
                  <a:pt x="16135" y="25576"/>
                </a:lnTo>
                <a:lnTo>
                  <a:pt x="14820" y="25457"/>
                </a:lnTo>
                <a:lnTo>
                  <a:pt x="13506" y="25158"/>
                </a:lnTo>
                <a:lnTo>
                  <a:pt x="12191" y="24799"/>
                </a:lnTo>
                <a:lnTo>
                  <a:pt x="10936" y="24321"/>
                </a:lnTo>
                <a:lnTo>
                  <a:pt x="9741" y="23843"/>
                </a:lnTo>
                <a:lnTo>
                  <a:pt x="9980" y="23544"/>
                </a:lnTo>
                <a:lnTo>
                  <a:pt x="10219" y="23186"/>
                </a:lnTo>
                <a:lnTo>
                  <a:pt x="10637" y="22409"/>
                </a:lnTo>
                <a:lnTo>
                  <a:pt x="10996" y="21573"/>
                </a:lnTo>
                <a:lnTo>
                  <a:pt x="11354" y="20855"/>
                </a:lnTo>
                <a:lnTo>
                  <a:pt x="13386" y="17031"/>
                </a:lnTo>
                <a:lnTo>
                  <a:pt x="15418" y="13446"/>
                </a:lnTo>
                <a:lnTo>
                  <a:pt x="17509" y="9861"/>
                </a:lnTo>
                <a:close/>
                <a:moveTo>
                  <a:pt x="35256" y="1973"/>
                </a:moveTo>
                <a:lnTo>
                  <a:pt x="35735" y="3228"/>
                </a:lnTo>
                <a:lnTo>
                  <a:pt x="36213" y="4542"/>
                </a:lnTo>
                <a:lnTo>
                  <a:pt x="36631" y="5857"/>
                </a:lnTo>
                <a:lnTo>
                  <a:pt x="36989" y="7231"/>
                </a:lnTo>
                <a:lnTo>
                  <a:pt x="37228" y="8546"/>
                </a:lnTo>
                <a:lnTo>
                  <a:pt x="37408" y="9920"/>
                </a:lnTo>
                <a:lnTo>
                  <a:pt x="37467" y="11295"/>
                </a:lnTo>
                <a:lnTo>
                  <a:pt x="37348" y="12729"/>
                </a:lnTo>
                <a:lnTo>
                  <a:pt x="37288" y="13386"/>
                </a:lnTo>
                <a:lnTo>
                  <a:pt x="37169" y="14043"/>
                </a:lnTo>
                <a:lnTo>
                  <a:pt x="36989" y="14760"/>
                </a:lnTo>
                <a:lnTo>
                  <a:pt x="36750" y="15418"/>
                </a:lnTo>
                <a:lnTo>
                  <a:pt x="36511" y="16075"/>
                </a:lnTo>
                <a:lnTo>
                  <a:pt x="36213" y="16732"/>
                </a:lnTo>
                <a:lnTo>
                  <a:pt x="35495" y="17987"/>
                </a:lnTo>
                <a:lnTo>
                  <a:pt x="34659" y="19182"/>
                </a:lnTo>
                <a:lnTo>
                  <a:pt x="33763" y="20377"/>
                </a:lnTo>
                <a:lnTo>
                  <a:pt x="32687" y="21453"/>
                </a:lnTo>
                <a:lnTo>
                  <a:pt x="31611" y="22469"/>
                </a:lnTo>
                <a:lnTo>
                  <a:pt x="30416" y="23425"/>
                </a:lnTo>
                <a:lnTo>
                  <a:pt x="29161" y="24321"/>
                </a:lnTo>
                <a:lnTo>
                  <a:pt x="27847" y="25098"/>
                </a:lnTo>
                <a:lnTo>
                  <a:pt x="26532" y="25815"/>
                </a:lnTo>
                <a:lnTo>
                  <a:pt x="25158" y="26413"/>
                </a:lnTo>
                <a:lnTo>
                  <a:pt x="23843" y="26891"/>
                </a:lnTo>
                <a:lnTo>
                  <a:pt x="22469" y="27309"/>
                </a:lnTo>
                <a:lnTo>
                  <a:pt x="21154" y="27548"/>
                </a:lnTo>
                <a:lnTo>
                  <a:pt x="20437" y="27668"/>
                </a:lnTo>
                <a:lnTo>
                  <a:pt x="19660" y="27727"/>
                </a:lnTo>
                <a:lnTo>
                  <a:pt x="18107" y="27727"/>
                </a:lnTo>
                <a:lnTo>
                  <a:pt x="16553" y="27548"/>
                </a:lnTo>
                <a:lnTo>
                  <a:pt x="14999" y="27309"/>
                </a:lnTo>
                <a:lnTo>
                  <a:pt x="13506" y="26951"/>
                </a:lnTo>
                <a:lnTo>
                  <a:pt x="12012" y="26472"/>
                </a:lnTo>
                <a:lnTo>
                  <a:pt x="10578" y="25994"/>
                </a:lnTo>
                <a:lnTo>
                  <a:pt x="9143" y="25397"/>
                </a:lnTo>
                <a:lnTo>
                  <a:pt x="8367" y="25038"/>
                </a:lnTo>
                <a:lnTo>
                  <a:pt x="7650" y="24680"/>
                </a:lnTo>
                <a:lnTo>
                  <a:pt x="6932" y="24262"/>
                </a:lnTo>
                <a:lnTo>
                  <a:pt x="6335" y="23843"/>
                </a:lnTo>
                <a:lnTo>
                  <a:pt x="5678" y="23365"/>
                </a:lnTo>
                <a:lnTo>
                  <a:pt x="5140" y="22827"/>
                </a:lnTo>
                <a:lnTo>
                  <a:pt x="4602" y="22290"/>
                </a:lnTo>
                <a:lnTo>
                  <a:pt x="4064" y="21752"/>
                </a:lnTo>
                <a:lnTo>
                  <a:pt x="3108" y="20557"/>
                </a:lnTo>
                <a:lnTo>
                  <a:pt x="2272" y="19302"/>
                </a:lnTo>
                <a:lnTo>
                  <a:pt x="1435" y="17927"/>
                </a:lnTo>
                <a:lnTo>
                  <a:pt x="658" y="16434"/>
                </a:lnTo>
                <a:lnTo>
                  <a:pt x="957" y="16374"/>
                </a:lnTo>
                <a:lnTo>
                  <a:pt x="1136" y="16434"/>
                </a:lnTo>
                <a:lnTo>
                  <a:pt x="1256" y="16434"/>
                </a:lnTo>
                <a:lnTo>
                  <a:pt x="1315" y="16553"/>
                </a:lnTo>
                <a:lnTo>
                  <a:pt x="1435" y="16912"/>
                </a:lnTo>
                <a:lnTo>
                  <a:pt x="1554" y="17449"/>
                </a:lnTo>
                <a:lnTo>
                  <a:pt x="1734" y="17808"/>
                </a:lnTo>
                <a:lnTo>
                  <a:pt x="1973" y="18226"/>
                </a:lnTo>
                <a:lnTo>
                  <a:pt x="2511" y="18943"/>
                </a:lnTo>
                <a:lnTo>
                  <a:pt x="3048" y="19660"/>
                </a:lnTo>
                <a:lnTo>
                  <a:pt x="3646" y="20377"/>
                </a:lnTo>
                <a:lnTo>
                  <a:pt x="4303" y="20975"/>
                </a:lnTo>
                <a:lnTo>
                  <a:pt x="4961" y="21632"/>
                </a:lnTo>
                <a:lnTo>
                  <a:pt x="5678" y="22230"/>
                </a:lnTo>
                <a:lnTo>
                  <a:pt x="6395" y="22827"/>
                </a:lnTo>
                <a:lnTo>
                  <a:pt x="7231" y="23365"/>
                </a:lnTo>
                <a:lnTo>
                  <a:pt x="8008" y="23903"/>
                </a:lnTo>
                <a:lnTo>
                  <a:pt x="8845" y="24381"/>
                </a:lnTo>
                <a:lnTo>
                  <a:pt x="9681" y="24799"/>
                </a:lnTo>
                <a:lnTo>
                  <a:pt x="10578" y="25158"/>
                </a:lnTo>
                <a:lnTo>
                  <a:pt x="11414" y="25516"/>
                </a:lnTo>
                <a:lnTo>
                  <a:pt x="12310" y="25815"/>
                </a:lnTo>
                <a:lnTo>
                  <a:pt x="13147" y="26054"/>
                </a:lnTo>
                <a:lnTo>
                  <a:pt x="13984" y="26233"/>
                </a:lnTo>
                <a:lnTo>
                  <a:pt x="14820" y="26413"/>
                </a:lnTo>
                <a:lnTo>
                  <a:pt x="15716" y="26532"/>
                </a:lnTo>
                <a:lnTo>
                  <a:pt x="16553" y="26592"/>
                </a:lnTo>
                <a:lnTo>
                  <a:pt x="17449" y="26652"/>
                </a:lnTo>
                <a:lnTo>
                  <a:pt x="18346" y="26652"/>
                </a:lnTo>
                <a:lnTo>
                  <a:pt x="19182" y="26592"/>
                </a:lnTo>
                <a:lnTo>
                  <a:pt x="20079" y="26532"/>
                </a:lnTo>
                <a:lnTo>
                  <a:pt x="20915" y="26413"/>
                </a:lnTo>
                <a:lnTo>
                  <a:pt x="21812" y="26233"/>
                </a:lnTo>
                <a:lnTo>
                  <a:pt x="22648" y="26054"/>
                </a:lnTo>
                <a:lnTo>
                  <a:pt x="23485" y="25815"/>
                </a:lnTo>
                <a:lnTo>
                  <a:pt x="24321" y="25516"/>
                </a:lnTo>
                <a:lnTo>
                  <a:pt x="25158" y="25218"/>
                </a:lnTo>
                <a:lnTo>
                  <a:pt x="26592" y="24620"/>
                </a:lnTo>
                <a:lnTo>
                  <a:pt x="28026" y="23843"/>
                </a:lnTo>
                <a:lnTo>
                  <a:pt x="29341" y="22947"/>
                </a:lnTo>
                <a:lnTo>
                  <a:pt x="30596" y="21991"/>
                </a:lnTo>
                <a:lnTo>
                  <a:pt x="31791" y="20975"/>
                </a:lnTo>
                <a:lnTo>
                  <a:pt x="32328" y="20377"/>
                </a:lnTo>
                <a:lnTo>
                  <a:pt x="32866" y="19780"/>
                </a:lnTo>
                <a:lnTo>
                  <a:pt x="33344" y="19182"/>
                </a:lnTo>
                <a:lnTo>
                  <a:pt x="33822" y="18525"/>
                </a:lnTo>
                <a:lnTo>
                  <a:pt x="34241" y="17868"/>
                </a:lnTo>
                <a:lnTo>
                  <a:pt x="34659" y="17151"/>
                </a:lnTo>
                <a:lnTo>
                  <a:pt x="35077" y="16314"/>
                </a:lnTo>
                <a:lnTo>
                  <a:pt x="35436" y="15478"/>
                </a:lnTo>
                <a:lnTo>
                  <a:pt x="35675" y="14581"/>
                </a:lnTo>
                <a:lnTo>
                  <a:pt x="35914" y="13745"/>
                </a:lnTo>
                <a:lnTo>
                  <a:pt x="36033" y="12848"/>
                </a:lnTo>
                <a:lnTo>
                  <a:pt x="36033" y="11892"/>
                </a:lnTo>
                <a:lnTo>
                  <a:pt x="36033" y="10996"/>
                </a:lnTo>
                <a:lnTo>
                  <a:pt x="35914" y="10040"/>
                </a:lnTo>
                <a:lnTo>
                  <a:pt x="35735" y="8904"/>
                </a:lnTo>
                <a:lnTo>
                  <a:pt x="35495" y="7769"/>
                </a:lnTo>
                <a:lnTo>
                  <a:pt x="34898" y="5439"/>
                </a:lnTo>
                <a:lnTo>
                  <a:pt x="34539" y="4303"/>
                </a:lnTo>
                <a:lnTo>
                  <a:pt x="34420" y="3706"/>
                </a:lnTo>
                <a:lnTo>
                  <a:pt x="34360" y="3168"/>
                </a:lnTo>
                <a:lnTo>
                  <a:pt x="34360" y="2630"/>
                </a:lnTo>
                <a:lnTo>
                  <a:pt x="34360" y="2451"/>
                </a:lnTo>
                <a:lnTo>
                  <a:pt x="34420" y="2331"/>
                </a:lnTo>
                <a:lnTo>
                  <a:pt x="34480" y="2272"/>
                </a:lnTo>
                <a:lnTo>
                  <a:pt x="34659" y="2212"/>
                </a:lnTo>
                <a:lnTo>
                  <a:pt x="35256" y="1973"/>
                </a:lnTo>
                <a:close/>
                <a:moveTo>
                  <a:pt x="35137" y="1"/>
                </a:moveTo>
                <a:lnTo>
                  <a:pt x="34958" y="120"/>
                </a:lnTo>
                <a:lnTo>
                  <a:pt x="34838" y="240"/>
                </a:lnTo>
                <a:lnTo>
                  <a:pt x="34778" y="479"/>
                </a:lnTo>
                <a:lnTo>
                  <a:pt x="34778" y="658"/>
                </a:lnTo>
                <a:lnTo>
                  <a:pt x="34838" y="897"/>
                </a:lnTo>
                <a:lnTo>
                  <a:pt x="34420" y="1017"/>
                </a:lnTo>
                <a:lnTo>
                  <a:pt x="34002" y="1077"/>
                </a:lnTo>
                <a:lnTo>
                  <a:pt x="33643" y="1136"/>
                </a:lnTo>
                <a:lnTo>
                  <a:pt x="33285" y="1256"/>
                </a:lnTo>
                <a:lnTo>
                  <a:pt x="32986" y="1435"/>
                </a:lnTo>
                <a:lnTo>
                  <a:pt x="32567" y="1674"/>
                </a:lnTo>
                <a:lnTo>
                  <a:pt x="32149" y="1973"/>
                </a:lnTo>
                <a:lnTo>
                  <a:pt x="31671" y="2152"/>
                </a:lnTo>
                <a:lnTo>
                  <a:pt x="26652" y="4244"/>
                </a:lnTo>
                <a:lnTo>
                  <a:pt x="21513" y="6395"/>
                </a:lnTo>
                <a:lnTo>
                  <a:pt x="16314" y="8606"/>
                </a:lnTo>
                <a:lnTo>
                  <a:pt x="11474" y="10757"/>
                </a:lnTo>
                <a:lnTo>
                  <a:pt x="6693" y="12968"/>
                </a:lnTo>
                <a:lnTo>
                  <a:pt x="5020" y="13685"/>
                </a:lnTo>
                <a:lnTo>
                  <a:pt x="3347" y="14402"/>
                </a:lnTo>
                <a:lnTo>
                  <a:pt x="2570" y="14760"/>
                </a:lnTo>
                <a:lnTo>
                  <a:pt x="1793" y="15179"/>
                </a:lnTo>
                <a:lnTo>
                  <a:pt x="1076" y="15657"/>
                </a:lnTo>
                <a:lnTo>
                  <a:pt x="479" y="16135"/>
                </a:lnTo>
                <a:lnTo>
                  <a:pt x="419" y="15956"/>
                </a:lnTo>
                <a:lnTo>
                  <a:pt x="359" y="15776"/>
                </a:lnTo>
                <a:lnTo>
                  <a:pt x="240" y="15717"/>
                </a:lnTo>
                <a:lnTo>
                  <a:pt x="61" y="15657"/>
                </a:lnTo>
                <a:lnTo>
                  <a:pt x="1" y="15836"/>
                </a:lnTo>
                <a:lnTo>
                  <a:pt x="1" y="16015"/>
                </a:lnTo>
                <a:lnTo>
                  <a:pt x="61" y="16374"/>
                </a:lnTo>
                <a:lnTo>
                  <a:pt x="180" y="16732"/>
                </a:lnTo>
                <a:lnTo>
                  <a:pt x="539" y="17629"/>
                </a:lnTo>
                <a:lnTo>
                  <a:pt x="1076" y="18704"/>
                </a:lnTo>
                <a:lnTo>
                  <a:pt x="2152" y="20676"/>
                </a:lnTo>
                <a:lnTo>
                  <a:pt x="2869" y="21812"/>
                </a:lnTo>
                <a:lnTo>
                  <a:pt x="3467" y="22648"/>
                </a:lnTo>
                <a:lnTo>
                  <a:pt x="4124" y="23365"/>
                </a:lnTo>
                <a:lnTo>
                  <a:pt x="4841" y="23963"/>
                </a:lnTo>
                <a:lnTo>
                  <a:pt x="5558" y="24560"/>
                </a:lnTo>
                <a:lnTo>
                  <a:pt x="6395" y="25098"/>
                </a:lnTo>
                <a:lnTo>
                  <a:pt x="7231" y="25576"/>
                </a:lnTo>
                <a:lnTo>
                  <a:pt x="8068" y="26054"/>
                </a:lnTo>
                <a:lnTo>
                  <a:pt x="8964" y="26472"/>
                </a:lnTo>
                <a:lnTo>
                  <a:pt x="10996" y="27249"/>
                </a:lnTo>
                <a:lnTo>
                  <a:pt x="12071" y="27548"/>
                </a:lnTo>
                <a:lnTo>
                  <a:pt x="13087" y="27847"/>
                </a:lnTo>
                <a:lnTo>
                  <a:pt x="14103" y="28146"/>
                </a:lnTo>
                <a:lnTo>
                  <a:pt x="15179" y="28325"/>
                </a:lnTo>
                <a:lnTo>
                  <a:pt x="16195" y="28504"/>
                </a:lnTo>
                <a:lnTo>
                  <a:pt x="17270" y="28624"/>
                </a:lnTo>
                <a:lnTo>
                  <a:pt x="18346" y="28683"/>
                </a:lnTo>
                <a:lnTo>
                  <a:pt x="19362" y="28683"/>
                </a:lnTo>
                <a:lnTo>
                  <a:pt x="20437" y="28624"/>
                </a:lnTo>
                <a:lnTo>
                  <a:pt x="21453" y="28504"/>
                </a:lnTo>
                <a:lnTo>
                  <a:pt x="22529" y="28265"/>
                </a:lnTo>
                <a:lnTo>
                  <a:pt x="23544" y="28026"/>
                </a:lnTo>
                <a:lnTo>
                  <a:pt x="24620" y="27668"/>
                </a:lnTo>
                <a:lnTo>
                  <a:pt x="25636" y="27249"/>
                </a:lnTo>
                <a:lnTo>
                  <a:pt x="27309" y="26413"/>
                </a:lnTo>
                <a:lnTo>
                  <a:pt x="28982" y="25457"/>
                </a:lnTo>
                <a:lnTo>
                  <a:pt x="30655" y="24321"/>
                </a:lnTo>
                <a:lnTo>
                  <a:pt x="31432" y="23724"/>
                </a:lnTo>
                <a:lnTo>
                  <a:pt x="32209" y="23126"/>
                </a:lnTo>
                <a:lnTo>
                  <a:pt x="32926" y="22469"/>
                </a:lnTo>
                <a:lnTo>
                  <a:pt x="33643" y="21812"/>
                </a:lnTo>
                <a:lnTo>
                  <a:pt x="34300" y="21095"/>
                </a:lnTo>
                <a:lnTo>
                  <a:pt x="34958" y="20377"/>
                </a:lnTo>
                <a:lnTo>
                  <a:pt x="35555" y="19601"/>
                </a:lnTo>
                <a:lnTo>
                  <a:pt x="36093" y="18824"/>
                </a:lnTo>
                <a:lnTo>
                  <a:pt x="36571" y="17987"/>
                </a:lnTo>
                <a:lnTo>
                  <a:pt x="37049" y="17151"/>
                </a:lnTo>
                <a:lnTo>
                  <a:pt x="37467" y="16135"/>
                </a:lnTo>
                <a:lnTo>
                  <a:pt x="37826" y="15059"/>
                </a:lnTo>
                <a:lnTo>
                  <a:pt x="38065" y="13984"/>
                </a:lnTo>
                <a:lnTo>
                  <a:pt x="38244" y="12968"/>
                </a:lnTo>
                <a:lnTo>
                  <a:pt x="38304" y="11892"/>
                </a:lnTo>
                <a:lnTo>
                  <a:pt x="38304" y="10757"/>
                </a:lnTo>
                <a:lnTo>
                  <a:pt x="38244" y="9681"/>
                </a:lnTo>
                <a:lnTo>
                  <a:pt x="38125" y="8606"/>
                </a:lnTo>
                <a:lnTo>
                  <a:pt x="37945" y="7530"/>
                </a:lnTo>
                <a:lnTo>
                  <a:pt x="37706" y="6454"/>
                </a:lnTo>
                <a:lnTo>
                  <a:pt x="37408" y="5379"/>
                </a:lnTo>
                <a:lnTo>
                  <a:pt x="37109" y="4363"/>
                </a:lnTo>
                <a:lnTo>
                  <a:pt x="36332" y="2272"/>
                </a:lnTo>
                <a:lnTo>
                  <a:pt x="35555" y="300"/>
                </a:lnTo>
                <a:lnTo>
                  <a:pt x="35436" y="61"/>
                </a:lnTo>
                <a:lnTo>
                  <a:pt x="35256" y="1"/>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 name="Google Shape;141;p5"/>
          <p:cNvSpPr/>
          <p:nvPr/>
        </p:nvSpPr>
        <p:spPr>
          <a:xfrm rot="-9290062">
            <a:off x="11141055" y="2269409"/>
            <a:ext cx="1035975" cy="1139187"/>
          </a:xfrm>
          <a:custGeom>
            <a:avLst/>
            <a:gdLst/>
            <a:ahLst/>
            <a:cxnLst/>
            <a:rect l="l" t="t" r="r" b="b"/>
            <a:pathLst>
              <a:path w="34779" h="38244" extrusionOk="0">
                <a:moveTo>
                  <a:pt x="20975" y="9322"/>
                </a:moveTo>
                <a:lnTo>
                  <a:pt x="20855" y="9382"/>
                </a:lnTo>
                <a:lnTo>
                  <a:pt x="20258" y="9920"/>
                </a:lnTo>
                <a:lnTo>
                  <a:pt x="19839" y="10338"/>
                </a:lnTo>
                <a:lnTo>
                  <a:pt x="19421" y="10816"/>
                </a:lnTo>
                <a:lnTo>
                  <a:pt x="19122" y="11294"/>
                </a:lnTo>
                <a:lnTo>
                  <a:pt x="19003" y="11533"/>
                </a:lnTo>
                <a:lnTo>
                  <a:pt x="18943" y="11712"/>
                </a:lnTo>
                <a:lnTo>
                  <a:pt x="18943" y="11892"/>
                </a:lnTo>
                <a:lnTo>
                  <a:pt x="19003" y="12011"/>
                </a:lnTo>
                <a:lnTo>
                  <a:pt x="19182" y="12071"/>
                </a:lnTo>
                <a:lnTo>
                  <a:pt x="19421" y="12131"/>
                </a:lnTo>
                <a:lnTo>
                  <a:pt x="19541" y="12071"/>
                </a:lnTo>
                <a:lnTo>
                  <a:pt x="19720" y="11952"/>
                </a:lnTo>
                <a:lnTo>
                  <a:pt x="20019" y="11593"/>
                </a:lnTo>
                <a:lnTo>
                  <a:pt x="20497" y="10816"/>
                </a:lnTo>
                <a:lnTo>
                  <a:pt x="20676" y="10517"/>
                </a:lnTo>
                <a:lnTo>
                  <a:pt x="20915" y="9980"/>
                </a:lnTo>
                <a:lnTo>
                  <a:pt x="20975" y="9681"/>
                </a:lnTo>
                <a:lnTo>
                  <a:pt x="21034" y="9442"/>
                </a:lnTo>
                <a:lnTo>
                  <a:pt x="21034" y="9382"/>
                </a:lnTo>
                <a:lnTo>
                  <a:pt x="20975" y="9322"/>
                </a:lnTo>
                <a:close/>
                <a:moveTo>
                  <a:pt x="23245" y="15238"/>
                </a:moveTo>
                <a:lnTo>
                  <a:pt x="22827" y="15298"/>
                </a:lnTo>
                <a:lnTo>
                  <a:pt x="22708" y="15358"/>
                </a:lnTo>
                <a:lnTo>
                  <a:pt x="22588" y="15477"/>
                </a:lnTo>
                <a:lnTo>
                  <a:pt x="22588" y="15656"/>
                </a:lnTo>
                <a:lnTo>
                  <a:pt x="22708" y="15836"/>
                </a:lnTo>
                <a:lnTo>
                  <a:pt x="22827" y="15955"/>
                </a:lnTo>
                <a:lnTo>
                  <a:pt x="23126" y="16075"/>
                </a:lnTo>
                <a:lnTo>
                  <a:pt x="23843" y="16254"/>
                </a:lnTo>
                <a:lnTo>
                  <a:pt x="24560" y="16373"/>
                </a:lnTo>
                <a:lnTo>
                  <a:pt x="25277" y="16373"/>
                </a:lnTo>
                <a:lnTo>
                  <a:pt x="25755" y="16254"/>
                </a:lnTo>
                <a:lnTo>
                  <a:pt x="25934" y="16134"/>
                </a:lnTo>
                <a:lnTo>
                  <a:pt x="26054" y="16075"/>
                </a:lnTo>
                <a:lnTo>
                  <a:pt x="26054" y="16015"/>
                </a:lnTo>
                <a:lnTo>
                  <a:pt x="26054" y="15895"/>
                </a:lnTo>
                <a:lnTo>
                  <a:pt x="25815" y="15776"/>
                </a:lnTo>
                <a:lnTo>
                  <a:pt x="25038" y="15537"/>
                </a:lnTo>
                <a:lnTo>
                  <a:pt x="24440" y="15417"/>
                </a:lnTo>
                <a:lnTo>
                  <a:pt x="23843" y="15298"/>
                </a:lnTo>
                <a:lnTo>
                  <a:pt x="23245" y="15238"/>
                </a:lnTo>
                <a:close/>
                <a:moveTo>
                  <a:pt x="16792" y="18166"/>
                </a:moveTo>
                <a:lnTo>
                  <a:pt x="16553" y="18226"/>
                </a:lnTo>
                <a:lnTo>
                  <a:pt x="16075" y="18465"/>
                </a:lnTo>
                <a:lnTo>
                  <a:pt x="15776" y="18644"/>
                </a:lnTo>
                <a:lnTo>
                  <a:pt x="15358" y="19122"/>
                </a:lnTo>
                <a:lnTo>
                  <a:pt x="14939" y="19779"/>
                </a:lnTo>
                <a:lnTo>
                  <a:pt x="14760" y="20138"/>
                </a:lnTo>
                <a:lnTo>
                  <a:pt x="14641" y="20496"/>
                </a:lnTo>
                <a:lnTo>
                  <a:pt x="14641" y="20795"/>
                </a:lnTo>
                <a:lnTo>
                  <a:pt x="14641" y="20915"/>
                </a:lnTo>
                <a:lnTo>
                  <a:pt x="14700" y="21034"/>
                </a:lnTo>
                <a:lnTo>
                  <a:pt x="14820" y="21094"/>
                </a:lnTo>
                <a:lnTo>
                  <a:pt x="14939" y="21094"/>
                </a:lnTo>
                <a:lnTo>
                  <a:pt x="15059" y="21034"/>
                </a:lnTo>
                <a:lnTo>
                  <a:pt x="15238" y="20915"/>
                </a:lnTo>
                <a:lnTo>
                  <a:pt x="15537" y="20616"/>
                </a:lnTo>
                <a:lnTo>
                  <a:pt x="15895" y="20138"/>
                </a:lnTo>
                <a:lnTo>
                  <a:pt x="16553" y="19122"/>
                </a:lnTo>
                <a:lnTo>
                  <a:pt x="16971" y="18405"/>
                </a:lnTo>
                <a:lnTo>
                  <a:pt x="17031" y="18226"/>
                </a:lnTo>
                <a:lnTo>
                  <a:pt x="17031" y="18166"/>
                </a:lnTo>
                <a:close/>
                <a:moveTo>
                  <a:pt x="23365" y="22110"/>
                </a:moveTo>
                <a:lnTo>
                  <a:pt x="23245" y="22229"/>
                </a:lnTo>
                <a:lnTo>
                  <a:pt x="23245" y="22409"/>
                </a:lnTo>
                <a:lnTo>
                  <a:pt x="23245" y="22707"/>
                </a:lnTo>
                <a:lnTo>
                  <a:pt x="23245" y="22946"/>
                </a:lnTo>
                <a:lnTo>
                  <a:pt x="23305" y="23185"/>
                </a:lnTo>
                <a:lnTo>
                  <a:pt x="23425" y="23305"/>
                </a:lnTo>
                <a:lnTo>
                  <a:pt x="23544" y="23484"/>
                </a:lnTo>
                <a:lnTo>
                  <a:pt x="23783" y="23604"/>
                </a:lnTo>
                <a:lnTo>
                  <a:pt x="24261" y="23843"/>
                </a:lnTo>
                <a:lnTo>
                  <a:pt x="24560" y="23962"/>
                </a:lnTo>
                <a:lnTo>
                  <a:pt x="25098" y="23962"/>
                </a:lnTo>
                <a:lnTo>
                  <a:pt x="25337" y="23843"/>
                </a:lnTo>
                <a:lnTo>
                  <a:pt x="25516" y="23664"/>
                </a:lnTo>
                <a:lnTo>
                  <a:pt x="25695" y="23544"/>
                </a:lnTo>
                <a:lnTo>
                  <a:pt x="25755" y="23425"/>
                </a:lnTo>
                <a:lnTo>
                  <a:pt x="25695" y="23305"/>
                </a:lnTo>
                <a:lnTo>
                  <a:pt x="25636" y="23185"/>
                </a:lnTo>
                <a:lnTo>
                  <a:pt x="25516" y="23066"/>
                </a:lnTo>
                <a:lnTo>
                  <a:pt x="25217" y="22827"/>
                </a:lnTo>
                <a:lnTo>
                  <a:pt x="24321" y="22528"/>
                </a:lnTo>
                <a:lnTo>
                  <a:pt x="23962" y="22409"/>
                </a:lnTo>
                <a:lnTo>
                  <a:pt x="23723" y="22289"/>
                </a:lnTo>
                <a:lnTo>
                  <a:pt x="23484" y="22110"/>
                </a:lnTo>
                <a:close/>
                <a:moveTo>
                  <a:pt x="9024" y="23783"/>
                </a:moveTo>
                <a:lnTo>
                  <a:pt x="8486" y="24142"/>
                </a:lnTo>
                <a:lnTo>
                  <a:pt x="8068" y="24440"/>
                </a:lnTo>
                <a:lnTo>
                  <a:pt x="7709" y="24799"/>
                </a:lnTo>
                <a:lnTo>
                  <a:pt x="7410" y="25157"/>
                </a:lnTo>
                <a:lnTo>
                  <a:pt x="7291" y="25337"/>
                </a:lnTo>
                <a:lnTo>
                  <a:pt x="7291" y="25516"/>
                </a:lnTo>
                <a:lnTo>
                  <a:pt x="7291" y="25635"/>
                </a:lnTo>
                <a:lnTo>
                  <a:pt x="7350" y="25755"/>
                </a:lnTo>
                <a:lnTo>
                  <a:pt x="7470" y="25874"/>
                </a:lnTo>
                <a:lnTo>
                  <a:pt x="7709" y="25934"/>
                </a:lnTo>
                <a:lnTo>
                  <a:pt x="7888" y="25934"/>
                </a:lnTo>
                <a:lnTo>
                  <a:pt x="8068" y="25874"/>
                </a:lnTo>
                <a:lnTo>
                  <a:pt x="8247" y="25815"/>
                </a:lnTo>
                <a:lnTo>
                  <a:pt x="8426" y="25635"/>
                </a:lnTo>
                <a:lnTo>
                  <a:pt x="8725" y="25277"/>
                </a:lnTo>
                <a:lnTo>
                  <a:pt x="8964" y="24859"/>
                </a:lnTo>
                <a:lnTo>
                  <a:pt x="9083" y="24440"/>
                </a:lnTo>
                <a:lnTo>
                  <a:pt x="9203" y="24082"/>
                </a:lnTo>
                <a:lnTo>
                  <a:pt x="9143" y="23843"/>
                </a:lnTo>
                <a:lnTo>
                  <a:pt x="9143" y="23783"/>
                </a:lnTo>
                <a:close/>
                <a:moveTo>
                  <a:pt x="17330" y="27129"/>
                </a:moveTo>
                <a:lnTo>
                  <a:pt x="17210" y="27189"/>
                </a:lnTo>
                <a:lnTo>
                  <a:pt x="16852" y="27368"/>
                </a:lnTo>
                <a:lnTo>
                  <a:pt x="16553" y="27607"/>
                </a:lnTo>
                <a:lnTo>
                  <a:pt x="16314" y="27966"/>
                </a:lnTo>
                <a:lnTo>
                  <a:pt x="16134" y="28324"/>
                </a:lnTo>
                <a:lnTo>
                  <a:pt x="16075" y="28623"/>
                </a:lnTo>
                <a:lnTo>
                  <a:pt x="16075" y="28743"/>
                </a:lnTo>
                <a:lnTo>
                  <a:pt x="16134" y="28802"/>
                </a:lnTo>
                <a:lnTo>
                  <a:pt x="16314" y="28862"/>
                </a:lnTo>
                <a:lnTo>
                  <a:pt x="16493" y="28862"/>
                </a:lnTo>
                <a:lnTo>
                  <a:pt x="16672" y="28802"/>
                </a:lnTo>
                <a:lnTo>
                  <a:pt x="16911" y="28623"/>
                </a:lnTo>
                <a:lnTo>
                  <a:pt x="17150" y="28384"/>
                </a:lnTo>
                <a:lnTo>
                  <a:pt x="17389" y="28145"/>
                </a:lnTo>
                <a:lnTo>
                  <a:pt x="17569" y="27846"/>
                </a:lnTo>
                <a:lnTo>
                  <a:pt x="17688" y="27607"/>
                </a:lnTo>
                <a:lnTo>
                  <a:pt x="17688" y="27428"/>
                </a:lnTo>
                <a:lnTo>
                  <a:pt x="17688" y="27368"/>
                </a:lnTo>
                <a:lnTo>
                  <a:pt x="17628" y="27249"/>
                </a:lnTo>
                <a:lnTo>
                  <a:pt x="17509" y="27189"/>
                </a:lnTo>
                <a:lnTo>
                  <a:pt x="17330" y="27129"/>
                </a:lnTo>
                <a:close/>
                <a:moveTo>
                  <a:pt x="27548" y="27548"/>
                </a:moveTo>
                <a:lnTo>
                  <a:pt x="27368" y="27607"/>
                </a:lnTo>
                <a:lnTo>
                  <a:pt x="27249" y="27727"/>
                </a:lnTo>
                <a:lnTo>
                  <a:pt x="27189" y="27906"/>
                </a:lnTo>
                <a:lnTo>
                  <a:pt x="27189" y="28026"/>
                </a:lnTo>
                <a:lnTo>
                  <a:pt x="27189" y="28205"/>
                </a:lnTo>
                <a:lnTo>
                  <a:pt x="27309" y="28563"/>
                </a:lnTo>
                <a:lnTo>
                  <a:pt x="27607" y="28922"/>
                </a:lnTo>
                <a:lnTo>
                  <a:pt x="27787" y="29041"/>
                </a:lnTo>
                <a:lnTo>
                  <a:pt x="28026" y="29161"/>
                </a:lnTo>
                <a:lnTo>
                  <a:pt x="28205" y="29221"/>
                </a:lnTo>
                <a:lnTo>
                  <a:pt x="28444" y="29281"/>
                </a:lnTo>
                <a:lnTo>
                  <a:pt x="28683" y="29221"/>
                </a:lnTo>
                <a:lnTo>
                  <a:pt x="28922" y="29161"/>
                </a:lnTo>
                <a:lnTo>
                  <a:pt x="29101" y="29041"/>
                </a:lnTo>
                <a:lnTo>
                  <a:pt x="29221" y="28922"/>
                </a:lnTo>
                <a:lnTo>
                  <a:pt x="29281" y="28802"/>
                </a:lnTo>
                <a:lnTo>
                  <a:pt x="29281" y="28683"/>
                </a:lnTo>
                <a:lnTo>
                  <a:pt x="29161" y="28384"/>
                </a:lnTo>
                <a:lnTo>
                  <a:pt x="28982" y="28145"/>
                </a:lnTo>
                <a:lnTo>
                  <a:pt x="28803" y="28145"/>
                </a:lnTo>
                <a:lnTo>
                  <a:pt x="28325" y="27906"/>
                </a:lnTo>
                <a:lnTo>
                  <a:pt x="27847" y="27667"/>
                </a:lnTo>
                <a:lnTo>
                  <a:pt x="27727" y="27548"/>
                </a:lnTo>
                <a:close/>
                <a:moveTo>
                  <a:pt x="23058" y="974"/>
                </a:moveTo>
                <a:lnTo>
                  <a:pt x="23126" y="1196"/>
                </a:lnTo>
                <a:lnTo>
                  <a:pt x="23544" y="2211"/>
                </a:lnTo>
                <a:lnTo>
                  <a:pt x="24082" y="3347"/>
                </a:lnTo>
                <a:lnTo>
                  <a:pt x="25217" y="5558"/>
                </a:lnTo>
                <a:lnTo>
                  <a:pt x="25875" y="6932"/>
                </a:lnTo>
                <a:lnTo>
                  <a:pt x="27368" y="10697"/>
                </a:lnTo>
                <a:lnTo>
                  <a:pt x="28803" y="14521"/>
                </a:lnTo>
                <a:lnTo>
                  <a:pt x="30177" y="18345"/>
                </a:lnTo>
                <a:lnTo>
                  <a:pt x="30834" y="20257"/>
                </a:lnTo>
                <a:lnTo>
                  <a:pt x="31372" y="22229"/>
                </a:lnTo>
                <a:lnTo>
                  <a:pt x="31850" y="24440"/>
                </a:lnTo>
                <a:lnTo>
                  <a:pt x="32268" y="26651"/>
                </a:lnTo>
                <a:lnTo>
                  <a:pt x="32567" y="28504"/>
                </a:lnTo>
                <a:lnTo>
                  <a:pt x="32627" y="29101"/>
                </a:lnTo>
                <a:lnTo>
                  <a:pt x="32627" y="29340"/>
                </a:lnTo>
                <a:lnTo>
                  <a:pt x="32627" y="29460"/>
                </a:lnTo>
                <a:lnTo>
                  <a:pt x="32507" y="29639"/>
                </a:lnTo>
                <a:lnTo>
                  <a:pt x="32388" y="29759"/>
                </a:lnTo>
                <a:lnTo>
                  <a:pt x="31970" y="30117"/>
                </a:lnTo>
                <a:lnTo>
                  <a:pt x="31312" y="30535"/>
                </a:lnTo>
                <a:lnTo>
                  <a:pt x="30655" y="30954"/>
                </a:lnTo>
                <a:lnTo>
                  <a:pt x="29878" y="31252"/>
                </a:lnTo>
                <a:lnTo>
                  <a:pt x="29101" y="31432"/>
                </a:lnTo>
                <a:lnTo>
                  <a:pt x="28265" y="31611"/>
                </a:lnTo>
                <a:lnTo>
                  <a:pt x="27428" y="31730"/>
                </a:lnTo>
                <a:lnTo>
                  <a:pt x="26532" y="31790"/>
                </a:lnTo>
                <a:lnTo>
                  <a:pt x="25695" y="31850"/>
                </a:lnTo>
                <a:lnTo>
                  <a:pt x="23903" y="31790"/>
                </a:lnTo>
                <a:lnTo>
                  <a:pt x="22170" y="31611"/>
                </a:lnTo>
                <a:lnTo>
                  <a:pt x="19003" y="31252"/>
                </a:lnTo>
                <a:lnTo>
                  <a:pt x="16971" y="30954"/>
                </a:lnTo>
                <a:lnTo>
                  <a:pt x="14999" y="30655"/>
                </a:lnTo>
                <a:lnTo>
                  <a:pt x="13027" y="30237"/>
                </a:lnTo>
                <a:lnTo>
                  <a:pt x="11055" y="29759"/>
                </a:lnTo>
                <a:lnTo>
                  <a:pt x="10099" y="29460"/>
                </a:lnTo>
                <a:lnTo>
                  <a:pt x="9143" y="29161"/>
                </a:lnTo>
                <a:lnTo>
                  <a:pt x="7291" y="28384"/>
                </a:lnTo>
                <a:lnTo>
                  <a:pt x="6335" y="28026"/>
                </a:lnTo>
                <a:lnTo>
                  <a:pt x="5438" y="27727"/>
                </a:lnTo>
                <a:lnTo>
                  <a:pt x="4482" y="27428"/>
                </a:lnTo>
                <a:lnTo>
                  <a:pt x="3526" y="27249"/>
                </a:lnTo>
                <a:lnTo>
                  <a:pt x="8605" y="20616"/>
                </a:lnTo>
                <a:lnTo>
                  <a:pt x="13685" y="13983"/>
                </a:lnTo>
                <a:lnTo>
                  <a:pt x="15597" y="11473"/>
                </a:lnTo>
                <a:lnTo>
                  <a:pt x="18883" y="7171"/>
                </a:lnTo>
                <a:lnTo>
                  <a:pt x="20556" y="4900"/>
                </a:lnTo>
                <a:lnTo>
                  <a:pt x="21931" y="2928"/>
                </a:lnTo>
                <a:lnTo>
                  <a:pt x="22409" y="2152"/>
                </a:lnTo>
                <a:lnTo>
                  <a:pt x="22827" y="1494"/>
                </a:lnTo>
                <a:lnTo>
                  <a:pt x="23006" y="1076"/>
                </a:lnTo>
                <a:lnTo>
                  <a:pt x="23058" y="974"/>
                </a:lnTo>
                <a:close/>
                <a:moveTo>
                  <a:pt x="3168" y="27727"/>
                </a:moveTo>
                <a:lnTo>
                  <a:pt x="3825" y="28324"/>
                </a:lnTo>
                <a:lnTo>
                  <a:pt x="4602" y="28802"/>
                </a:lnTo>
                <a:lnTo>
                  <a:pt x="5438" y="29161"/>
                </a:lnTo>
                <a:lnTo>
                  <a:pt x="6335" y="29520"/>
                </a:lnTo>
                <a:lnTo>
                  <a:pt x="7291" y="29878"/>
                </a:lnTo>
                <a:lnTo>
                  <a:pt x="8187" y="30117"/>
                </a:lnTo>
                <a:lnTo>
                  <a:pt x="9920" y="30595"/>
                </a:lnTo>
                <a:lnTo>
                  <a:pt x="12071" y="31193"/>
                </a:lnTo>
                <a:lnTo>
                  <a:pt x="14222" y="31671"/>
                </a:lnTo>
                <a:lnTo>
                  <a:pt x="16373" y="32029"/>
                </a:lnTo>
                <a:lnTo>
                  <a:pt x="18584" y="32328"/>
                </a:lnTo>
                <a:lnTo>
                  <a:pt x="20377" y="32567"/>
                </a:lnTo>
                <a:lnTo>
                  <a:pt x="22230" y="32746"/>
                </a:lnTo>
                <a:lnTo>
                  <a:pt x="24082" y="32806"/>
                </a:lnTo>
                <a:lnTo>
                  <a:pt x="25934" y="32806"/>
                </a:lnTo>
                <a:lnTo>
                  <a:pt x="26831" y="32746"/>
                </a:lnTo>
                <a:lnTo>
                  <a:pt x="27787" y="32627"/>
                </a:lnTo>
                <a:lnTo>
                  <a:pt x="28683" y="32507"/>
                </a:lnTo>
                <a:lnTo>
                  <a:pt x="29579" y="32268"/>
                </a:lnTo>
                <a:lnTo>
                  <a:pt x="30416" y="32029"/>
                </a:lnTo>
                <a:lnTo>
                  <a:pt x="31253" y="31671"/>
                </a:lnTo>
                <a:lnTo>
                  <a:pt x="32089" y="31312"/>
                </a:lnTo>
                <a:lnTo>
                  <a:pt x="32866" y="30834"/>
                </a:lnTo>
                <a:lnTo>
                  <a:pt x="33045" y="32029"/>
                </a:lnTo>
                <a:lnTo>
                  <a:pt x="33165" y="32388"/>
                </a:lnTo>
                <a:lnTo>
                  <a:pt x="33165" y="32567"/>
                </a:lnTo>
                <a:lnTo>
                  <a:pt x="33105" y="32627"/>
                </a:lnTo>
                <a:lnTo>
                  <a:pt x="32985" y="32746"/>
                </a:lnTo>
                <a:lnTo>
                  <a:pt x="32866" y="32806"/>
                </a:lnTo>
                <a:lnTo>
                  <a:pt x="32448" y="32806"/>
                </a:lnTo>
                <a:lnTo>
                  <a:pt x="32209" y="32985"/>
                </a:lnTo>
                <a:lnTo>
                  <a:pt x="31850" y="33105"/>
                </a:lnTo>
                <a:lnTo>
                  <a:pt x="31133" y="33284"/>
                </a:lnTo>
                <a:lnTo>
                  <a:pt x="29759" y="33583"/>
                </a:lnTo>
                <a:lnTo>
                  <a:pt x="28026" y="33762"/>
                </a:lnTo>
                <a:lnTo>
                  <a:pt x="26233" y="33882"/>
                </a:lnTo>
                <a:lnTo>
                  <a:pt x="24500" y="33882"/>
                </a:lnTo>
                <a:lnTo>
                  <a:pt x="22708" y="33762"/>
                </a:lnTo>
                <a:lnTo>
                  <a:pt x="20915" y="33643"/>
                </a:lnTo>
                <a:lnTo>
                  <a:pt x="19182" y="33463"/>
                </a:lnTo>
                <a:lnTo>
                  <a:pt x="15716" y="33045"/>
                </a:lnTo>
                <a:lnTo>
                  <a:pt x="13924" y="32746"/>
                </a:lnTo>
                <a:lnTo>
                  <a:pt x="12191" y="32388"/>
                </a:lnTo>
                <a:lnTo>
                  <a:pt x="10517" y="31969"/>
                </a:lnTo>
                <a:lnTo>
                  <a:pt x="8844" y="31432"/>
                </a:lnTo>
                <a:lnTo>
                  <a:pt x="7231" y="30834"/>
                </a:lnTo>
                <a:lnTo>
                  <a:pt x="5618" y="30237"/>
                </a:lnTo>
                <a:lnTo>
                  <a:pt x="2331" y="28802"/>
                </a:lnTo>
                <a:lnTo>
                  <a:pt x="3168" y="27727"/>
                </a:lnTo>
                <a:close/>
                <a:moveTo>
                  <a:pt x="22887" y="0"/>
                </a:moveTo>
                <a:lnTo>
                  <a:pt x="22887" y="60"/>
                </a:lnTo>
                <a:lnTo>
                  <a:pt x="22827" y="180"/>
                </a:lnTo>
                <a:lnTo>
                  <a:pt x="22887" y="419"/>
                </a:lnTo>
                <a:lnTo>
                  <a:pt x="23030" y="885"/>
                </a:lnTo>
                <a:lnTo>
                  <a:pt x="23006" y="837"/>
                </a:lnTo>
                <a:lnTo>
                  <a:pt x="22827" y="1016"/>
                </a:lnTo>
                <a:lnTo>
                  <a:pt x="22349" y="1554"/>
                </a:lnTo>
                <a:lnTo>
                  <a:pt x="20676" y="3646"/>
                </a:lnTo>
                <a:lnTo>
                  <a:pt x="15597" y="10039"/>
                </a:lnTo>
                <a:lnTo>
                  <a:pt x="10278" y="16851"/>
                </a:lnTo>
                <a:lnTo>
                  <a:pt x="7291" y="20676"/>
                </a:lnTo>
                <a:lnTo>
                  <a:pt x="3526" y="25635"/>
                </a:lnTo>
                <a:lnTo>
                  <a:pt x="2690" y="26711"/>
                </a:lnTo>
                <a:lnTo>
                  <a:pt x="1435" y="28145"/>
                </a:lnTo>
                <a:lnTo>
                  <a:pt x="837" y="28922"/>
                </a:lnTo>
                <a:lnTo>
                  <a:pt x="359" y="29639"/>
                </a:lnTo>
                <a:lnTo>
                  <a:pt x="180" y="29998"/>
                </a:lnTo>
                <a:lnTo>
                  <a:pt x="60" y="30296"/>
                </a:lnTo>
                <a:lnTo>
                  <a:pt x="1" y="30595"/>
                </a:lnTo>
                <a:lnTo>
                  <a:pt x="1" y="30834"/>
                </a:lnTo>
                <a:lnTo>
                  <a:pt x="60" y="31013"/>
                </a:lnTo>
                <a:lnTo>
                  <a:pt x="180" y="31252"/>
                </a:lnTo>
                <a:lnTo>
                  <a:pt x="538" y="31671"/>
                </a:lnTo>
                <a:lnTo>
                  <a:pt x="1016" y="32089"/>
                </a:lnTo>
                <a:lnTo>
                  <a:pt x="1554" y="32507"/>
                </a:lnTo>
                <a:lnTo>
                  <a:pt x="2749" y="33284"/>
                </a:lnTo>
                <a:lnTo>
                  <a:pt x="3646" y="33822"/>
                </a:lnTo>
                <a:lnTo>
                  <a:pt x="4721" y="34479"/>
                </a:lnTo>
                <a:lnTo>
                  <a:pt x="5797" y="35077"/>
                </a:lnTo>
                <a:lnTo>
                  <a:pt x="6932" y="35615"/>
                </a:lnTo>
                <a:lnTo>
                  <a:pt x="8127" y="36093"/>
                </a:lnTo>
                <a:lnTo>
                  <a:pt x="9322" y="36511"/>
                </a:lnTo>
                <a:lnTo>
                  <a:pt x="10517" y="36869"/>
                </a:lnTo>
                <a:lnTo>
                  <a:pt x="11713" y="37168"/>
                </a:lnTo>
                <a:lnTo>
                  <a:pt x="12908" y="37467"/>
                </a:lnTo>
                <a:lnTo>
                  <a:pt x="14163" y="37706"/>
                </a:lnTo>
                <a:lnTo>
                  <a:pt x="15358" y="37885"/>
                </a:lnTo>
                <a:lnTo>
                  <a:pt x="16613" y="38005"/>
                </a:lnTo>
                <a:lnTo>
                  <a:pt x="17867" y="38124"/>
                </a:lnTo>
                <a:lnTo>
                  <a:pt x="20377" y="38244"/>
                </a:lnTo>
                <a:lnTo>
                  <a:pt x="22887" y="38184"/>
                </a:lnTo>
                <a:lnTo>
                  <a:pt x="25397" y="38124"/>
                </a:lnTo>
                <a:lnTo>
                  <a:pt x="27906" y="37945"/>
                </a:lnTo>
                <a:lnTo>
                  <a:pt x="30296" y="37945"/>
                </a:lnTo>
                <a:lnTo>
                  <a:pt x="30954" y="37885"/>
                </a:lnTo>
                <a:lnTo>
                  <a:pt x="31551" y="37826"/>
                </a:lnTo>
                <a:lnTo>
                  <a:pt x="32089" y="37706"/>
                </a:lnTo>
                <a:lnTo>
                  <a:pt x="32627" y="37586"/>
                </a:lnTo>
                <a:lnTo>
                  <a:pt x="32926" y="37467"/>
                </a:lnTo>
                <a:lnTo>
                  <a:pt x="33224" y="37288"/>
                </a:lnTo>
                <a:lnTo>
                  <a:pt x="33344" y="37228"/>
                </a:lnTo>
                <a:lnTo>
                  <a:pt x="33344" y="37049"/>
                </a:lnTo>
                <a:lnTo>
                  <a:pt x="33344" y="36929"/>
                </a:lnTo>
                <a:lnTo>
                  <a:pt x="33224" y="36690"/>
                </a:lnTo>
                <a:lnTo>
                  <a:pt x="33105" y="36571"/>
                </a:lnTo>
                <a:lnTo>
                  <a:pt x="32866" y="36511"/>
                </a:lnTo>
                <a:lnTo>
                  <a:pt x="32567" y="36451"/>
                </a:lnTo>
                <a:lnTo>
                  <a:pt x="32209" y="36511"/>
                </a:lnTo>
                <a:lnTo>
                  <a:pt x="31073" y="36630"/>
                </a:lnTo>
                <a:lnTo>
                  <a:pt x="28564" y="36869"/>
                </a:lnTo>
                <a:lnTo>
                  <a:pt x="25994" y="37049"/>
                </a:lnTo>
                <a:lnTo>
                  <a:pt x="23484" y="37168"/>
                </a:lnTo>
                <a:lnTo>
                  <a:pt x="20915" y="37168"/>
                </a:lnTo>
                <a:lnTo>
                  <a:pt x="19481" y="37108"/>
                </a:lnTo>
                <a:lnTo>
                  <a:pt x="18106" y="37049"/>
                </a:lnTo>
                <a:lnTo>
                  <a:pt x="16672" y="36929"/>
                </a:lnTo>
                <a:lnTo>
                  <a:pt x="15238" y="36750"/>
                </a:lnTo>
                <a:lnTo>
                  <a:pt x="13864" y="36571"/>
                </a:lnTo>
                <a:lnTo>
                  <a:pt x="12489" y="36272"/>
                </a:lnTo>
                <a:lnTo>
                  <a:pt x="11115" y="35913"/>
                </a:lnTo>
                <a:lnTo>
                  <a:pt x="9741" y="35555"/>
                </a:lnTo>
                <a:lnTo>
                  <a:pt x="8486" y="35077"/>
                </a:lnTo>
                <a:lnTo>
                  <a:pt x="7291" y="34599"/>
                </a:lnTo>
                <a:lnTo>
                  <a:pt x="6096" y="34061"/>
                </a:lnTo>
                <a:lnTo>
                  <a:pt x="4900" y="33404"/>
                </a:lnTo>
                <a:lnTo>
                  <a:pt x="3646" y="32567"/>
                </a:lnTo>
                <a:lnTo>
                  <a:pt x="2451" y="31730"/>
                </a:lnTo>
                <a:lnTo>
                  <a:pt x="1913" y="31312"/>
                </a:lnTo>
                <a:lnTo>
                  <a:pt x="1674" y="31133"/>
                </a:lnTo>
                <a:lnTo>
                  <a:pt x="1494" y="30954"/>
                </a:lnTo>
                <a:lnTo>
                  <a:pt x="1255" y="30476"/>
                </a:lnTo>
                <a:lnTo>
                  <a:pt x="1255" y="30296"/>
                </a:lnTo>
                <a:lnTo>
                  <a:pt x="1315" y="30177"/>
                </a:lnTo>
                <a:lnTo>
                  <a:pt x="1554" y="29818"/>
                </a:lnTo>
                <a:lnTo>
                  <a:pt x="1972" y="29281"/>
                </a:lnTo>
                <a:lnTo>
                  <a:pt x="2749" y="29878"/>
                </a:lnTo>
                <a:lnTo>
                  <a:pt x="3586" y="30416"/>
                </a:lnTo>
                <a:lnTo>
                  <a:pt x="4422" y="30954"/>
                </a:lnTo>
                <a:lnTo>
                  <a:pt x="5259" y="31372"/>
                </a:lnTo>
                <a:lnTo>
                  <a:pt x="6155" y="31790"/>
                </a:lnTo>
                <a:lnTo>
                  <a:pt x="7052" y="32149"/>
                </a:lnTo>
                <a:lnTo>
                  <a:pt x="8008" y="32448"/>
                </a:lnTo>
                <a:lnTo>
                  <a:pt x="8904" y="32746"/>
                </a:lnTo>
                <a:lnTo>
                  <a:pt x="10816" y="33224"/>
                </a:lnTo>
                <a:lnTo>
                  <a:pt x="12788" y="33643"/>
                </a:lnTo>
                <a:lnTo>
                  <a:pt x="14700" y="33941"/>
                </a:lnTo>
                <a:lnTo>
                  <a:pt x="16672" y="34121"/>
                </a:lnTo>
                <a:lnTo>
                  <a:pt x="20676" y="34599"/>
                </a:lnTo>
                <a:lnTo>
                  <a:pt x="22887" y="34838"/>
                </a:lnTo>
                <a:lnTo>
                  <a:pt x="25098" y="34957"/>
                </a:lnTo>
                <a:lnTo>
                  <a:pt x="27249" y="34957"/>
                </a:lnTo>
                <a:lnTo>
                  <a:pt x="28325" y="34838"/>
                </a:lnTo>
                <a:lnTo>
                  <a:pt x="29400" y="34718"/>
                </a:lnTo>
                <a:lnTo>
                  <a:pt x="30416" y="34479"/>
                </a:lnTo>
                <a:lnTo>
                  <a:pt x="31372" y="34240"/>
                </a:lnTo>
                <a:lnTo>
                  <a:pt x="32328" y="33882"/>
                </a:lnTo>
                <a:lnTo>
                  <a:pt x="33224" y="33404"/>
                </a:lnTo>
                <a:lnTo>
                  <a:pt x="33284" y="34300"/>
                </a:lnTo>
                <a:lnTo>
                  <a:pt x="33344" y="35435"/>
                </a:lnTo>
                <a:lnTo>
                  <a:pt x="33404" y="36033"/>
                </a:lnTo>
                <a:lnTo>
                  <a:pt x="33523" y="36571"/>
                </a:lnTo>
                <a:lnTo>
                  <a:pt x="33643" y="37049"/>
                </a:lnTo>
                <a:lnTo>
                  <a:pt x="33762" y="37347"/>
                </a:lnTo>
                <a:lnTo>
                  <a:pt x="34061" y="37586"/>
                </a:lnTo>
                <a:lnTo>
                  <a:pt x="34240" y="37646"/>
                </a:lnTo>
                <a:lnTo>
                  <a:pt x="34420" y="37706"/>
                </a:lnTo>
                <a:lnTo>
                  <a:pt x="34599" y="37706"/>
                </a:lnTo>
                <a:lnTo>
                  <a:pt x="34718" y="37646"/>
                </a:lnTo>
                <a:lnTo>
                  <a:pt x="34778" y="37467"/>
                </a:lnTo>
                <a:lnTo>
                  <a:pt x="34778" y="37228"/>
                </a:lnTo>
                <a:lnTo>
                  <a:pt x="34001" y="31730"/>
                </a:lnTo>
                <a:lnTo>
                  <a:pt x="33822" y="30535"/>
                </a:lnTo>
                <a:lnTo>
                  <a:pt x="33762" y="30296"/>
                </a:lnTo>
                <a:lnTo>
                  <a:pt x="33822" y="30117"/>
                </a:lnTo>
                <a:lnTo>
                  <a:pt x="33882" y="29998"/>
                </a:lnTo>
                <a:lnTo>
                  <a:pt x="34121" y="29878"/>
                </a:lnTo>
                <a:lnTo>
                  <a:pt x="34181" y="29579"/>
                </a:lnTo>
                <a:lnTo>
                  <a:pt x="34181" y="29101"/>
                </a:lnTo>
                <a:lnTo>
                  <a:pt x="34121" y="28922"/>
                </a:lnTo>
                <a:lnTo>
                  <a:pt x="34061" y="28802"/>
                </a:lnTo>
                <a:lnTo>
                  <a:pt x="34001" y="28743"/>
                </a:lnTo>
                <a:lnTo>
                  <a:pt x="33882" y="28743"/>
                </a:lnTo>
                <a:lnTo>
                  <a:pt x="33643" y="28922"/>
                </a:lnTo>
                <a:lnTo>
                  <a:pt x="33284" y="26831"/>
                </a:lnTo>
                <a:lnTo>
                  <a:pt x="32866" y="24799"/>
                </a:lnTo>
                <a:lnTo>
                  <a:pt x="32448" y="22767"/>
                </a:lnTo>
                <a:lnTo>
                  <a:pt x="31910" y="20795"/>
                </a:lnTo>
                <a:lnTo>
                  <a:pt x="31312" y="18823"/>
                </a:lnTo>
                <a:lnTo>
                  <a:pt x="30715" y="16851"/>
                </a:lnTo>
                <a:lnTo>
                  <a:pt x="29998" y="14880"/>
                </a:lnTo>
                <a:lnTo>
                  <a:pt x="29281" y="12908"/>
                </a:lnTo>
                <a:lnTo>
                  <a:pt x="27787" y="9143"/>
                </a:lnTo>
                <a:lnTo>
                  <a:pt x="26353" y="5378"/>
                </a:lnTo>
                <a:lnTo>
                  <a:pt x="25755" y="4243"/>
                </a:lnTo>
                <a:lnTo>
                  <a:pt x="24739" y="2331"/>
                </a:lnTo>
                <a:lnTo>
                  <a:pt x="24142" y="1375"/>
                </a:lnTo>
                <a:lnTo>
                  <a:pt x="23604" y="538"/>
                </a:lnTo>
                <a:lnTo>
                  <a:pt x="23365" y="299"/>
                </a:lnTo>
                <a:lnTo>
                  <a:pt x="23126" y="60"/>
                </a:lnTo>
                <a:lnTo>
                  <a:pt x="23006" y="0"/>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 name="Google Shape;142;p5"/>
          <p:cNvSpPr/>
          <p:nvPr/>
        </p:nvSpPr>
        <p:spPr>
          <a:xfrm rot="5503490">
            <a:off x="9235473" y="5691805"/>
            <a:ext cx="1306627" cy="1173107"/>
          </a:xfrm>
          <a:custGeom>
            <a:avLst/>
            <a:gdLst/>
            <a:ahLst/>
            <a:cxnLst/>
            <a:rect l="l" t="t" r="r" b="b"/>
            <a:pathLst>
              <a:path w="43861" h="39379" extrusionOk="0">
                <a:moveTo>
                  <a:pt x="39917" y="2092"/>
                </a:moveTo>
                <a:lnTo>
                  <a:pt x="40216" y="2331"/>
                </a:lnTo>
                <a:lnTo>
                  <a:pt x="40514" y="2510"/>
                </a:lnTo>
                <a:lnTo>
                  <a:pt x="40873" y="2689"/>
                </a:lnTo>
                <a:lnTo>
                  <a:pt x="41232" y="2809"/>
                </a:lnTo>
                <a:lnTo>
                  <a:pt x="41949" y="2988"/>
                </a:lnTo>
                <a:lnTo>
                  <a:pt x="42725" y="3048"/>
                </a:lnTo>
                <a:lnTo>
                  <a:pt x="42666" y="3586"/>
                </a:lnTo>
                <a:lnTo>
                  <a:pt x="42486" y="4064"/>
                </a:lnTo>
                <a:lnTo>
                  <a:pt x="42188" y="5080"/>
                </a:lnTo>
                <a:lnTo>
                  <a:pt x="41949" y="4960"/>
                </a:lnTo>
                <a:lnTo>
                  <a:pt x="41769" y="4900"/>
                </a:lnTo>
                <a:lnTo>
                  <a:pt x="41650" y="4960"/>
                </a:lnTo>
                <a:lnTo>
                  <a:pt x="41530" y="5080"/>
                </a:lnTo>
                <a:lnTo>
                  <a:pt x="41411" y="5259"/>
                </a:lnTo>
                <a:lnTo>
                  <a:pt x="41351" y="5498"/>
                </a:lnTo>
                <a:lnTo>
                  <a:pt x="41291" y="6036"/>
                </a:lnTo>
                <a:lnTo>
                  <a:pt x="41232" y="6633"/>
                </a:lnTo>
                <a:lnTo>
                  <a:pt x="41232" y="7231"/>
                </a:lnTo>
                <a:lnTo>
                  <a:pt x="41291" y="7888"/>
                </a:lnTo>
                <a:lnTo>
                  <a:pt x="41351" y="10099"/>
                </a:lnTo>
                <a:lnTo>
                  <a:pt x="41411" y="12370"/>
                </a:lnTo>
                <a:lnTo>
                  <a:pt x="41351" y="14760"/>
                </a:lnTo>
                <a:lnTo>
                  <a:pt x="41291" y="15955"/>
                </a:lnTo>
                <a:lnTo>
                  <a:pt x="41172" y="17150"/>
                </a:lnTo>
                <a:lnTo>
                  <a:pt x="41052" y="18345"/>
                </a:lnTo>
                <a:lnTo>
                  <a:pt x="40873" y="19540"/>
                </a:lnTo>
                <a:lnTo>
                  <a:pt x="40634" y="20735"/>
                </a:lnTo>
                <a:lnTo>
                  <a:pt x="40335" y="21871"/>
                </a:lnTo>
                <a:lnTo>
                  <a:pt x="40036" y="22887"/>
                </a:lnTo>
                <a:lnTo>
                  <a:pt x="39738" y="23843"/>
                </a:lnTo>
                <a:lnTo>
                  <a:pt x="39319" y="24739"/>
                </a:lnTo>
                <a:lnTo>
                  <a:pt x="38901" y="25695"/>
                </a:lnTo>
                <a:lnTo>
                  <a:pt x="38423" y="26591"/>
                </a:lnTo>
                <a:lnTo>
                  <a:pt x="37945" y="27488"/>
                </a:lnTo>
                <a:lnTo>
                  <a:pt x="37407" y="28324"/>
                </a:lnTo>
                <a:lnTo>
                  <a:pt x="36810" y="29161"/>
                </a:lnTo>
                <a:lnTo>
                  <a:pt x="36152" y="29938"/>
                </a:lnTo>
                <a:lnTo>
                  <a:pt x="35495" y="30715"/>
                </a:lnTo>
                <a:lnTo>
                  <a:pt x="34838" y="31432"/>
                </a:lnTo>
                <a:lnTo>
                  <a:pt x="34061" y="32149"/>
                </a:lnTo>
                <a:lnTo>
                  <a:pt x="33344" y="32806"/>
                </a:lnTo>
                <a:lnTo>
                  <a:pt x="32507" y="33403"/>
                </a:lnTo>
                <a:lnTo>
                  <a:pt x="31671" y="34001"/>
                </a:lnTo>
                <a:lnTo>
                  <a:pt x="30834" y="34599"/>
                </a:lnTo>
                <a:lnTo>
                  <a:pt x="29878" y="35136"/>
                </a:lnTo>
                <a:lnTo>
                  <a:pt x="28862" y="35674"/>
                </a:lnTo>
                <a:lnTo>
                  <a:pt x="27846" y="36152"/>
                </a:lnTo>
                <a:lnTo>
                  <a:pt x="26830" y="36571"/>
                </a:lnTo>
                <a:lnTo>
                  <a:pt x="25815" y="36929"/>
                </a:lnTo>
                <a:lnTo>
                  <a:pt x="24739" y="37228"/>
                </a:lnTo>
                <a:lnTo>
                  <a:pt x="23663" y="37527"/>
                </a:lnTo>
                <a:lnTo>
                  <a:pt x="22528" y="37706"/>
                </a:lnTo>
                <a:lnTo>
                  <a:pt x="21453" y="37885"/>
                </a:lnTo>
                <a:lnTo>
                  <a:pt x="20317" y="38005"/>
                </a:lnTo>
                <a:lnTo>
                  <a:pt x="19242" y="38064"/>
                </a:lnTo>
                <a:lnTo>
                  <a:pt x="18106" y="38064"/>
                </a:lnTo>
                <a:lnTo>
                  <a:pt x="17031" y="38005"/>
                </a:lnTo>
                <a:lnTo>
                  <a:pt x="15895" y="37945"/>
                </a:lnTo>
                <a:lnTo>
                  <a:pt x="14760" y="37766"/>
                </a:lnTo>
                <a:lnTo>
                  <a:pt x="13684" y="37586"/>
                </a:lnTo>
                <a:lnTo>
                  <a:pt x="12668" y="37347"/>
                </a:lnTo>
                <a:lnTo>
                  <a:pt x="11712" y="37108"/>
                </a:lnTo>
                <a:lnTo>
                  <a:pt x="9740" y="36511"/>
                </a:lnTo>
                <a:lnTo>
                  <a:pt x="7828" y="35794"/>
                </a:lnTo>
                <a:lnTo>
                  <a:pt x="5976" y="34957"/>
                </a:lnTo>
                <a:lnTo>
                  <a:pt x="4542" y="34240"/>
                </a:lnTo>
                <a:lnTo>
                  <a:pt x="3884" y="33822"/>
                </a:lnTo>
                <a:lnTo>
                  <a:pt x="3167" y="33344"/>
                </a:lnTo>
                <a:lnTo>
                  <a:pt x="2570" y="32866"/>
                </a:lnTo>
                <a:lnTo>
                  <a:pt x="2032" y="32268"/>
                </a:lnTo>
                <a:lnTo>
                  <a:pt x="1793" y="31969"/>
                </a:lnTo>
                <a:lnTo>
                  <a:pt x="1614" y="31611"/>
                </a:lnTo>
                <a:lnTo>
                  <a:pt x="1434" y="31252"/>
                </a:lnTo>
                <a:lnTo>
                  <a:pt x="1315" y="30894"/>
                </a:lnTo>
                <a:lnTo>
                  <a:pt x="1554" y="31013"/>
                </a:lnTo>
                <a:lnTo>
                  <a:pt x="1733" y="31073"/>
                </a:lnTo>
                <a:lnTo>
                  <a:pt x="1913" y="31013"/>
                </a:lnTo>
                <a:lnTo>
                  <a:pt x="2032" y="30894"/>
                </a:lnTo>
                <a:lnTo>
                  <a:pt x="2271" y="30535"/>
                </a:lnTo>
                <a:lnTo>
                  <a:pt x="2450" y="30177"/>
                </a:lnTo>
                <a:lnTo>
                  <a:pt x="2869" y="30655"/>
                </a:lnTo>
                <a:lnTo>
                  <a:pt x="3406" y="31133"/>
                </a:lnTo>
                <a:lnTo>
                  <a:pt x="3944" y="31551"/>
                </a:lnTo>
                <a:lnTo>
                  <a:pt x="4542" y="31910"/>
                </a:lnTo>
                <a:lnTo>
                  <a:pt x="5199" y="32268"/>
                </a:lnTo>
                <a:lnTo>
                  <a:pt x="5856" y="32567"/>
                </a:lnTo>
                <a:lnTo>
                  <a:pt x="7231" y="33105"/>
                </a:lnTo>
                <a:lnTo>
                  <a:pt x="8665" y="33583"/>
                </a:lnTo>
                <a:lnTo>
                  <a:pt x="10099" y="33882"/>
                </a:lnTo>
                <a:lnTo>
                  <a:pt x="11533" y="34180"/>
                </a:lnTo>
                <a:lnTo>
                  <a:pt x="12788" y="34360"/>
                </a:lnTo>
                <a:lnTo>
                  <a:pt x="14342" y="34539"/>
                </a:lnTo>
                <a:lnTo>
                  <a:pt x="15836" y="34599"/>
                </a:lnTo>
                <a:lnTo>
                  <a:pt x="17389" y="34599"/>
                </a:lnTo>
                <a:lnTo>
                  <a:pt x="18943" y="34479"/>
                </a:lnTo>
                <a:lnTo>
                  <a:pt x="20437" y="34240"/>
                </a:lnTo>
                <a:lnTo>
                  <a:pt x="21931" y="33941"/>
                </a:lnTo>
                <a:lnTo>
                  <a:pt x="23424" y="33523"/>
                </a:lnTo>
                <a:lnTo>
                  <a:pt x="24859" y="33045"/>
                </a:lnTo>
                <a:lnTo>
                  <a:pt x="26054" y="32567"/>
                </a:lnTo>
                <a:lnTo>
                  <a:pt x="27249" y="32029"/>
                </a:lnTo>
                <a:lnTo>
                  <a:pt x="28324" y="31432"/>
                </a:lnTo>
                <a:lnTo>
                  <a:pt x="29400" y="30774"/>
                </a:lnTo>
                <a:lnTo>
                  <a:pt x="30476" y="30057"/>
                </a:lnTo>
                <a:lnTo>
                  <a:pt x="31491" y="29280"/>
                </a:lnTo>
                <a:lnTo>
                  <a:pt x="32447" y="28444"/>
                </a:lnTo>
                <a:lnTo>
                  <a:pt x="33344" y="27547"/>
                </a:lnTo>
                <a:lnTo>
                  <a:pt x="34240" y="26651"/>
                </a:lnTo>
                <a:lnTo>
                  <a:pt x="35077" y="25695"/>
                </a:lnTo>
                <a:lnTo>
                  <a:pt x="35854" y="24679"/>
                </a:lnTo>
                <a:lnTo>
                  <a:pt x="36571" y="23663"/>
                </a:lnTo>
                <a:lnTo>
                  <a:pt x="37288" y="22588"/>
                </a:lnTo>
                <a:lnTo>
                  <a:pt x="37885" y="21452"/>
                </a:lnTo>
                <a:lnTo>
                  <a:pt x="38483" y="20317"/>
                </a:lnTo>
                <a:lnTo>
                  <a:pt x="38961" y="19122"/>
                </a:lnTo>
                <a:lnTo>
                  <a:pt x="39558" y="17628"/>
                </a:lnTo>
                <a:lnTo>
                  <a:pt x="39977" y="16074"/>
                </a:lnTo>
                <a:lnTo>
                  <a:pt x="40275" y="14581"/>
                </a:lnTo>
                <a:lnTo>
                  <a:pt x="40514" y="13027"/>
                </a:lnTo>
                <a:lnTo>
                  <a:pt x="40634" y="11473"/>
                </a:lnTo>
                <a:lnTo>
                  <a:pt x="40753" y="9920"/>
                </a:lnTo>
                <a:lnTo>
                  <a:pt x="40933" y="6753"/>
                </a:lnTo>
                <a:lnTo>
                  <a:pt x="41172" y="5438"/>
                </a:lnTo>
                <a:lnTo>
                  <a:pt x="41232" y="5080"/>
                </a:lnTo>
                <a:lnTo>
                  <a:pt x="41232" y="4721"/>
                </a:lnTo>
                <a:lnTo>
                  <a:pt x="41172" y="4422"/>
                </a:lnTo>
                <a:lnTo>
                  <a:pt x="41052" y="4243"/>
                </a:lnTo>
                <a:lnTo>
                  <a:pt x="40933" y="4183"/>
                </a:lnTo>
                <a:lnTo>
                  <a:pt x="40753" y="4183"/>
                </a:lnTo>
                <a:lnTo>
                  <a:pt x="40694" y="4303"/>
                </a:lnTo>
                <a:lnTo>
                  <a:pt x="40574" y="4542"/>
                </a:lnTo>
                <a:lnTo>
                  <a:pt x="40455" y="4840"/>
                </a:lnTo>
                <a:lnTo>
                  <a:pt x="40335" y="5558"/>
                </a:lnTo>
                <a:lnTo>
                  <a:pt x="40335" y="5916"/>
                </a:lnTo>
                <a:lnTo>
                  <a:pt x="40275" y="6753"/>
                </a:lnTo>
                <a:lnTo>
                  <a:pt x="40216" y="7589"/>
                </a:lnTo>
                <a:lnTo>
                  <a:pt x="40216" y="9203"/>
                </a:lnTo>
                <a:lnTo>
                  <a:pt x="40216" y="10876"/>
                </a:lnTo>
                <a:lnTo>
                  <a:pt x="40156" y="11653"/>
                </a:lnTo>
                <a:lnTo>
                  <a:pt x="40096" y="12489"/>
                </a:lnTo>
                <a:lnTo>
                  <a:pt x="39857" y="13923"/>
                </a:lnTo>
                <a:lnTo>
                  <a:pt x="39558" y="15357"/>
                </a:lnTo>
                <a:lnTo>
                  <a:pt x="39200" y="16732"/>
                </a:lnTo>
                <a:lnTo>
                  <a:pt x="38722" y="18106"/>
                </a:lnTo>
                <a:lnTo>
                  <a:pt x="38124" y="19421"/>
                </a:lnTo>
                <a:lnTo>
                  <a:pt x="37467" y="20735"/>
                </a:lnTo>
                <a:lnTo>
                  <a:pt x="36750" y="21990"/>
                </a:lnTo>
                <a:lnTo>
                  <a:pt x="35973" y="23245"/>
                </a:lnTo>
                <a:lnTo>
                  <a:pt x="35077" y="24440"/>
                </a:lnTo>
                <a:lnTo>
                  <a:pt x="34180" y="25516"/>
                </a:lnTo>
                <a:lnTo>
                  <a:pt x="33165" y="26591"/>
                </a:lnTo>
                <a:lnTo>
                  <a:pt x="32149" y="27607"/>
                </a:lnTo>
                <a:lnTo>
                  <a:pt x="31013" y="28563"/>
                </a:lnTo>
                <a:lnTo>
                  <a:pt x="29878" y="29400"/>
                </a:lnTo>
                <a:lnTo>
                  <a:pt x="28623" y="30177"/>
                </a:lnTo>
                <a:lnTo>
                  <a:pt x="27368" y="30894"/>
                </a:lnTo>
                <a:lnTo>
                  <a:pt x="25874" y="31611"/>
                </a:lnTo>
                <a:lnTo>
                  <a:pt x="24321" y="32268"/>
                </a:lnTo>
                <a:lnTo>
                  <a:pt x="22707" y="32746"/>
                </a:lnTo>
                <a:lnTo>
                  <a:pt x="21094" y="33105"/>
                </a:lnTo>
                <a:lnTo>
                  <a:pt x="19421" y="33403"/>
                </a:lnTo>
                <a:lnTo>
                  <a:pt x="17748" y="33583"/>
                </a:lnTo>
                <a:lnTo>
                  <a:pt x="16075" y="33643"/>
                </a:lnTo>
                <a:lnTo>
                  <a:pt x="14401" y="33583"/>
                </a:lnTo>
                <a:lnTo>
                  <a:pt x="12668" y="33403"/>
                </a:lnTo>
                <a:lnTo>
                  <a:pt x="10995" y="33105"/>
                </a:lnTo>
                <a:lnTo>
                  <a:pt x="9382" y="32686"/>
                </a:lnTo>
                <a:lnTo>
                  <a:pt x="8545" y="32447"/>
                </a:lnTo>
                <a:lnTo>
                  <a:pt x="7769" y="32149"/>
                </a:lnTo>
                <a:lnTo>
                  <a:pt x="6992" y="31850"/>
                </a:lnTo>
                <a:lnTo>
                  <a:pt x="6215" y="31491"/>
                </a:lnTo>
                <a:lnTo>
                  <a:pt x="4721" y="30774"/>
                </a:lnTo>
                <a:lnTo>
                  <a:pt x="4362" y="30595"/>
                </a:lnTo>
                <a:lnTo>
                  <a:pt x="4004" y="30475"/>
                </a:lnTo>
                <a:lnTo>
                  <a:pt x="3287" y="30296"/>
                </a:lnTo>
                <a:lnTo>
                  <a:pt x="2988" y="30117"/>
                </a:lnTo>
                <a:lnTo>
                  <a:pt x="2809" y="29938"/>
                </a:lnTo>
                <a:lnTo>
                  <a:pt x="2749" y="29818"/>
                </a:lnTo>
                <a:lnTo>
                  <a:pt x="2689" y="29699"/>
                </a:lnTo>
                <a:lnTo>
                  <a:pt x="2689" y="29519"/>
                </a:lnTo>
                <a:lnTo>
                  <a:pt x="2749" y="29400"/>
                </a:lnTo>
                <a:lnTo>
                  <a:pt x="3347" y="29758"/>
                </a:lnTo>
                <a:lnTo>
                  <a:pt x="4004" y="29997"/>
                </a:lnTo>
                <a:lnTo>
                  <a:pt x="4721" y="30177"/>
                </a:lnTo>
                <a:lnTo>
                  <a:pt x="5498" y="30296"/>
                </a:lnTo>
                <a:lnTo>
                  <a:pt x="7051" y="30475"/>
                </a:lnTo>
                <a:lnTo>
                  <a:pt x="8426" y="30535"/>
                </a:lnTo>
                <a:lnTo>
                  <a:pt x="10219" y="30595"/>
                </a:lnTo>
                <a:lnTo>
                  <a:pt x="11951" y="30595"/>
                </a:lnTo>
                <a:lnTo>
                  <a:pt x="13684" y="30416"/>
                </a:lnTo>
                <a:lnTo>
                  <a:pt x="15417" y="30236"/>
                </a:lnTo>
                <a:lnTo>
                  <a:pt x="17090" y="29997"/>
                </a:lnTo>
                <a:lnTo>
                  <a:pt x="18704" y="29639"/>
                </a:lnTo>
                <a:lnTo>
                  <a:pt x="20317" y="29221"/>
                </a:lnTo>
                <a:lnTo>
                  <a:pt x="21931" y="28683"/>
                </a:lnTo>
                <a:lnTo>
                  <a:pt x="23484" y="28085"/>
                </a:lnTo>
                <a:lnTo>
                  <a:pt x="24978" y="27368"/>
                </a:lnTo>
                <a:lnTo>
                  <a:pt x="26472" y="26532"/>
                </a:lnTo>
                <a:lnTo>
                  <a:pt x="27846" y="25576"/>
                </a:lnTo>
                <a:lnTo>
                  <a:pt x="29041" y="24619"/>
                </a:lnTo>
                <a:lnTo>
                  <a:pt x="30177" y="23544"/>
                </a:lnTo>
                <a:lnTo>
                  <a:pt x="31193" y="22468"/>
                </a:lnTo>
                <a:lnTo>
                  <a:pt x="32089" y="21273"/>
                </a:lnTo>
                <a:lnTo>
                  <a:pt x="32985" y="20018"/>
                </a:lnTo>
                <a:lnTo>
                  <a:pt x="33762" y="18704"/>
                </a:lnTo>
                <a:lnTo>
                  <a:pt x="34539" y="17389"/>
                </a:lnTo>
                <a:lnTo>
                  <a:pt x="35256" y="16015"/>
                </a:lnTo>
                <a:lnTo>
                  <a:pt x="36810" y="12728"/>
                </a:lnTo>
                <a:lnTo>
                  <a:pt x="38304" y="9442"/>
                </a:lnTo>
                <a:lnTo>
                  <a:pt x="39797" y="5916"/>
                </a:lnTo>
                <a:lnTo>
                  <a:pt x="39977" y="5438"/>
                </a:lnTo>
                <a:lnTo>
                  <a:pt x="40275" y="4661"/>
                </a:lnTo>
                <a:lnTo>
                  <a:pt x="40335" y="4243"/>
                </a:lnTo>
                <a:lnTo>
                  <a:pt x="40335" y="4004"/>
                </a:lnTo>
                <a:lnTo>
                  <a:pt x="40275" y="3884"/>
                </a:lnTo>
                <a:lnTo>
                  <a:pt x="40156" y="3825"/>
                </a:lnTo>
                <a:lnTo>
                  <a:pt x="40036" y="3825"/>
                </a:lnTo>
                <a:lnTo>
                  <a:pt x="39797" y="3884"/>
                </a:lnTo>
                <a:lnTo>
                  <a:pt x="39917" y="2988"/>
                </a:lnTo>
                <a:lnTo>
                  <a:pt x="39917" y="2092"/>
                </a:lnTo>
                <a:close/>
                <a:moveTo>
                  <a:pt x="40753" y="0"/>
                </a:moveTo>
                <a:lnTo>
                  <a:pt x="40455" y="60"/>
                </a:lnTo>
                <a:lnTo>
                  <a:pt x="40156" y="120"/>
                </a:lnTo>
                <a:lnTo>
                  <a:pt x="39917" y="180"/>
                </a:lnTo>
                <a:lnTo>
                  <a:pt x="39618" y="299"/>
                </a:lnTo>
                <a:lnTo>
                  <a:pt x="39260" y="598"/>
                </a:lnTo>
                <a:lnTo>
                  <a:pt x="39200" y="658"/>
                </a:lnTo>
                <a:lnTo>
                  <a:pt x="39140" y="658"/>
                </a:lnTo>
                <a:lnTo>
                  <a:pt x="39200" y="777"/>
                </a:lnTo>
                <a:lnTo>
                  <a:pt x="39260" y="897"/>
                </a:lnTo>
                <a:lnTo>
                  <a:pt x="39200" y="1076"/>
                </a:lnTo>
                <a:lnTo>
                  <a:pt x="39021" y="2152"/>
                </a:lnTo>
                <a:lnTo>
                  <a:pt x="38841" y="3287"/>
                </a:lnTo>
                <a:lnTo>
                  <a:pt x="38722" y="4482"/>
                </a:lnTo>
                <a:lnTo>
                  <a:pt x="38602" y="5617"/>
                </a:lnTo>
                <a:lnTo>
                  <a:pt x="38423" y="6394"/>
                </a:lnTo>
                <a:lnTo>
                  <a:pt x="38244" y="7171"/>
                </a:lnTo>
                <a:lnTo>
                  <a:pt x="37766" y="8725"/>
                </a:lnTo>
                <a:lnTo>
                  <a:pt x="37168" y="10338"/>
                </a:lnTo>
                <a:lnTo>
                  <a:pt x="36511" y="11892"/>
                </a:lnTo>
                <a:lnTo>
                  <a:pt x="35734" y="13445"/>
                </a:lnTo>
                <a:lnTo>
                  <a:pt x="34957" y="14939"/>
                </a:lnTo>
                <a:lnTo>
                  <a:pt x="33344" y="17807"/>
                </a:lnTo>
                <a:lnTo>
                  <a:pt x="32866" y="18644"/>
                </a:lnTo>
                <a:lnTo>
                  <a:pt x="32328" y="19421"/>
                </a:lnTo>
                <a:lnTo>
                  <a:pt x="31730" y="20198"/>
                </a:lnTo>
                <a:lnTo>
                  <a:pt x="31193" y="20915"/>
                </a:lnTo>
                <a:lnTo>
                  <a:pt x="30595" y="21632"/>
                </a:lnTo>
                <a:lnTo>
                  <a:pt x="29938" y="22289"/>
                </a:lnTo>
                <a:lnTo>
                  <a:pt x="29280" y="22887"/>
                </a:lnTo>
                <a:lnTo>
                  <a:pt x="28623" y="23484"/>
                </a:lnTo>
                <a:lnTo>
                  <a:pt x="27966" y="24022"/>
                </a:lnTo>
                <a:lnTo>
                  <a:pt x="27249" y="24560"/>
                </a:lnTo>
                <a:lnTo>
                  <a:pt x="25815" y="25516"/>
                </a:lnTo>
                <a:lnTo>
                  <a:pt x="24261" y="26352"/>
                </a:lnTo>
                <a:lnTo>
                  <a:pt x="22707" y="27129"/>
                </a:lnTo>
                <a:lnTo>
                  <a:pt x="21094" y="27727"/>
                </a:lnTo>
                <a:lnTo>
                  <a:pt x="19421" y="28265"/>
                </a:lnTo>
                <a:lnTo>
                  <a:pt x="17688" y="28683"/>
                </a:lnTo>
                <a:lnTo>
                  <a:pt x="15895" y="28982"/>
                </a:lnTo>
                <a:lnTo>
                  <a:pt x="14103" y="29221"/>
                </a:lnTo>
                <a:lnTo>
                  <a:pt x="12250" y="29340"/>
                </a:lnTo>
                <a:lnTo>
                  <a:pt x="10398" y="29400"/>
                </a:lnTo>
                <a:lnTo>
                  <a:pt x="5617" y="29400"/>
                </a:lnTo>
                <a:lnTo>
                  <a:pt x="5199" y="29340"/>
                </a:lnTo>
                <a:lnTo>
                  <a:pt x="4721" y="29280"/>
                </a:lnTo>
                <a:lnTo>
                  <a:pt x="4243" y="29161"/>
                </a:lnTo>
                <a:lnTo>
                  <a:pt x="4004" y="29161"/>
                </a:lnTo>
                <a:lnTo>
                  <a:pt x="3884" y="29041"/>
                </a:lnTo>
                <a:lnTo>
                  <a:pt x="3586" y="28802"/>
                </a:lnTo>
                <a:lnTo>
                  <a:pt x="3347" y="28504"/>
                </a:lnTo>
                <a:lnTo>
                  <a:pt x="3167" y="28265"/>
                </a:lnTo>
                <a:lnTo>
                  <a:pt x="2928" y="28026"/>
                </a:lnTo>
                <a:lnTo>
                  <a:pt x="2630" y="27846"/>
                </a:lnTo>
                <a:lnTo>
                  <a:pt x="2211" y="27727"/>
                </a:lnTo>
                <a:lnTo>
                  <a:pt x="1494" y="27607"/>
                </a:lnTo>
                <a:lnTo>
                  <a:pt x="777" y="27547"/>
                </a:lnTo>
                <a:lnTo>
                  <a:pt x="478" y="27547"/>
                </a:lnTo>
                <a:lnTo>
                  <a:pt x="359" y="27607"/>
                </a:lnTo>
                <a:lnTo>
                  <a:pt x="120" y="27846"/>
                </a:lnTo>
                <a:lnTo>
                  <a:pt x="0" y="28145"/>
                </a:lnTo>
                <a:lnTo>
                  <a:pt x="0" y="28504"/>
                </a:lnTo>
                <a:lnTo>
                  <a:pt x="60" y="28862"/>
                </a:lnTo>
                <a:lnTo>
                  <a:pt x="239" y="29639"/>
                </a:lnTo>
                <a:lnTo>
                  <a:pt x="419" y="30236"/>
                </a:lnTo>
                <a:lnTo>
                  <a:pt x="1016" y="31671"/>
                </a:lnTo>
                <a:lnTo>
                  <a:pt x="1315" y="32328"/>
                </a:lnTo>
                <a:lnTo>
                  <a:pt x="1614" y="32866"/>
                </a:lnTo>
                <a:lnTo>
                  <a:pt x="2032" y="33403"/>
                </a:lnTo>
                <a:lnTo>
                  <a:pt x="2510" y="33941"/>
                </a:lnTo>
                <a:lnTo>
                  <a:pt x="3108" y="34479"/>
                </a:lnTo>
                <a:lnTo>
                  <a:pt x="3765" y="34957"/>
                </a:lnTo>
                <a:lnTo>
                  <a:pt x="4602" y="35495"/>
                </a:lnTo>
                <a:lnTo>
                  <a:pt x="5498" y="36033"/>
                </a:lnTo>
                <a:lnTo>
                  <a:pt x="6334" y="36511"/>
                </a:lnTo>
                <a:lnTo>
                  <a:pt x="7231" y="36929"/>
                </a:lnTo>
                <a:lnTo>
                  <a:pt x="8187" y="37347"/>
                </a:lnTo>
                <a:lnTo>
                  <a:pt x="9083" y="37706"/>
                </a:lnTo>
                <a:lnTo>
                  <a:pt x="10039" y="38064"/>
                </a:lnTo>
                <a:lnTo>
                  <a:pt x="10995" y="38363"/>
                </a:lnTo>
                <a:lnTo>
                  <a:pt x="12728" y="38781"/>
                </a:lnTo>
                <a:lnTo>
                  <a:pt x="14401" y="39080"/>
                </a:lnTo>
                <a:lnTo>
                  <a:pt x="16134" y="39319"/>
                </a:lnTo>
                <a:lnTo>
                  <a:pt x="17867" y="39379"/>
                </a:lnTo>
                <a:lnTo>
                  <a:pt x="19600" y="39379"/>
                </a:lnTo>
                <a:lnTo>
                  <a:pt x="21273" y="39200"/>
                </a:lnTo>
                <a:lnTo>
                  <a:pt x="23006" y="38961"/>
                </a:lnTo>
                <a:lnTo>
                  <a:pt x="24620" y="38542"/>
                </a:lnTo>
                <a:lnTo>
                  <a:pt x="26293" y="38064"/>
                </a:lnTo>
                <a:lnTo>
                  <a:pt x="27846" y="37467"/>
                </a:lnTo>
                <a:lnTo>
                  <a:pt x="29400" y="36750"/>
                </a:lnTo>
                <a:lnTo>
                  <a:pt x="30894" y="35913"/>
                </a:lnTo>
                <a:lnTo>
                  <a:pt x="32388" y="35017"/>
                </a:lnTo>
                <a:lnTo>
                  <a:pt x="33762" y="33941"/>
                </a:lnTo>
                <a:lnTo>
                  <a:pt x="35077" y="32806"/>
                </a:lnTo>
                <a:lnTo>
                  <a:pt x="36272" y="31551"/>
                </a:lnTo>
                <a:lnTo>
                  <a:pt x="36929" y="30774"/>
                </a:lnTo>
                <a:lnTo>
                  <a:pt x="37527" y="30057"/>
                </a:lnTo>
                <a:lnTo>
                  <a:pt x="38064" y="29280"/>
                </a:lnTo>
                <a:lnTo>
                  <a:pt x="38602" y="28444"/>
                </a:lnTo>
                <a:lnTo>
                  <a:pt x="39080" y="27667"/>
                </a:lnTo>
                <a:lnTo>
                  <a:pt x="39558" y="26830"/>
                </a:lnTo>
                <a:lnTo>
                  <a:pt x="39977" y="25934"/>
                </a:lnTo>
                <a:lnTo>
                  <a:pt x="40335" y="25098"/>
                </a:lnTo>
                <a:lnTo>
                  <a:pt x="41052" y="23305"/>
                </a:lnTo>
                <a:lnTo>
                  <a:pt x="41590" y="21512"/>
                </a:lnTo>
                <a:lnTo>
                  <a:pt x="42008" y="19600"/>
                </a:lnTo>
                <a:lnTo>
                  <a:pt x="42307" y="17688"/>
                </a:lnTo>
                <a:lnTo>
                  <a:pt x="42546" y="15477"/>
                </a:lnTo>
                <a:lnTo>
                  <a:pt x="42606" y="13266"/>
                </a:lnTo>
                <a:lnTo>
                  <a:pt x="42666" y="11055"/>
                </a:lnTo>
                <a:lnTo>
                  <a:pt x="42606" y="8784"/>
                </a:lnTo>
                <a:lnTo>
                  <a:pt x="42486" y="7709"/>
                </a:lnTo>
                <a:lnTo>
                  <a:pt x="42427" y="7111"/>
                </a:lnTo>
                <a:lnTo>
                  <a:pt x="42486" y="6573"/>
                </a:lnTo>
                <a:lnTo>
                  <a:pt x="43024" y="5558"/>
                </a:lnTo>
                <a:lnTo>
                  <a:pt x="43323" y="4781"/>
                </a:lnTo>
                <a:lnTo>
                  <a:pt x="43681" y="3645"/>
                </a:lnTo>
                <a:lnTo>
                  <a:pt x="43801" y="3108"/>
                </a:lnTo>
                <a:lnTo>
                  <a:pt x="43861" y="2570"/>
                </a:lnTo>
                <a:lnTo>
                  <a:pt x="43801" y="2211"/>
                </a:lnTo>
                <a:lnTo>
                  <a:pt x="43741" y="2032"/>
                </a:lnTo>
                <a:lnTo>
                  <a:pt x="43622" y="1912"/>
                </a:lnTo>
                <a:lnTo>
                  <a:pt x="43502" y="1673"/>
                </a:lnTo>
                <a:lnTo>
                  <a:pt x="43383" y="1434"/>
                </a:lnTo>
                <a:lnTo>
                  <a:pt x="43024" y="956"/>
                </a:lnTo>
                <a:lnTo>
                  <a:pt x="42546" y="598"/>
                </a:lnTo>
                <a:lnTo>
                  <a:pt x="41949" y="299"/>
                </a:lnTo>
                <a:lnTo>
                  <a:pt x="41351" y="120"/>
                </a:lnTo>
                <a:lnTo>
                  <a:pt x="40753" y="0"/>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 name="Google Shape;143;p5"/>
          <p:cNvSpPr/>
          <p:nvPr/>
        </p:nvSpPr>
        <p:spPr>
          <a:xfrm>
            <a:off x="9756750" y="3371613"/>
            <a:ext cx="293729" cy="316907"/>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 name="Google Shape;144;p5"/>
          <p:cNvSpPr/>
          <p:nvPr/>
        </p:nvSpPr>
        <p:spPr>
          <a:xfrm rot="-830047">
            <a:off x="9262252" y="2938536"/>
            <a:ext cx="382752" cy="980923"/>
          </a:xfrm>
          <a:custGeom>
            <a:avLst/>
            <a:gdLst/>
            <a:ahLst/>
            <a:cxnLst/>
            <a:rect l="l" t="t" r="r" b="b"/>
            <a:pathLst>
              <a:path w="12848" h="32927" extrusionOk="0">
                <a:moveTo>
                  <a:pt x="3825" y="1017"/>
                </a:moveTo>
                <a:lnTo>
                  <a:pt x="3944" y="1256"/>
                </a:lnTo>
                <a:lnTo>
                  <a:pt x="4004" y="1495"/>
                </a:lnTo>
                <a:lnTo>
                  <a:pt x="4004" y="2152"/>
                </a:lnTo>
                <a:lnTo>
                  <a:pt x="4004" y="2750"/>
                </a:lnTo>
                <a:lnTo>
                  <a:pt x="4004" y="3347"/>
                </a:lnTo>
                <a:lnTo>
                  <a:pt x="4183" y="4961"/>
                </a:lnTo>
                <a:lnTo>
                  <a:pt x="4362" y="6574"/>
                </a:lnTo>
                <a:lnTo>
                  <a:pt x="4840" y="9681"/>
                </a:lnTo>
                <a:lnTo>
                  <a:pt x="5319" y="12729"/>
                </a:lnTo>
                <a:lnTo>
                  <a:pt x="4123" y="11653"/>
                </a:lnTo>
                <a:lnTo>
                  <a:pt x="2869" y="10578"/>
                </a:lnTo>
                <a:lnTo>
                  <a:pt x="2151" y="10100"/>
                </a:lnTo>
                <a:lnTo>
                  <a:pt x="1733" y="9801"/>
                </a:lnTo>
                <a:lnTo>
                  <a:pt x="1554" y="9622"/>
                </a:lnTo>
                <a:lnTo>
                  <a:pt x="1494" y="9502"/>
                </a:lnTo>
                <a:lnTo>
                  <a:pt x="1434" y="9323"/>
                </a:lnTo>
                <a:lnTo>
                  <a:pt x="1494" y="9084"/>
                </a:lnTo>
                <a:lnTo>
                  <a:pt x="1614" y="8606"/>
                </a:lnTo>
                <a:lnTo>
                  <a:pt x="1853" y="7709"/>
                </a:lnTo>
                <a:lnTo>
                  <a:pt x="2271" y="5976"/>
                </a:lnTo>
                <a:lnTo>
                  <a:pt x="2749" y="4303"/>
                </a:lnTo>
                <a:lnTo>
                  <a:pt x="3825" y="1017"/>
                </a:lnTo>
                <a:close/>
                <a:moveTo>
                  <a:pt x="4542" y="1973"/>
                </a:moveTo>
                <a:lnTo>
                  <a:pt x="5079" y="2690"/>
                </a:lnTo>
                <a:lnTo>
                  <a:pt x="5617" y="3467"/>
                </a:lnTo>
                <a:lnTo>
                  <a:pt x="6693" y="5020"/>
                </a:lnTo>
                <a:lnTo>
                  <a:pt x="7589" y="6574"/>
                </a:lnTo>
                <a:lnTo>
                  <a:pt x="8486" y="8247"/>
                </a:lnTo>
                <a:lnTo>
                  <a:pt x="9203" y="9920"/>
                </a:lnTo>
                <a:lnTo>
                  <a:pt x="9621" y="10757"/>
                </a:lnTo>
                <a:lnTo>
                  <a:pt x="9800" y="11175"/>
                </a:lnTo>
                <a:lnTo>
                  <a:pt x="9860" y="11534"/>
                </a:lnTo>
                <a:lnTo>
                  <a:pt x="9800" y="11952"/>
                </a:lnTo>
                <a:lnTo>
                  <a:pt x="9621" y="12251"/>
                </a:lnTo>
                <a:lnTo>
                  <a:pt x="9083" y="12968"/>
                </a:lnTo>
                <a:lnTo>
                  <a:pt x="7888" y="14581"/>
                </a:lnTo>
                <a:lnTo>
                  <a:pt x="6633" y="16254"/>
                </a:lnTo>
                <a:lnTo>
                  <a:pt x="6334" y="14521"/>
                </a:lnTo>
                <a:lnTo>
                  <a:pt x="6095" y="12789"/>
                </a:lnTo>
                <a:lnTo>
                  <a:pt x="5617" y="9203"/>
                </a:lnTo>
                <a:lnTo>
                  <a:pt x="5139" y="5558"/>
                </a:lnTo>
                <a:lnTo>
                  <a:pt x="4840" y="3766"/>
                </a:lnTo>
                <a:lnTo>
                  <a:pt x="4542" y="1973"/>
                </a:lnTo>
                <a:close/>
                <a:moveTo>
                  <a:pt x="1375" y="9980"/>
                </a:moveTo>
                <a:lnTo>
                  <a:pt x="2630" y="11354"/>
                </a:lnTo>
                <a:lnTo>
                  <a:pt x="3944" y="12609"/>
                </a:lnTo>
                <a:lnTo>
                  <a:pt x="4601" y="13267"/>
                </a:lnTo>
                <a:lnTo>
                  <a:pt x="5139" y="13864"/>
                </a:lnTo>
                <a:lnTo>
                  <a:pt x="5319" y="14163"/>
                </a:lnTo>
                <a:lnTo>
                  <a:pt x="5498" y="14521"/>
                </a:lnTo>
                <a:lnTo>
                  <a:pt x="5677" y="14940"/>
                </a:lnTo>
                <a:lnTo>
                  <a:pt x="5737" y="15418"/>
                </a:lnTo>
                <a:lnTo>
                  <a:pt x="6394" y="18884"/>
                </a:lnTo>
                <a:lnTo>
                  <a:pt x="7111" y="22290"/>
                </a:lnTo>
                <a:lnTo>
                  <a:pt x="3406" y="20198"/>
                </a:lnTo>
                <a:lnTo>
                  <a:pt x="2570" y="19780"/>
                </a:lnTo>
                <a:lnTo>
                  <a:pt x="2151" y="19541"/>
                </a:lnTo>
                <a:lnTo>
                  <a:pt x="1793" y="19302"/>
                </a:lnTo>
                <a:lnTo>
                  <a:pt x="1375" y="19003"/>
                </a:lnTo>
                <a:lnTo>
                  <a:pt x="1195" y="18824"/>
                </a:lnTo>
                <a:lnTo>
                  <a:pt x="1136" y="18704"/>
                </a:lnTo>
                <a:lnTo>
                  <a:pt x="1016" y="18346"/>
                </a:lnTo>
                <a:lnTo>
                  <a:pt x="956" y="17689"/>
                </a:lnTo>
                <a:lnTo>
                  <a:pt x="897" y="16732"/>
                </a:lnTo>
                <a:lnTo>
                  <a:pt x="837" y="15776"/>
                </a:lnTo>
                <a:lnTo>
                  <a:pt x="897" y="13864"/>
                </a:lnTo>
                <a:lnTo>
                  <a:pt x="1076" y="11892"/>
                </a:lnTo>
                <a:lnTo>
                  <a:pt x="1375" y="9980"/>
                </a:lnTo>
                <a:close/>
                <a:moveTo>
                  <a:pt x="10218" y="12669"/>
                </a:moveTo>
                <a:lnTo>
                  <a:pt x="10577" y="13864"/>
                </a:lnTo>
                <a:lnTo>
                  <a:pt x="10936" y="15059"/>
                </a:lnTo>
                <a:lnTo>
                  <a:pt x="11294" y="16613"/>
                </a:lnTo>
                <a:lnTo>
                  <a:pt x="11593" y="18286"/>
                </a:lnTo>
                <a:lnTo>
                  <a:pt x="11712" y="19123"/>
                </a:lnTo>
                <a:lnTo>
                  <a:pt x="11832" y="19959"/>
                </a:lnTo>
                <a:lnTo>
                  <a:pt x="11832" y="20796"/>
                </a:lnTo>
                <a:lnTo>
                  <a:pt x="11772" y="21573"/>
                </a:lnTo>
                <a:lnTo>
                  <a:pt x="11712" y="22110"/>
                </a:lnTo>
                <a:lnTo>
                  <a:pt x="11593" y="22349"/>
                </a:lnTo>
                <a:lnTo>
                  <a:pt x="11473" y="22469"/>
                </a:lnTo>
                <a:lnTo>
                  <a:pt x="11175" y="22827"/>
                </a:lnTo>
                <a:lnTo>
                  <a:pt x="10696" y="23246"/>
                </a:lnTo>
                <a:lnTo>
                  <a:pt x="9621" y="24321"/>
                </a:lnTo>
                <a:lnTo>
                  <a:pt x="9143" y="24859"/>
                </a:lnTo>
                <a:lnTo>
                  <a:pt x="8665" y="25457"/>
                </a:lnTo>
                <a:lnTo>
                  <a:pt x="7828" y="21871"/>
                </a:lnTo>
                <a:lnTo>
                  <a:pt x="7051" y="18286"/>
                </a:lnTo>
                <a:lnTo>
                  <a:pt x="6872" y="17449"/>
                </a:lnTo>
                <a:lnTo>
                  <a:pt x="6812" y="17210"/>
                </a:lnTo>
                <a:lnTo>
                  <a:pt x="6812" y="16912"/>
                </a:lnTo>
                <a:lnTo>
                  <a:pt x="6872" y="16673"/>
                </a:lnTo>
                <a:lnTo>
                  <a:pt x="6992" y="16434"/>
                </a:lnTo>
                <a:lnTo>
                  <a:pt x="7231" y="16135"/>
                </a:lnTo>
                <a:lnTo>
                  <a:pt x="7470" y="15836"/>
                </a:lnTo>
                <a:lnTo>
                  <a:pt x="8904" y="14282"/>
                </a:lnTo>
                <a:lnTo>
                  <a:pt x="10218" y="12669"/>
                </a:lnTo>
                <a:close/>
                <a:moveTo>
                  <a:pt x="1375" y="19959"/>
                </a:moveTo>
                <a:lnTo>
                  <a:pt x="1972" y="20437"/>
                </a:lnTo>
                <a:lnTo>
                  <a:pt x="2689" y="20915"/>
                </a:lnTo>
                <a:lnTo>
                  <a:pt x="4064" y="21692"/>
                </a:lnTo>
                <a:lnTo>
                  <a:pt x="5498" y="22469"/>
                </a:lnTo>
                <a:lnTo>
                  <a:pt x="6215" y="22887"/>
                </a:lnTo>
                <a:lnTo>
                  <a:pt x="6812" y="23365"/>
                </a:lnTo>
                <a:lnTo>
                  <a:pt x="7111" y="23604"/>
                </a:lnTo>
                <a:lnTo>
                  <a:pt x="7290" y="23903"/>
                </a:lnTo>
                <a:lnTo>
                  <a:pt x="7529" y="24202"/>
                </a:lnTo>
                <a:lnTo>
                  <a:pt x="7709" y="24620"/>
                </a:lnTo>
                <a:lnTo>
                  <a:pt x="8007" y="25516"/>
                </a:lnTo>
                <a:lnTo>
                  <a:pt x="8247" y="26473"/>
                </a:lnTo>
                <a:lnTo>
                  <a:pt x="8665" y="28504"/>
                </a:lnTo>
                <a:lnTo>
                  <a:pt x="8844" y="29401"/>
                </a:lnTo>
                <a:lnTo>
                  <a:pt x="9023" y="30177"/>
                </a:lnTo>
                <a:lnTo>
                  <a:pt x="9023" y="30177"/>
                </a:lnTo>
                <a:lnTo>
                  <a:pt x="6633" y="27847"/>
                </a:lnTo>
                <a:lnTo>
                  <a:pt x="5498" y="26652"/>
                </a:lnTo>
                <a:lnTo>
                  <a:pt x="4362" y="25397"/>
                </a:lnTo>
                <a:lnTo>
                  <a:pt x="3466" y="24142"/>
                </a:lnTo>
                <a:lnTo>
                  <a:pt x="2988" y="23485"/>
                </a:lnTo>
                <a:lnTo>
                  <a:pt x="2570" y="22827"/>
                </a:lnTo>
                <a:lnTo>
                  <a:pt x="2211" y="22110"/>
                </a:lnTo>
                <a:lnTo>
                  <a:pt x="1912" y="21453"/>
                </a:lnTo>
                <a:lnTo>
                  <a:pt x="1614" y="20676"/>
                </a:lnTo>
                <a:lnTo>
                  <a:pt x="1375" y="19959"/>
                </a:lnTo>
                <a:close/>
                <a:moveTo>
                  <a:pt x="11832" y="23485"/>
                </a:moveTo>
                <a:lnTo>
                  <a:pt x="11712" y="25636"/>
                </a:lnTo>
                <a:lnTo>
                  <a:pt x="11473" y="27727"/>
                </a:lnTo>
                <a:lnTo>
                  <a:pt x="11055" y="29759"/>
                </a:lnTo>
                <a:lnTo>
                  <a:pt x="10577" y="31850"/>
                </a:lnTo>
                <a:lnTo>
                  <a:pt x="10278" y="31432"/>
                </a:lnTo>
                <a:lnTo>
                  <a:pt x="9979" y="30835"/>
                </a:lnTo>
                <a:lnTo>
                  <a:pt x="9740" y="30237"/>
                </a:lnTo>
                <a:lnTo>
                  <a:pt x="9501" y="29520"/>
                </a:lnTo>
                <a:lnTo>
                  <a:pt x="9203" y="28086"/>
                </a:lnTo>
                <a:lnTo>
                  <a:pt x="9083" y="27429"/>
                </a:lnTo>
                <a:lnTo>
                  <a:pt x="9023" y="26891"/>
                </a:lnTo>
                <a:lnTo>
                  <a:pt x="9023" y="26293"/>
                </a:lnTo>
                <a:lnTo>
                  <a:pt x="9023" y="26114"/>
                </a:lnTo>
                <a:lnTo>
                  <a:pt x="9083" y="25994"/>
                </a:lnTo>
                <a:lnTo>
                  <a:pt x="9382" y="25755"/>
                </a:lnTo>
                <a:lnTo>
                  <a:pt x="9920" y="25337"/>
                </a:lnTo>
                <a:lnTo>
                  <a:pt x="10876" y="24441"/>
                </a:lnTo>
                <a:lnTo>
                  <a:pt x="11832" y="23485"/>
                </a:lnTo>
                <a:close/>
                <a:moveTo>
                  <a:pt x="3526" y="1"/>
                </a:moveTo>
                <a:lnTo>
                  <a:pt x="3586" y="61"/>
                </a:lnTo>
                <a:lnTo>
                  <a:pt x="3586" y="120"/>
                </a:lnTo>
                <a:lnTo>
                  <a:pt x="3586" y="479"/>
                </a:lnTo>
                <a:lnTo>
                  <a:pt x="3466" y="897"/>
                </a:lnTo>
                <a:lnTo>
                  <a:pt x="3287" y="1375"/>
                </a:lnTo>
                <a:lnTo>
                  <a:pt x="2809" y="2391"/>
                </a:lnTo>
                <a:lnTo>
                  <a:pt x="2570" y="2989"/>
                </a:lnTo>
                <a:lnTo>
                  <a:pt x="1853" y="4841"/>
                </a:lnTo>
                <a:lnTo>
                  <a:pt x="1315" y="6813"/>
                </a:lnTo>
                <a:lnTo>
                  <a:pt x="956" y="8247"/>
                </a:lnTo>
                <a:lnTo>
                  <a:pt x="658" y="9681"/>
                </a:lnTo>
                <a:lnTo>
                  <a:pt x="419" y="11115"/>
                </a:lnTo>
                <a:lnTo>
                  <a:pt x="239" y="12609"/>
                </a:lnTo>
                <a:lnTo>
                  <a:pt x="60" y="14521"/>
                </a:lnTo>
                <a:lnTo>
                  <a:pt x="0" y="15478"/>
                </a:lnTo>
                <a:lnTo>
                  <a:pt x="60" y="16434"/>
                </a:lnTo>
                <a:lnTo>
                  <a:pt x="120" y="17330"/>
                </a:lnTo>
                <a:lnTo>
                  <a:pt x="180" y="18226"/>
                </a:lnTo>
                <a:lnTo>
                  <a:pt x="359" y="19063"/>
                </a:lnTo>
                <a:lnTo>
                  <a:pt x="538" y="19899"/>
                </a:lnTo>
                <a:lnTo>
                  <a:pt x="777" y="20736"/>
                </a:lnTo>
                <a:lnTo>
                  <a:pt x="1076" y="21573"/>
                </a:lnTo>
                <a:lnTo>
                  <a:pt x="1375" y="22409"/>
                </a:lnTo>
                <a:lnTo>
                  <a:pt x="1793" y="23246"/>
                </a:lnTo>
                <a:lnTo>
                  <a:pt x="2211" y="24023"/>
                </a:lnTo>
                <a:lnTo>
                  <a:pt x="2689" y="24799"/>
                </a:lnTo>
                <a:lnTo>
                  <a:pt x="3227" y="25636"/>
                </a:lnTo>
                <a:lnTo>
                  <a:pt x="3825" y="26413"/>
                </a:lnTo>
                <a:lnTo>
                  <a:pt x="5020" y="27847"/>
                </a:lnTo>
                <a:lnTo>
                  <a:pt x="6215" y="29221"/>
                </a:lnTo>
                <a:lnTo>
                  <a:pt x="7529" y="30596"/>
                </a:lnTo>
                <a:lnTo>
                  <a:pt x="8187" y="31193"/>
                </a:lnTo>
                <a:lnTo>
                  <a:pt x="8904" y="31850"/>
                </a:lnTo>
                <a:lnTo>
                  <a:pt x="9083" y="32030"/>
                </a:lnTo>
                <a:lnTo>
                  <a:pt x="9382" y="32329"/>
                </a:lnTo>
                <a:lnTo>
                  <a:pt x="9621" y="32627"/>
                </a:lnTo>
                <a:lnTo>
                  <a:pt x="9800" y="32807"/>
                </a:lnTo>
                <a:lnTo>
                  <a:pt x="10099" y="32926"/>
                </a:lnTo>
                <a:lnTo>
                  <a:pt x="10159" y="32926"/>
                </a:lnTo>
                <a:lnTo>
                  <a:pt x="10278" y="32807"/>
                </a:lnTo>
                <a:lnTo>
                  <a:pt x="10577" y="32687"/>
                </a:lnTo>
                <a:lnTo>
                  <a:pt x="10876" y="32627"/>
                </a:lnTo>
                <a:lnTo>
                  <a:pt x="11115" y="32508"/>
                </a:lnTo>
                <a:lnTo>
                  <a:pt x="11294" y="32329"/>
                </a:lnTo>
                <a:lnTo>
                  <a:pt x="11414" y="32149"/>
                </a:lnTo>
                <a:lnTo>
                  <a:pt x="11593" y="31671"/>
                </a:lnTo>
                <a:lnTo>
                  <a:pt x="11772" y="30954"/>
                </a:lnTo>
                <a:lnTo>
                  <a:pt x="12190" y="28982"/>
                </a:lnTo>
                <a:lnTo>
                  <a:pt x="12549" y="26951"/>
                </a:lnTo>
                <a:lnTo>
                  <a:pt x="12728" y="24919"/>
                </a:lnTo>
                <a:lnTo>
                  <a:pt x="12848" y="22887"/>
                </a:lnTo>
                <a:lnTo>
                  <a:pt x="12788" y="20856"/>
                </a:lnTo>
                <a:lnTo>
                  <a:pt x="12609" y="18824"/>
                </a:lnTo>
                <a:lnTo>
                  <a:pt x="12310" y="16792"/>
                </a:lnTo>
                <a:lnTo>
                  <a:pt x="11892" y="14820"/>
                </a:lnTo>
                <a:lnTo>
                  <a:pt x="11354" y="12669"/>
                </a:lnTo>
                <a:lnTo>
                  <a:pt x="10995" y="11593"/>
                </a:lnTo>
                <a:lnTo>
                  <a:pt x="10637" y="10578"/>
                </a:lnTo>
                <a:lnTo>
                  <a:pt x="10218" y="9562"/>
                </a:lnTo>
                <a:lnTo>
                  <a:pt x="9800" y="8546"/>
                </a:lnTo>
                <a:lnTo>
                  <a:pt x="9322" y="7530"/>
                </a:lnTo>
                <a:lnTo>
                  <a:pt x="8784" y="6514"/>
                </a:lnTo>
                <a:lnTo>
                  <a:pt x="7828" y="4781"/>
                </a:lnTo>
                <a:lnTo>
                  <a:pt x="7231" y="3766"/>
                </a:lnTo>
                <a:lnTo>
                  <a:pt x="6633" y="2809"/>
                </a:lnTo>
                <a:lnTo>
                  <a:pt x="5916" y="1853"/>
                </a:lnTo>
                <a:lnTo>
                  <a:pt x="5139" y="1077"/>
                </a:lnTo>
                <a:lnTo>
                  <a:pt x="4781" y="718"/>
                </a:lnTo>
                <a:lnTo>
                  <a:pt x="4362" y="419"/>
                </a:lnTo>
                <a:lnTo>
                  <a:pt x="3944" y="180"/>
                </a:lnTo>
                <a:lnTo>
                  <a:pt x="3526" y="1"/>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5" name="Google Shape;145;p5"/>
          <p:cNvSpPr/>
          <p:nvPr/>
        </p:nvSpPr>
        <p:spPr>
          <a:xfrm>
            <a:off x="9263883" y="-87894"/>
            <a:ext cx="610605" cy="466423"/>
          </a:xfrm>
          <a:custGeom>
            <a:avLst/>
            <a:gdLst/>
            <a:ahLst/>
            <a:cxnLst/>
            <a:rect l="l" t="t" r="r" b="b"/>
            <a:pathLst>
              <a:path w="20497" h="15657" extrusionOk="0">
                <a:moveTo>
                  <a:pt x="5199" y="1793"/>
                </a:moveTo>
                <a:lnTo>
                  <a:pt x="3944" y="1853"/>
                </a:lnTo>
                <a:lnTo>
                  <a:pt x="3347" y="1912"/>
                </a:lnTo>
                <a:lnTo>
                  <a:pt x="2809" y="2032"/>
                </a:lnTo>
                <a:lnTo>
                  <a:pt x="2451" y="2152"/>
                </a:lnTo>
                <a:lnTo>
                  <a:pt x="2331" y="2271"/>
                </a:lnTo>
                <a:lnTo>
                  <a:pt x="2271" y="2391"/>
                </a:lnTo>
                <a:lnTo>
                  <a:pt x="2331" y="2510"/>
                </a:lnTo>
                <a:lnTo>
                  <a:pt x="2510" y="2630"/>
                </a:lnTo>
                <a:lnTo>
                  <a:pt x="2690" y="2689"/>
                </a:lnTo>
                <a:lnTo>
                  <a:pt x="2929" y="2749"/>
                </a:lnTo>
                <a:lnTo>
                  <a:pt x="3586" y="2689"/>
                </a:lnTo>
                <a:lnTo>
                  <a:pt x="4303" y="2570"/>
                </a:lnTo>
                <a:lnTo>
                  <a:pt x="5020" y="2391"/>
                </a:lnTo>
                <a:lnTo>
                  <a:pt x="5558" y="2152"/>
                </a:lnTo>
                <a:lnTo>
                  <a:pt x="5916" y="1972"/>
                </a:lnTo>
                <a:lnTo>
                  <a:pt x="5916" y="1912"/>
                </a:lnTo>
                <a:lnTo>
                  <a:pt x="5916" y="1853"/>
                </a:lnTo>
                <a:lnTo>
                  <a:pt x="5618" y="1793"/>
                </a:lnTo>
                <a:close/>
                <a:moveTo>
                  <a:pt x="5618" y="777"/>
                </a:moveTo>
                <a:lnTo>
                  <a:pt x="6275" y="837"/>
                </a:lnTo>
                <a:lnTo>
                  <a:pt x="6872" y="1076"/>
                </a:lnTo>
                <a:lnTo>
                  <a:pt x="7111" y="1195"/>
                </a:lnTo>
                <a:lnTo>
                  <a:pt x="7350" y="1375"/>
                </a:lnTo>
                <a:lnTo>
                  <a:pt x="7590" y="1554"/>
                </a:lnTo>
                <a:lnTo>
                  <a:pt x="7769" y="1793"/>
                </a:lnTo>
                <a:lnTo>
                  <a:pt x="7888" y="2032"/>
                </a:lnTo>
                <a:lnTo>
                  <a:pt x="8008" y="2331"/>
                </a:lnTo>
                <a:lnTo>
                  <a:pt x="8127" y="2630"/>
                </a:lnTo>
                <a:lnTo>
                  <a:pt x="8127" y="2988"/>
                </a:lnTo>
                <a:lnTo>
                  <a:pt x="8127" y="3347"/>
                </a:lnTo>
                <a:lnTo>
                  <a:pt x="8068" y="3705"/>
                </a:lnTo>
                <a:lnTo>
                  <a:pt x="8008" y="4004"/>
                </a:lnTo>
                <a:lnTo>
                  <a:pt x="7888" y="4303"/>
                </a:lnTo>
                <a:lnTo>
                  <a:pt x="7590" y="4900"/>
                </a:lnTo>
                <a:lnTo>
                  <a:pt x="7171" y="5378"/>
                </a:lnTo>
                <a:lnTo>
                  <a:pt x="6633" y="5737"/>
                </a:lnTo>
                <a:lnTo>
                  <a:pt x="6096" y="6095"/>
                </a:lnTo>
                <a:lnTo>
                  <a:pt x="5438" y="6334"/>
                </a:lnTo>
                <a:lnTo>
                  <a:pt x="4841" y="6514"/>
                </a:lnTo>
                <a:lnTo>
                  <a:pt x="4183" y="6573"/>
                </a:lnTo>
                <a:lnTo>
                  <a:pt x="3526" y="6514"/>
                </a:lnTo>
                <a:lnTo>
                  <a:pt x="2869" y="6394"/>
                </a:lnTo>
                <a:lnTo>
                  <a:pt x="2331" y="6215"/>
                </a:lnTo>
                <a:lnTo>
                  <a:pt x="1853" y="5856"/>
                </a:lnTo>
                <a:lnTo>
                  <a:pt x="1614" y="5677"/>
                </a:lnTo>
                <a:lnTo>
                  <a:pt x="1435" y="5438"/>
                </a:lnTo>
                <a:lnTo>
                  <a:pt x="1255" y="5199"/>
                </a:lnTo>
                <a:lnTo>
                  <a:pt x="1076" y="4900"/>
                </a:lnTo>
                <a:lnTo>
                  <a:pt x="1016" y="4601"/>
                </a:lnTo>
                <a:lnTo>
                  <a:pt x="897" y="4243"/>
                </a:lnTo>
                <a:lnTo>
                  <a:pt x="897" y="3944"/>
                </a:lnTo>
                <a:lnTo>
                  <a:pt x="897" y="3645"/>
                </a:lnTo>
                <a:lnTo>
                  <a:pt x="957" y="3347"/>
                </a:lnTo>
                <a:lnTo>
                  <a:pt x="1016" y="3048"/>
                </a:lnTo>
                <a:lnTo>
                  <a:pt x="1196" y="2749"/>
                </a:lnTo>
                <a:lnTo>
                  <a:pt x="1375" y="2510"/>
                </a:lnTo>
                <a:lnTo>
                  <a:pt x="1793" y="2032"/>
                </a:lnTo>
                <a:lnTo>
                  <a:pt x="2271" y="1614"/>
                </a:lnTo>
                <a:lnTo>
                  <a:pt x="2929" y="1315"/>
                </a:lnTo>
                <a:lnTo>
                  <a:pt x="3586" y="1016"/>
                </a:lnTo>
                <a:lnTo>
                  <a:pt x="4243" y="837"/>
                </a:lnTo>
                <a:lnTo>
                  <a:pt x="4960" y="777"/>
                </a:lnTo>
                <a:close/>
                <a:moveTo>
                  <a:pt x="4721" y="0"/>
                </a:moveTo>
                <a:lnTo>
                  <a:pt x="4243" y="60"/>
                </a:lnTo>
                <a:lnTo>
                  <a:pt x="3885" y="120"/>
                </a:lnTo>
                <a:lnTo>
                  <a:pt x="3765" y="180"/>
                </a:lnTo>
                <a:lnTo>
                  <a:pt x="3705" y="299"/>
                </a:lnTo>
                <a:lnTo>
                  <a:pt x="3765" y="359"/>
                </a:lnTo>
                <a:lnTo>
                  <a:pt x="3825" y="478"/>
                </a:lnTo>
                <a:lnTo>
                  <a:pt x="3227" y="598"/>
                </a:lnTo>
                <a:lnTo>
                  <a:pt x="2570" y="777"/>
                </a:lnTo>
                <a:lnTo>
                  <a:pt x="2032" y="1016"/>
                </a:lnTo>
                <a:lnTo>
                  <a:pt x="1554" y="1315"/>
                </a:lnTo>
                <a:lnTo>
                  <a:pt x="1076" y="1733"/>
                </a:lnTo>
                <a:lnTo>
                  <a:pt x="718" y="2152"/>
                </a:lnTo>
                <a:lnTo>
                  <a:pt x="419" y="2630"/>
                </a:lnTo>
                <a:lnTo>
                  <a:pt x="180" y="3108"/>
                </a:lnTo>
                <a:lnTo>
                  <a:pt x="60" y="3645"/>
                </a:lnTo>
                <a:lnTo>
                  <a:pt x="1" y="4123"/>
                </a:lnTo>
                <a:lnTo>
                  <a:pt x="60" y="4661"/>
                </a:lnTo>
                <a:lnTo>
                  <a:pt x="180" y="5139"/>
                </a:lnTo>
                <a:lnTo>
                  <a:pt x="479" y="5617"/>
                </a:lnTo>
                <a:lnTo>
                  <a:pt x="837" y="6095"/>
                </a:lnTo>
                <a:lnTo>
                  <a:pt x="1375" y="6454"/>
                </a:lnTo>
                <a:lnTo>
                  <a:pt x="1973" y="6812"/>
                </a:lnTo>
                <a:lnTo>
                  <a:pt x="2570" y="7051"/>
                </a:lnTo>
                <a:lnTo>
                  <a:pt x="3168" y="7171"/>
                </a:lnTo>
                <a:lnTo>
                  <a:pt x="3765" y="7290"/>
                </a:lnTo>
                <a:lnTo>
                  <a:pt x="4901" y="7290"/>
                </a:lnTo>
                <a:lnTo>
                  <a:pt x="5438" y="7171"/>
                </a:lnTo>
                <a:lnTo>
                  <a:pt x="5976" y="6992"/>
                </a:lnTo>
                <a:lnTo>
                  <a:pt x="6514" y="6753"/>
                </a:lnTo>
                <a:lnTo>
                  <a:pt x="6992" y="6514"/>
                </a:lnTo>
                <a:lnTo>
                  <a:pt x="7410" y="6155"/>
                </a:lnTo>
                <a:lnTo>
                  <a:pt x="7829" y="5797"/>
                </a:lnTo>
                <a:lnTo>
                  <a:pt x="8127" y="5319"/>
                </a:lnTo>
                <a:lnTo>
                  <a:pt x="8426" y="4840"/>
                </a:lnTo>
                <a:lnTo>
                  <a:pt x="8605" y="4303"/>
                </a:lnTo>
                <a:lnTo>
                  <a:pt x="8725" y="3645"/>
                </a:lnTo>
                <a:lnTo>
                  <a:pt x="8785" y="3048"/>
                </a:lnTo>
                <a:lnTo>
                  <a:pt x="8785" y="2450"/>
                </a:lnTo>
                <a:lnTo>
                  <a:pt x="8665" y="1912"/>
                </a:lnTo>
                <a:lnTo>
                  <a:pt x="8426" y="1434"/>
                </a:lnTo>
                <a:lnTo>
                  <a:pt x="8127" y="1016"/>
                </a:lnTo>
                <a:lnTo>
                  <a:pt x="7769" y="717"/>
                </a:lnTo>
                <a:lnTo>
                  <a:pt x="7350" y="419"/>
                </a:lnTo>
                <a:lnTo>
                  <a:pt x="6872" y="180"/>
                </a:lnTo>
                <a:lnTo>
                  <a:pt x="6335" y="60"/>
                </a:lnTo>
                <a:lnTo>
                  <a:pt x="5737" y="0"/>
                </a:lnTo>
                <a:close/>
                <a:moveTo>
                  <a:pt x="16553" y="7290"/>
                </a:moveTo>
                <a:lnTo>
                  <a:pt x="16254" y="7410"/>
                </a:lnTo>
                <a:lnTo>
                  <a:pt x="16075" y="7470"/>
                </a:lnTo>
                <a:lnTo>
                  <a:pt x="15895" y="7649"/>
                </a:lnTo>
                <a:lnTo>
                  <a:pt x="15776" y="7768"/>
                </a:lnTo>
                <a:lnTo>
                  <a:pt x="15716" y="7948"/>
                </a:lnTo>
                <a:lnTo>
                  <a:pt x="15716" y="8127"/>
                </a:lnTo>
                <a:lnTo>
                  <a:pt x="15776" y="8366"/>
                </a:lnTo>
                <a:lnTo>
                  <a:pt x="15836" y="8545"/>
                </a:lnTo>
                <a:lnTo>
                  <a:pt x="16015" y="8904"/>
                </a:lnTo>
                <a:lnTo>
                  <a:pt x="16374" y="9203"/>
                </a:lnTo>
                <a:lnTo>
                  <a:pt x="16613" y="9322"/>
                </a:lnTo>
                <a:lnTo>
                  <a:pt x="16792" y="9442"/>
                </a:lnTo>
                <a:lnTo>
                  <a:pt x="17031" y="9442"/>
                </a:lnTo>
                <a:lnTo>
                  <a:pt x="17270" y="9501"/>
                </a:lnTo>
                <a:lnTo>
                  <a:pt x="17628" y="9442"/>
                </a:lnTo>
                <a:lnTo>
                  <a:pt x="17867" y="9322"/>
                </a:lnTo>
                <a:lnTo>
                  <a:pt x="18047" y="9203"/>
                </a:lnTo>
                <a:lnTo>
                  <a:pt x="18166" y="9083"/>
                </a:lnTo>
                <a:lnTo>
                  <a:pt x="18226" y="8904"/>
                </a:lnTo>
                <a:lnTo>
                  <a:pt x="18226" y="8665"/>
                </a:lnTo>
                <a:lnTo>
                  <a:pt x="18166" y="8486"/>
                </a:lnTo>
                <a:lnTo>
                  <a:pt x="18106" y="8247"/>
                </a:lnTo>
                <a:lnTo>
                  <a:pt x="17808" y="7888"/>
                </a:lnTo>
                <a:lnTo>
                  <a:pt x="17449" y="7529"/>
                </a:lnTo>
                <a:lnTo>
                  <a:pt x="17210" y="7410"/>
                </a:lnTo>
                <a:lnTo>
                  <a:pt x="17031" y="7350"/>
                </a:lnTo>
                <a:lnTo>
                  <a:pt x="16792" y="7290"/>
                </a:lnTo>
                <a:close/>
                <a:moveTo>
                  <a:pt x="16374" y="6215"/>
                </a:moveTo>
                <a:lnTo>
                  <a:pt x="16732" y="6275"/>
                </a:lnTo>
                <a:lnTo>
                  <a:pt x="17031" y="6334"/>
                </a:lnTo>
                <a:lnTo>
                  <a:pt x="17748" y="6633"/>
                </a:lnTo>
                <a:lnTo>
                  <a:pt x="18345" y="6992"/>
                </a:lnTo>
                <a:lnTo>
                  <a:pt x="18943" y="7470"/>
                </a:lnTo>
                <a:lnTo>
                  <a:pt x="19421" y="8008"/>
                </a:lnTo>
                <a:lnTo>
                  <a:pt x="19600" y="8306"/>
                </a:lnTo>
                <a:lnTo>
                  <a:pt x="19720" y="8605"/>
                </a:lnTo>
                <a:lnTo>
                  <a:pt x="19839" y="8904"/>
                </a:lnTo>
                <a:lnTo>
                  <a:pt x="19899" y="9262"/>
                </a:lnTo>
                <a:lnTo>
                  <a:pt x="19959" y="9621"/>
                </a:lnTo>
                <a:lnTo>
                  <a:pt x="19899" y="9979"/>
                </a:lnTo>
                <a:lnTo>
                  <a:pt x="19839" y="10398"/>
                </a:lnTo>
                <a:lnTo>
                  <a:pt x="19720" y="10756"/>
                </a:lnTo>
                <a:lnTo>
                  <a:pt x="19541" y="11115"/>
                </a:lnTo>
                <a:lnTo>
                  <a:pt x="19361" y="11473"/>
                </a:lnTo>
                <a:lnTo>
                  <a:pt x="19122" y="11772"/>
                </a:lnTo>
                <a:lnTo>
                  <a:pt x="18883" y="12071"/>
                </a:lnTo>
                <a:lnTo>
                  <a:pt x="18584" y="12310"/>
                </a:lnTo>
                <a:lnTo>
                  <a:pt x="18286" y="12549"/>
                </a:lnTo>
                <a:lnTo>
                  <a:pt x="17628" y="12848"/>
                </a:lnTo>
                <a:lnTo>
                  <a:pt x="16911" y="13087"/>
                </a:lnTo>
                <a:lnTo>
                  <a:pt x="16194" y="13206"/>
                </a:lnTo>
                <a:lnTo>
                  <a:pt x="15417" y="13206"/>
                </a:lnTo>
                <a:lnTo>
                  <a:pt x="14700" y="13146"/>
                </a:lnTo>
                <a:lnTo>
                  <a:pt x="13983" y="12907"/>
                </a:lnTo>
                <a:lnTo>
                  <a:pt x="13386" y="12609"/>
                </a:lnTo>
                <a:lnTo>
                  <a:pt x="12848" y="12190"/>
                </a:lnTo>
                <a:lnTo>
                  <a:pt x="12609" y="11951"/>
                </a:lnTo>
                <a:lnTo>
                  <a:pt x="12430" y="11712"/>
                </a:lnTo>
                <a:lnTo>
                  <a:pt x="12250" y="11414"/>
                </a:lnTo>
                <a:lnTo>
                  <a:pt x="12131" y="11115"/>
                </a:lnTo>
                <a:lnTo>
                  <a:pt x="12011" y="10816"/>
                </a:lnTo>
                <a:lnTo>
                  <a:pt x="12011" y="10457"/>
                </a:lnTo>
                <a:lnTo>
                  <a:pt x="12011" y="10099"/>
                </a:lnTo>
                <a:lnTo>
                  <a:pt x="12011" y="9681"/>
                </a:lnTo>
                <a:lnTo>
                  <a:pt x="12131" y="9262"/>
                </a:lnTo>
                <a:lnTo>
                  <a:pt x="12250" y="8844"/>
                </a:lnTo>
                <a:lnTo>
                  <a:pt x="12430" y="8486"/>
                </a:lnTo>
                <a:lnTo>
                  <a:pt x="12609" y="8187"/>
                </a:lnTo>
                <a:lnTo>
                  <a:pt x="13087" y="7529"/>
                </a:lnTo>
                <a:lnTo>
                  <a:pt x="13625" y="7051"/>
                </a:lnTo>
                <a:lnTo>
                  <a:pt x="14282" y="6633"/>
                </a:lnTo>
                <a:lnTo>
                  <a:pt x="14939" y="6334"/>
                </a:lnTo>
                <a:lnTo>
                  <a:pt x="15656" y="6215"/>
                </a:lnTo>
                <a:close/>
                <a:moveTo>
                  <a:pt x="16433" y="5797"/>
                </a:moveTo>
                <a:lnTo>
                  <a:pt x="15477" y="5856"/>
                </a:lnTo>
                <a:lnTo>
                  <a:pt x="14641" y="6036"/>
                </a:lnTo>
                <a:lnTo>
                  <a:pt x="14222" y="6155"/>
                </a:lnTo>
                <a:lnTo>
                  <a:pt x="13804" y="6334"/>
                </a:lnTo>
                <a:lnTo>
                  <a:pt x="13446" y="6514"/>
                </a:lnTo>
                <a:lnTo>
                  <a:pt x="13087" y="6753"/>
                </a:lnTo>
                <a:lnTo>
                  <a:pt x="12728" y="7051"/>
                </a:lnTo>
                <a:lnTo>
                  <a:pt x="12430" y="7350"/>
                </a:lnTo>
                <a:lnTo>
                  <a:pt x="12131" y="7709"/>
                </a:lnTo>
                <a:lnTo>
                  <a:pt x="11892" y="8127"/>
                </a:lnTo>
                <a:lnTo>
                  <a:pt x="11713" y="8605"/>
                </a:lnTo>
                <a:lnTo>
                  <a:pt x="11533" y="9143"/>
                </a:lnTo>
                <a:lnTo>
                  <a:pt x="11414" y="9561"/>
                </a:lnTo>
                <a:lnTo>
                  <a:pt x="11354" y="9979"/>
                </a:lnTo>
                <a:lnTo>
                  <a:pt x="11354" y="10398"/>
                </a:lnTo>
                <a:lnTo>
                  <a:pt x="11414" y="10816"/>
                </a:lnTo>
                <a:lnTo>
                  <a:pt x="11533" y="11175"/>
                </a:lnTo>
                <a:lnTo>
                  <a:pt x="11653" y="11533"/>
                </a:lnTo>
                <a:lnTo>
                  <a:pt x="11832" y="11892"/>
                </a:lnTo>
                <a:lnTo>
                  <a:pt x="12011" y="12250"/>
                </a:lnTo>
                <a:lnTo>
                  <a:pt x="12250" y="12549"/>
                </a:lnTo>
                <a:lnTo>
                  <a:pt x="12549" y="12848"/>
                </a:lnTo>
                <a:lnTo>
                  <a:pt x="12848" y="13087"/>
                </a:lnTo>
                <a:lnTo>
                  <a:pt x="13147" y="13326"/>
                </a:lnTo>
                <a:lnTo>
                  <a:pt x="13505" y="13565"/>
                </a:lnTo>
                <a:lnTo>
                  <a:pt x="13924" y="13684"/>
                </a:lnTo>
                <a:lnTo>
                  <a:pt x="14282" y="13864"/>
                </a:lnTo>
                <a:lnTo>
                  <a:pt x="14700" y="13923"/>
                </a:lnTo>
                <a:lnTo>
                  <a:pt x="15537" y="13983"/>
                </a:lnTo>
                <a:lnTo>
                  <a:pt x="16374" y="13923"/>
                </a:lnTo>
                <a:lnTo>
                  <a:pt x="17210" y="13744"/>
                </a:lnTo>
                <a:lnTo>
                  <a:pt x="17987" y="13445"/>
                </a:lnTo>
                <a:lnTo>
                  <a:pt x="18704" y="13027"/>
                </a:lnTo>
                <a:lnTo>
                  <a:pt x="19302" y="12489"/>
                </a:lnTo>
                <a:lnTo>
                  <a:pt x="19600" y="12190"/>
                </a:lnTo>
                <a:lnTo>
                  <a:pt x="19839" y="11832"/>
                </a:lnTo>
                <a:lnTo>
                  <a:pt x="20078" y="11473"/>
                </a:lnTo>
                <a:lnTo>
                  <a:pt x="20258" y="11115"/>
                </a:lnTo>
                <a:lnTo>
                  <a:pt x="20377" y="10697"/>
                </a:lnTo>
                <a:lnTo>
                  <a:pt x="20497" y="10278"/>
                </a:lnTo>
                <a:lnTo>
                  <a:pt x="20497" y="9860"/>
                </a:lnTo>
                <a:lnTo>
                  <a:pt x="20497" y="9442"/>
                </a:lnTo>
                <a:lnTo>
                  <a:pt x="20497" y="8964"/>
                </a:lnTo>
                <a:lnTo>
                  <a:pt x="20377" y="8545"/>
                </a:lnTo>
                <a:lnTo>
                  <a:pt x="20258" y="8127"/>
                </a:lnTo>
                <a:lnTo>
                  <a:pt x="20078" y="7709"/>
                </a:lnTo>
                <a:lnTo>
                  <a:pt x="19839" y="7350"/>
                </a:lnTo>
                <a:lnTo>
                  <a:pt x="19600" y="6992"/>
                </a:lnTo>
                <a:lnTo>
                  <a:pt x="19302" y="6693"/>
                </a:lnTo>
                <a:lnTo>
                  <a:pt x="19003" y="6394"/>
                </a:lnTo>
                <a:lnTo>
                  <a:pt x="18644" y="6155"/>
                </a:lnTo>
                <a:lnTo>
                  <a:pt x="18226" y="5976"/>
                </a:lnTo>
                <a:lnTo>
                  <a:pt x="17808" y="5856"/>
                </a:lnTo>
                <a:lnTo>
                  <a:pt x="17389" y="5797"/>
                </a:lnTo>
                <a:close/>
                <a:moveTo>
                  <a:pt x="6693" y="10697"/>
                </a:moveTo>
                <a:lnTo>
                  <a:pt x="7111" y="10816"/>
                </a:lnTo>
                <a:lnTo>
                  <a:pt x="7410" y="11055"/>
                </a:lnTo>
                <a:lnTo>
                  <a:pt x="7709" y="11294"/>
                </a:lnTo>
                <a:lnTo>
                  <a:pt x="7888" y="11593"/>
                </a:lnTo>
                <a:lnTo>
                  <a:pt x="8068" y="11951"/>
                </a:lnTo>
                <a:lnTo>
                  <a:pt x="8187" y="12370"/>
                </a:lnTo>
                <a:lnTo>
                  <a:pt x="8187" y="12788"/>
                </a:lnTo>
                <a:lnTo>
                  <a:pt x="8187" y="13146"/>
                </a:lnTo>
                <a:lnTo>
                  <a:pt x="8127" y="13565"/>
                </a:lnTo>
                <a:lnTo>
                  <a:pt x="7948" y="13923"/>
                </a:lnTo>
                <a:lnTo>
                  <a:pt x="7769" y="14222"/>
                </a:lnTo>
                <a:lnTo>
                  <a:pt x="7470" y="14521"/>
                </a:lnTo>
                <a:lnTo>
                  <a:pt x="7111" y="14700"/>
                </a:lnTo>
                <a:lnTo>
                  <a:pt x="6633" y="14820"/>
                </a:lnTo>
                <a:lnTo>
                  <a:pt x="6155" y="14820"/>
                </a:lnTo>
                <a:lnTo>
                  <a:pt x="5677" y="14760"/>
                </a:lnTo>
                <a:lnTo>
                  <a:pt x="5259" y="14581"/>
                </a:lnTo>
                <a:lnTo>
                  <a:pt x="4901" y="14401"/>
                </a:lnTo>
                <a:lnTo>
                  <a:pt x="4602" y="14162"/>
                </a:lnTo>
                <a:lnTo>
                  <a:pt x="4422" y="13804"/>
                </a:lnTo>
                <a:lnTo>
                  <a:pt x="4243" y="13505"/>
                </a:lnTo>
                <a:lnTo>
                  <a:pt x="4183" y="13146"/>
                </a:lnTo>
                <a:lnTo>
                  <a:pt x="4183" y="12728"/>
                </a:lnTo>
                <a:lnTo>
                  <a:pt x="4243" y="12370"/>
                </a:lnTo>
                <a:lnTo>
                  <a:pt x="4363" y="12011"/>
                </a:lnTo>
                <a:lnTo>
                  <a:pt x="4542" y="11653"/>
                </a:lnTo>
                <a:lnTo>
                  <a:pt x="4781" y="11354"/>
                </a:lnTo>
                <a:lnTo>
                  <a:pt x="5080" y="11115"/>
                </a:lnTo>
                <a:lnTo>
                  <a:pt x="5438" y="10876"/>
                </a:lnTo>
                <a:lnTo>
                  <a:pt x="5797" y="10756"/>
                </a:lnTo>
                <a:lnTo>
                  <a:pt x="6275" y="10697"/>
                </a:lnTo>
                <a:close/>
                <a:moveTo>
                  <a:pt x="5916" y="9979"/>
                </a:moveTo>
                <a:lnTo>
                  <a:pt x="5618" y="10099"/>
                </a:lnTo>
                <a:lnTo>
                  <a:pt x="5020" y="10398"/>
                </a:lnTo>
                <a:lnTo>
                  <a:pt x="4602" y="10637"/>
                </a:lnTo>
                <a:lnTo>
                  <a:pt x="4183" y="11115"/>
                </a:lnTo>
                <a:lnTo>
                  <a:pt x="3825" y="11593"/>
                </a:lnTo>
                <a:lnTo>
                  <a:pt x="3586" y="12190"/>
                </a:lnTo>
                <a:lnTo>
                  <a:pt x="3466" y="12788"/>
                </a:lnTo>
                <a:lnTo>
                  <a:pt x="3466" y="13326"/>
                </a:lnTo>
                <a:lnTo>
                  <a:pt x="3586" y="13864"/>
                </a:lnTo>
                <a:lnTo>
                  <a:pt x="3825" y="14342"/>
                </a:lnTo>
                <a:lnTo>
                  <a:pt x="4124" y="14760"/>
                </a:lnTo>
                <a:lnTo>
                  <a:pt x="4542" y="15118"/>
                </a:lnTo>
                <a:lnTo>
                  <a:pt x="5020" y="15417"/>
                </a:lnTo>
                <a:lnTo>
                  <a:pt x="5498" y="15596"/>
                </a:lnTo>
                <a:lnTo>
                  <a:pt x="6096" y="15656"/>
                </a:lnTo>
                <a:lnTo>
                  <a:pt x="6693" y="15656"/>
                </a:lnTo>
                <a:lnTo>
                  <a:pt x="7231" y="15477"/>
                </a:lnTo>
                <a:lnTo>
                  <a:pt x="7709" y="15238"/>
                </a:lnTo>
                <a:lnTo>
                  <a:pt x="8127" y="14939"/>
                </a:lnTo>
                <a:lnTo>
                  <a:pt x="8486" y="14521"/>
                </a:lnTo>
                <a:lnTo>
                  <a:pt x="8725" y="14103"/>
                </a:lnTo>
                <a:lnTo>
                  <a:pt x="8844" y="13625"/>
                </a:lnTo>
                <a:lnTo>
                  <a:pt x="8964" y="13146"/>
                </a:lnTo>
                <a:lnTo>
                  <a:pt x="8964" y="12609"/>
                </a:lnTo>
                <a:lnTo>
                  <a:pt x="8904" y="12131"/>
                </a:lnTo>
                <a:lnTo>
                  <a:pt x="8725" y="11653"/>
                </a:lnTo>
                <a:lnTo>
                  <a:pt x="8486" y="11234"/>
                </a:lnTo>
                <a:lnTo>
                  <a:pt x="8127" y="10816"/>
                </a:lnTo>
                <a:lnTo>
                  <a:pt x="7709" y="10517"/>
                </a:lnTo>
                <a:lnTo>
                  <a:pt x="7171" y="10278"/>
                </a:lnTo>
                <a:lnTo>
                  <a:pt x="6574" y="10159"/>
                </a:lnTo>
                <a:lnTo>
                  <a:pt x="6514" y="10099"/>
                </a:lnTo>
                <a:lnTo>
                  <a:pt x="6454" y="9979"/>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 name="Google Shape;146;p5"/>
          <p:cNvSpPr/>
          <p:nvPr/>
        </p:nvSpPr>
        <p:spPr>
          <a:xfrm rot="8224608">
            <a:off x="10478965" y="4204361"/>
            <a:ext cx="669324" cy="1028904"/>
          </a:xfrm>
          <a:custGeom>
            <a:avLst/>
            <a:gdLst/>
            <a:ahLst/>
            <a:cxnLst/>
            <a:rect l="l" t="t" r="r" b="b"/>
            <a:pathLst>
              <a:path w="22469" h="34540" extrusionOk="0">
                <a:moveTo>
                  <a:pt x="8785" y="1435"/>
                </a:moveTo>
                <a:lnTo>
                  <a:pt x="9083" y="1733"/>
                </a:lnTo>
                <a:lnTo>
                  <a:pt x="9382" y="2032"/>
                </a:lnTo>
                <a:lnTo>
                  <a:pt x="9860" y="2749"/>
                </a:lnTo>
                <a:lnTo>
                  <a:pt x="10278" y="3407"/>
                </a:lnTo>
                <a:lnTo>
                  <a:pt x="10816" y="4064"/>
                </a:lnTo>
                <a:lnTo>
                  <a:pt x="11354" y="4661"/>
                </a:lnTo>
                <a:lnTo>
                  <a:pt x="12011" y="5199"/>
                </a:lnTo>
                <a:lnTo>
                  <a:pt x="12669" y="5618"/>
                </a:lnTo>
                <a:lnTo>
                  <a:pt x="13386" y="6036"/>
                </a:lnTo>
                <a:lnTo>
                  <a:pt x="12489" y="5857"/>
                </a:lnTo>
                <a:lnTo>
                  <a:pt x="11653" y="5677"/>
                </a:lnTo>
                <a:lnTo>
                  <a:pt x="11294" y="5558"/>
                </a:lnTo>
                <a:lnTo>
                  <a:pt x="10936" y="5379"/>
                </a:lnTo>
                <a:lnTo>
                  <a:pt x="10637" y="5080"/>
                </a:lnTo>
                <a:lnTo>
                  <a:pt x="10278" y="4721"/>
                </a:lnTo>
                <a:lnTo>
                  <a:pt x="9800" y="3944"/>
                </a:lnTo>
                <a:lnTo>
                  <a:pt x="9322" y="3168"/>
                </a:lnTo>
                <a:lnTo>
                  <a:pt x="9024" y="2331"/>
                </a:lnTo>
                <a:lnTo>
                  <a:pt x="8785" y="1435"/>
                </a:lnTo>
                <a:close/>
                <a:moveTo>
                  <a:pt x="15656" y="1016"/>
                </a:moveTo>
                <a:lnTo>
                  <a:pt x="15597" y="2271"/>
                </a:lnTo>
                <a:lnTo>
                  <a:pt x="15477" y="3168"/>
                </a:lnTo>
                <a:lnTo>
                  <a:pt x="15358" y="4064"/>
                </a:lnTo>
                <a:lnTo>
                  <a:pt x="15119" y="4960"/>
                </a:lnTo>
                <a:lnTo>
                  <a:pt x="14999" y="5319"/>
                </a:lnTo>
                <a:lnTo>
                  <a:pt x="14820" y="5618"/>
                </a:lnTo>
                <a:lnTo>
                  <a:pt x="14641" y="5916"/>
                </a:lnTo>
                <a:lnTo>
                  <a:pt x="14402" y="6096"/>
                </a:lnTo>
                <a:lnTo>
                  <a:pt x="14163" y="6155"/>
                </a:lnTo>
                <a:lnTo>
                  <a:pt x="13924" y="6155"/>
                </a:lnTo>
                <a:lnTo>
                  <a:pt x="14043" y="6036"/>
                </a:lnTo>
                <a:lnTo>
                  <a:pt x="14163" y="5916"/>
                </a:lnTo>
                <a:lnTo>
                  <a:pt x="14222" y="5797"/>
                </a:lnTo>
                <a:lnTo>
                  <a:pt x="14222" y="5618"/>
                </a:lnTo>
                <a:lnTo>
                  <a:pt x="14103" y="4960"/>
                </a:lnTo>
                <a:lnTo>
                  <a:pt x="14103" y="4363"/>
                </a:lnTo>
                <a:lnTo>
                  <a:pt x="14163" y="3705"/>
                </a:lnTo>
                <a:lnTo>
                  <a:pt x="14282" y="3108"/>
                </a:lnTo>
                <a:lnTo>
                  <a:pt x="14521" y="2510"/>
                </a:lnTo>
                <a:lnTo>
                  <a:pt x="14820" y="1972"/>
                </a:lnTo>
                <a:lnTo>
                  <a:pt x="15238" y="1494"/>
                </a:lnTo>
                <a:lnTo>
                  <a:pt x="15656" y="1016"/>
                </a:lnTo>
                <a:close/>
                <a:moveTo>
                  <a:pt x="19062" y="5199"/>
                </a:moveTo>
                <a:lnTo>
                  <a:pt x="19122" y="5259"/>
                </a:lnTo>
                <a:lnTo>
                  <a:pt x="19062" y="5379"/>
                </a:lnTo>
                <a:lnTo>
                  <a:pt x="18644" y="5618"/>
                </a:lnTo>
                <a:lnTo>
                  <a:pt x="17927" y="5976"/>
                </a:lnTo>
                <a:lnTo>
                  <a:pt x="17389" y="6096"/>
                </a:lnTo>
                <a:lnTo>
                  <a:pt x="16911" y="6215"/>
                </a:lnTo>
                <a:lnTo>
                  <a:pt x="15836" y="6335"/>
                </a:lnTo>
                <a:lnTo>
                  <a:pt x="15836" y="6335"/>
                </a:lnTo>
                <a:lnTo>
                  <a:pt x="17210" y="5797"/>
                </a:lnTo>
                <a:lnTo>
                  <a:pt x="18584" y="5319"/>
                </a:lnTo>
                <a:lnTo>
                  <a:pt x="19062" y="5199"/>
                </a:lnTo>
                <a:close/>
                <a:moveTo>
                  <a:pt x="5080" y="9083"/>
                </a:moveTo>
                <a:lnTo>
                  <a:pt x="4900" y="9143"/>
                </a:lnTo>
                <a:lnTo>
                  <a:pt x="4542" y="9322"/>
                </a:lnTo>
                <a:lnTo>
                  <a:pt x="4183" y="9621"/>
                </a:lnTo>
                <a:lnTo>
                  <a:pt x="3944" y="9980"/>
                </a:lnTo>
                <a:lnTo>
                  <a:pt x="3705" y="10517"/>
                </a:lnTo>
                <a:lnTo>
                  <a:pt x="3646" y="10816"/>
                </a:lnTo>
                <a:lnTo>
                  <a:pt x="3586" y="11055"/>
                </a:lnTo>
                <a:lnTo>
                  <a:pt x="3586" y="11294"/>
                </a:lnTo>
                <a:lnTo>
                  <a:pt x="3646" y="11533"/>
                </a:lnTo>
                <a:lnTo>
                  <a:pt x="3825" y="11653"/>
                </a:lnTo>
                <a:lnTo>
                  <a:pt x="3944" y="11772"/>
                </a:lnTo>
                <a:lnTo>
                  <a:pt x="4183" y="11832"/>
                </a:lnTo>
                <a:lnTo>
                  <a:pt x="4363" y="11832"/>
                </a:lnTo>
                <a:lnTo>
                  <a:pt x="4482" y="11772"/>
                </a:lnTo>
                <a:lnTo>
                  <a:pt x="4661" y="11593"/>
                </a:lnTo>
                <a:lnTo>
                  <a:pt x="4721" y="11474"/>
                </a:lnTo>
                <a:lnTo>
                  <a:pt x="4721" y="11235"/>
                </a:lnTo>
                <a:lnTo>
                  <a:pt x="4781" y="10936"/>
                </a:lnTo>
                <a:lnTo>
                  <a:pt x="4841" y="10697"/>
                </a:lnTo>
                <a:lnTo>
                  <a:pt x="5020" y="10278"/>
                </a:lnTo>
                <a:lnTo>
                  <a:pt x="5259" y="9860"/>
                </a:lnTo>
                <a:lnTo>
                  <a:pt x="5319" y="9681"/>
                </a:lnTo>
                <a:lnTo>
                  <a:pt x="5319" y="9502"/>
                </a:lnTo>
                <a:lnTo>
                  <a:pt x="5319" y="9263"/>
                </a:lnTo>
                <a:lnTo>
                  <a:pt x="5199" y="9143"/>
                </a:lnTo>
                <a:lnTo>
                  <a:pt x="5080" y="9083"/>
                </a:lnTo>
                <a:close/>
                <a:moveTo>
                  <a:pt x="7769" y="10458"/>
                </a:moveTo>
                <a:lnTo>
                  <a:pt x="7649" y="10517"/>
                </a:lnTo>
                <a:lnTo>
                  <a:pt x="7530" y="10757"/>
                </a:lnTo>
                <a:lnTo>
                  <a:pt x="7350" y="11474"/>
                </a:lnTo>
                <a:lnTo>
                  <a:pt x="7291" y="11892"/>
                </a:lnTo>
                <a:lnTo>
                  <a:pt x="7291" y="12191"/>
                </a:lnTo>
                <a:lnTo>
                  <a:pt x="7350" y="12489"/>
                </a:lnTo>
                <a:lnTo>
                  <a:pt x="7410" y="12669"/>
                </a:lnTo>
                <a:lnTo>
                  <a:pt x="7649" y="12788"/>
                </a:lnTo>
                <a:lnTo>
                  <a:pt x="7828" y="12788"/>
                </a:lnTo>
                <a:lnTo>
                  <a:pt x="8008" y="12728"/>
                </a:lnTo>
                <a:lnTo>
                  <a:pt x="8067" y="12609"/>
                </a:lnTo>
                <a:lnTo>
                  <a:pt x="8187" y="12430"/>
                </a:lnTo>
                <a:lnTo>
                  <a:pt x="8187" y="12191"/>
                </a:lnTo>
                <a:lnTo>
                  <a:pt x="8187" y="11713"/>
                </a:lnTo>
                <a:lnTo>
                  <a:pt x="8067" y="11055"/>
                </a:lnTo>
                <a:lnTo>
                  <a:pt x="7948" y="10577"/>
                </a:lnTo>
                <a:lnTo>
                  <a:pt x="7828" y="10458"/>
                </a:lnTo>
                <a:close/>
                <a:moveTo>
                  <a:pt x="11832" y="10816"/>
                </a:moveTo>
                <a:lnTo>
                  <a:pt x="11713" y="10876"/>
                </a:lnTo>
                <a:lnTo>
                  <a:pt x="11593" y="10936"/>
                </a:lnTo>
                <a:lnTo>
                  <a:pt x="11354" y="11294"/>
                </a:lnTo>
                <a:lnTo>
                  <a:pt x="11115" y="11713"/>
                </a:lnTo>
                <a:lnTo>
                  <a:pt x="10995" y="12250"/>
                </a:lnTo>
                <a:lnTo>
                  <a:pt x="10936" y="12489"/>
                </a:lnTo>
                <a:lnTo>
                  <a:pt x="10936" y="12728"/>
                </a:lnTo>
                <a:lnTo>
                  <a:pt x="10995" y="12908"/>
                </a:lnTo>
                <a:lnTo>
                  <a:pt x="11115" y="13087"/>
                </a:lnTo>
                <a:lnTo>
                  <a:pt x="11235" y="13266"/>
                </a:lnTo>
                <a:lnTo>
                  <a:pt x="11414" y="13386"/>
                </a:lnTo>
                <a:lnTo>
                  <a:pt x="11772" y="13386"/>
                </a:lnTo>
                <a:lnTo>
                  <a:pt x="11892" y="13326"/>
                </a:lnTo>
                <a:lnTo>
                  <a:pt x="12011" y="13206"/>
                </a:lnTo>
                <a:lnTo>
                  <a:pt x="12131" y="12848"/>
                </a:lnTo>
                <a:lnTo>
                  <a:pt x="12191" y="12430"/>
                </a:lnTo>
                <a:lnTo>
                  <a:pt x="12191" y="11952"/>
                </a:lnTo>
                <a:lnTo>
                  <a:pt x="12191" y="11533"/>
                </a:lnTo>
                <a:lnTo>
                  <a:pt x="12071" y="11115"/>
                </a:lnTo>
                <a:lnTo>
                  <a:pt x="12011" y="10876"/>
                </a:lnTo>
                <a:lnTo>
                  <a:pt x="11892" y="10816"/>
                </a:lnTo>
                <a:close/>
                <a:moveTo>
                  <a:pt x="15597" y="10757"/>
                </a:moveTo>
                <a:lnTo>
                  <a:pt x="15537" y="10816"/>
                </a:lnTo>
                <a:lnTo>
                  <a:pt x="15477" y="10936"/>
                </a:lnTo>
                <a:lnTo>
                  <a:pt x="15358" y="11235"/>
                </a:lnTo>
                <a:lnTo>
                  <a:pt x="15358" y="11653"/>
                </a:lnTo>
                <a:lnTo>
                  <a:pt x="15417" y="12071"/>
                </a:lnTo>
                <a:lnTo>
                  <a:pt x="15537" y="12549"/>
                </a:lnTo>
                <a:lnTo>
                  <a:pt x="15716" y="12908"/>
                </a:lnTo>
                <a:lnTo>
                  <a:pt x="15895" y="13206"/>
                </a:lnTo>
                <a:lnTo>
                  <a:pt x="16015" y="13326"/>
                </a:lnTo>
                <a:lnTo>
                  <a:pt x="16075" y="13386"/>
                </a:lnTo>
                <a:lnTo>
                  <a:pt x="16314" y="13445"/>
                </a:lnTo>
                <a:lnTo>
                  <a:pt x="16493" y="13386"/>
                </a:lnTo>
                <a:lnTo>
                  <a:pt x="16553" y="13326"/>
                </a:lnTo>
                <a:lnTo>
                  <a:pt x="16612" y="13147"/>
                </a:lnTo>
                <a:lnTo>
                  <a:pt x="16612" y="12967"/>
                </a:lnTo>
                <a:lnTo>
                  <a:pt x="16553" y="12728"/>
                </a:lnTo>
                <a:lnTo>
                  <a:pt x="16433" y="12191"/>
                </a:lnTo>
                <a:lnTo>
                  <a:pt x="16194" y="11653"/>
                </a:lnTo>
                <a:lnTo>
                  <a:pt x="15955" y="11175"/>
                </a:lnTo>
                <a:lnTo>
                  <a:pt x="15716" y="10876"/>
                </a:lnTo>
                <a:lnTo>
                  <a:pt x="15597" y="10757"/>
                </a:lnTo>
                <a:close/>
                <a:moveTo>
                  <a:pt x="19481" y="11354"/>
                </a:moveTo>
                <a:lnTo>
                  <a:pt x="19301" y="11414"/>
                </a:lnTo>
                <a:lnTo>
                  <a:pt x="19182" y="11533"/>
                </a:lnTo>
                <a:lnTo>
                  <a:pt x="19122" y="11713"/>
                </a:lnTo>
                <a:lnTo>
                  <a:pt x="19062" y="11952"/>
                </a:lnTo>
                <a:lnTo>
                  <a:pt x="19003" y="12489"/>
                </a:lnTo>
                <a:lnTo>
                  <a:pt x="19062" y="13087"/>
                </a:lnTo>
                <a:lnTo>
                  <a:pt x="19182" y="13625"/>
                </a:lnTo>
                <a:lnTo>
                  <a:pt x="19361" y="14043"/>
                </a:lnTo>
                <a:lnTo>
                  <a:pt x="19481" y="14103"/>
                </a:lnTo>
                <a:lnTo>
                  <a:pt x="19600" y="14103"/>
                </a:lnTo>
                <a:lnTo>
                  <a:pt x="19720" y="14043"/>
                </a:lnTo>
                <a:lnTo>
                  <a:pt x="19839" y="13864"/>
                </a:lnTo>
                <a:lnTo>
                  <a:pt x="19899" y="13326"/>
                </a:lnTo>
                <a:lnTo>
                  <a:pt x="19899" y="12489"/>
                </a:lnTo>
                <a:lnTo>
                  <a:pt x="19839" y="12071"/>
                </a:lnTo>
                <a:lnTo>
                  <a:pt x="19780" y="11713"/>
                </a:lnTo>
                <a:lnTo>
                  <a:pt x="19660" y="11474"/>
                </a:lnTo>
                <a:lnTo>
                  <a:pt x="19600" y="11414"/>
                </a:lnTo>
                <a:lnTo>
                  <a:pt x="19481" y="11354"/>
                </a:lnTo>
                <a:close/>
                <a:moveTo>
                  <a:pt x="5319" y="13565"/>
                </a:moveTo>
                <a:lnTo>
                  <a:pt x="5199" y="13685"/>
                </a:lnTo>
                <a:lnTo>
                  <a:pt x="5020" y="13864"/>
                </a:lnTo>
                <a:lnTo>
                  <a:pt x="4721" y="14222"/>
                </a:lnTo>
                <a:lnTo>
                  <a:pt x="4542" y="14461"/>
                </a:lnTo>
                <a:lnTo>
                  <a:pt x="4422" y="14820"/>
                </a:lnTo>
                <a:lnTo>
                  <a:pt x="4363" y="15298"/>
                </a:lnTo>
                <a:lnTo>
                  <a:pt x="4303" y="15776"/>
                </a:lnTo>
                <a:lnTo>
                  <a:pt x="4363" y="16015"/>
                </a:lnTo>
                <a:lnTo>
                  <a:pt x="4482" y="16134"/>
                </a:lnTo>
                <a:lnTo>
                  <a:pt x="4661" y="16314"/>
                </a:lnTo>
                <a:lnTo>
                  <a:pt x="4781" y="16433"/>
                </a:lnTo>
                <a:lnTo>
                  <a:pt x="4960" y="16433"/>
                </a:lnTo>
                <a:lnTo>
                  <a:pt x="5080" y="16374"/>
                </a:lnTo>
                <a:lnTo>
                  <a:pt x="5139" y="16194"/>
                </a:lnTo>
                <a:lnTo>
                  <a:pt x="5259" y="16015"/>
                </a:lnTo>
                <a:lnTo>
                  <a:pt x="5378" y="15537"/>
                </a:lnTo>
                <a:lnTo>
                  <a:pt x="5438" y="14999"/>
                </a:lnTo>
                <a:lnTo>
                  <a:pt x="5498" y="14402"/>
                </a:lnTo>
                <a:lnTo>
                  <a:pt x="5498" y="13685"/>
                </a:lnTo>
                <a:lnTo>
                  <a:pt x="5438" y="13565"/>
                </a:lnTo>
                <a:close/>
                <a:moveTo>
                  <a:pt x="9382" y="13983"/>
                </a:moveTo>
                <a:lnTo>
                  <a:pt x="9263" y="14043"/>
                </a:lnTo>
                <a:lnTo>
                  <a:pt x="9143" y="14282"/>
                </a:lnTo>
                <a:lnTo>
                  <a:pt x="9024" y="14641"/>
                </a:lnTo>
                <a:lnTo>
                  <a:pt x="8904" y="14999"/>
                </a:lnTo>
                <a:lnTo>
                  <a:pt x="8785" y="15836"/>
                </a:lnTo>
                <a:lnTo>
                  <a:pt x="8785" y="16314"/>
                </a:lnTo>
                <a:lnTo>
                  <a:pt x="8844" y="16433"/>
                </a:lnTo>
                <a:lnTo>
                  <a:pt x="8964" y="16613"/>
                </a:lnTo>
                <a:lnTo>
                  <a:pt x="9143" y="16792"/>
                </a:lnTo>
                <a:lnTo>
                  <a:pt x="9322" y="16911"/>
                </a:lnTo>
                <a:lnTo>
                  <a:pt x="9561" y="16911"/>
                </a:lnTo>
                <a:lnTo>
                  <a:pt x="9621" y="16732"/>
                </a:lnTo>
                <a:lnTo>
                  <a:pt x="9621" y="16493"/>
                </a:lnTo>
                <a:lnTo>
                  <a:pt x="9561" y="15178"/>
                </a:lnTo>
                <a:lnTo>
                  <a:pt x="9561" y="14342"/>
                </a:lnTo>
                <a:lnTo>
                  <a:pt x="9502" y="14103"/>
                </a:lnTo>
                <a:lnTo>
                  <a:pt x="9442" y="13983"/>
                </a:lnTo>
                <a:close/>
                <a:moveTo>
                  <a:pt x="14043" y="14700"/>
                </a:moveTo>
                <a:lnTo>
                  <a:pt x="13924" y="14820"/>
                </a:lnTo>
                <a:lnTo>
                  <a:pt x="13804" y="14999"/>
                </a:lnTo>
                <a:lnTo>
                  <a:pt x="13565" y="15656"/>
                </a:lnTo>
                <a:lnTo>
                  <a:pt x="13326" y="16314"/>
                </a:lnTo>
                <a:lnTo>
                  <a:pt x="13326" y="16553"/>
                </a:lnTo>
                <a:lnTo>
                  <a:pt x="13326" y="16732"/>
                </a:lnTo>
                <a:lnTo>
                  <a:pt x="13445" y="16971"/>
                </a:lnTo>
                <a:lnTo>
                  <a:pt x="13684" y="17210"/>
                </a:lnTo>
                <a:lnTo>
                  <a:pt x="13924" y="17210"/>
                </a:lnTo>
                <a:lnTo>
                  <a:pt x="14043" y="17091"/>
                </a:lnTo>
                <a:lnTo>
                  <a:pt x="14103" y="16852"/>
                </a:lnTo>
                <a:lnTo>
                  <a:pt x="14163" y="16433"/>
                </a:lnTo>
                <a:lnTo>
                  <a:pt x="14222" y="15716"/>
                </a:lnTo>
                <a:lnTo>
                  <a:pt x="14222" y="15059"/>
                </a:lnTo>
                <a:lnTo>
                  <a:pt x="14163" y="14820"/>
                </a:lnTo>
                <a:lnTo>
                  <a:pt x="14103" y="14760"/>
                </a:lnTo>
                <a:lnTo>
                  <a:pt x="14043" y="14700"/>
                </a:lnTo>
                <a:close/>
                <a:moveTo>
                  <a:pt x="17509" y="15119"/>
                </a:moveTo>
                <a:lnTo>
                  <a:pt x="17389" y="15716"/>
                </a:lnTo>
                <a:lnTo>
                  <a:pt x="17270" y="16254"/>
                </a:lnTo>
                <a:lnTo>
                  <a:pt x="17210" y="16852"/>
                </a:lnTo>
                <a:lnTo>
                  <a:pt x="17210" y="17330"/>
                </a:lnTo>
                <a:lnTo>
                  <a:pt x="17270" y="17748"/>
                </a:lnTo>
                <a:lnTo>
                  <a:pt x="17330" y="17867"/>
                </a:lnTo>
                <a:lnTo>
                  <a:pt x="17628" y="17867"/>
                </a:lnTo>
                <a:lnTo>
                  <a:pt x="17808" y="17748"/>
                </a:lnTo>
                <a:lnTo>
                  <a:pt x="17927" y="17628"/>
                </a:lnTo>
                <a:lnTo>
                  <a:pt x="18047" y="17449"/>
                </a:lnTo>
                <a:lnTo>
                  <a:pt x="18106" y="17330"/>
                </a:lnTo>
                <a:lnTo>
                  <a:pt x="18106" y="17150"/>
                </a:lnTo>
                <a:lnTo>
                  <a:pt x="18047" y="16732"/>
                </a:lnTo>
                <a:lnTo>
                  <a:pt x="17927" y="16374"/>
                </a:lnTo>
                <a:lnTo>
                  <a:pt x="17628" y="15656"/>
                </a:lnTo>
                <a:lnTo>
                  <a:pt x="17509" y="15358"/>
                </a:lnTo>
                <a:lnTo>
                  <a:pt x="17509" y="15119"/>
                </a:lnTo>
                <a:close/>
                <a:moveTo>
                  <a:pt x="21034" y="16194"/>
                </a:moveTo>
                <a:lnTo>
                  <a:pt x="20855" y="16254"/>
                </a:lnTo>
                <a:lnTo>
                  <a:pt x="20497" y="16433"/>
                </a:lnTo>
                <a:lnTo>
                  <a:pt x="20258" y="16732"/>
                </a:lnTo>
                <a:lnTo>
                  <a:pt x="20019" y="17210"/>
                </a:lnTo>
                <a:lnTo>
                  <a:pt x="19839" y="17688"/>
                </a:lnTo>
                <a:lnTo>
                  <a:pt x="19780" y="17867"/>
                </a:lnTo>
                <a:lnTo>
                  <a:pt x="19780" y="17987"/>
                </a:lnTo>
                <a:lnTo>
                  <a:pt x="19899" y="18226"/>
                </a:lnTo>
                <a:lnTo>
                  <a:pt x="20138" y="18405"/>
                </a:lnTo>
                <a:lnTo>
                  <a:pt x="20258" y="18465"/>
                </a:lnTo>
                <a:lnTo>
                  <a:pt x="20377" y="18465"/>
                </a:lnTo>
                <a:lnTo>
                  <a:pt x="20497" y="18345"/>
                </a:lnTo>
                <a:lnTo>
                  <a:pt x="20616" y="18166"/>
                </a:lnTo>
                <a:lnTo>
                  <a:pt x="20855" y="17449"/>
                </a:lnTo>
                <a:lnTo>
                  <a:pt x="21154" y="16672"/>
                </a:lnTo>
                <a:lnTo>
                  <a:pt x="21154" y="16374"/>
                </a:lnTo>
                <a:lnTo>
                  <a:pt x="21154" y="16314"/>
                </a:lnTo>
                <a:lnTo>
                  <a:pt x="21094" y="16254"/>
                </a:lnTo>
                <a:lnTo>
                  <a:pt x="21034" y="16194"/>
                </a:lnTo>
                <a:close/>
                <a:moveTo>
                  <a:pt x="2211" y="18644"/>
                </a:moveTo>
                <a:lnTo>
                  <a:pt x="2152" y="18704"/>
                </a:lnTo>
                <a:lnTo>
                  <a:pt x="2032" y="18764"/>
                </a:lnTo>
                <a:lnTo>
                  <a:pt x="1972" y="18943"/>
                </a:lnTo>
                <a:lnTo>
                  <a:pt x="1913" y="19122"/>
                </a:lnTo>
                <a:lnTo>
                  <a:pt x="1972" y="19361"/>
                </a:lnTo>
                <a:lnTo>
                  <a:pt x="2032" y="19600"/>
                </a:lnTo>
                <a:lnTo>
                  <a:pt x="2271" y="20078"/>
                </a:lnTo>
                <a:lnTo>
                  <a:pt x="2570" y="20377"/>
                </a:lnTo>
                <a:lnTo>
                  <a:pt x="2869" y="20556"/>
                </a:lnTo>
                <a:lnTo>
                  <a:pt x="3526" y="20556"/>
                </a:lnTo>
                <a:lnTo>
                  <a:pt x="3646" y="20497"/>
                </a:lnTo>
                <a:lnTo>
                  <a:pt x="3646" y="20317"/>
                </a:lnTo>
                <a:lnTo>
                  <a:pt x="3526" y="20138"/>
                </a:lnTo>
                <a:lnTo>
                  <a:pt x="3227" y="19720"/>
                </a:lnTo>
                <a:lnTo>
                  <a:pt x="2809" y="19122"/>
                </a:lnTo>
                <a:lnTo>
                  <a:pt x="2630" y="18883"/>
                </a:lnTo>
                <a:lnTo>
                  <a:pt x="2450" y="18704"/>
                </a:lnTo>
                <a:lnTo>
                  <a:pt x="2211" y="18644"/>
                </a:lnTo>
                <a:close/>
                <a:moveTo>
                  <a:pt x="11354" y="18525"/>
                </a:moveTo>
                <a:lnTo>
                  <a:pt x="11235" y="18644"/>
                </a:lnTo>
                <a:lnTo>
                  <a:pt x="11055" y="19182"/>
                </a:lnTo>
                <a:lnTo>
                  <a:pt x="10876" y="20138"/>
                </a:lnTo>
                <a:lnTo>
                  <a:pt x="10816" y="20616"/>
                </a:lnTo>
                <a:lnTo>
                  <a:pt x="10876" y="20915"/>
                </a:lnTo>
                <a:lnTo>
                  <a:pt x="10936" y="21034"/>
                </a:lnTo>
                <a:lnTo>
                  <a:pt x="11115" y="21034"/>
                </a:lnTo>
                <a:lnTo>
                  <a:pt x="11294" y="20915"/>
                </a:lnTo>
                <a:lnTo>
                  <a:pt x="11414" y="20795"/>
                </a:lnTo>
                <a:lnTo>
                  <a:pt x="11474" y="20616"/>
                </a:lnTo>
                <a:lnTo>
                  <a:pt x="11593" y="20138"/>
                </a:lnTo>
                <a:lnTo>
                  <a:pt x="11653" y="19660"/>
                </a:lnTo>
                <a:lnTo>
                  <a:pt x="11593" y="19302"/>
                </a:lnTo>
                <a:lnTo>
                  <a:pt x="11533" y="18764"/>
                </a:lnTo>
                <a:lnTo>
                  <a:pt x="11474" y="18644"/>
                </a:lnTo>
                <a:lnTo>
                  <a:pt x="11414" y="18525"/>
                </a:lnTo>
                <a:close/>
                <a:moveTo>
                  <a:pt x="6932" y="18166"/>
                </a:moveTo>
                <a:lnTo>
                  <a:pt x="6872" y="18226"/>
                </a:lnTo>
                <a:lnTo>
                  <a:pt x="6693" y="18345"/>
                </a:lnTo>
                <a:lnTo>
                  <a:pt x="6574" y="18584"/>
                </a:lnTo>
                <a:lnTo>
                  <a:pt x="6454" y="18883"/>
                </a:lnTo>
                <a:lnTo>
                  <a:pt x="6335" y="19541"/>
                </a:lnTo>
                <a:lnTo>
                  <a:pt x="6215" y="19959"/>
                </a:lnTo>
                <a:lnTo>
                  <a:pt x="6096" y="20616"/>
                </a:lnTo>
                <a:lnTo>
                  <a:pt x="6096" y="21034"/>
                </a:lnTo>
                <a:lnTo>
                  <a:pt x="6155" y="21333"/>
                </a:lnTo>
                <a:lnTo>
                  <a:pt x="6275" y="21393"/>
                </a:lnTo>
                <a:lnTo>
                  <a:pt x="6335" y="21453"/>
                </a:lnTo>
                <a:lnTo>
                  <a:pt x="6394" y="21453"/>
                </a:lnTo>
                <a:lnTo>
                  <a:pt x="6514" y="21393"/>
                </a:lnTo>
                <a:lnTo>
                  <a:pt x="6693" y="21094"/>
                </a:lnTo>
                <a:lnTo>
                  <a:pt x="6872" y="20676"/>
                </a:lnTo>
                <a:lnTo>
                  <a:pt x="7052" y="20078"/>
                </a:lnTo>
                <a:lnTo>
                  <a:pt x="7111" y="19660"/>
                </a:lnTo>
                <a:lnTo>
                  <a:pt x="7231" y="19062"/>
                </a:lnTo>
                <a:lnTo>
                  <a:pt x="7231" y="18704"/>
                </a:lnTo>
                <a:lnTo>
                  <a:pt x="7231" y="18465"/>
                </a:lnTo>
                <a:lnTo>
                  <a:pt x="7171" y="18286"/>
                </a:lnTo>
                <a:lnTo>
                  <a:pt x="7111" y="18226"/>
                </a:lnTo>
                <a:lnTo>
                  <a:pt x="6992" y="18166"/>
                </a:lnTo>
                <a:close/>
                <a:moveTo>
                  <a:pt x="16075" y="19062"/>
                </a:moveTo>
                <a:lnTo>
                  <a:pt x="15776" y="19421"/>
                </a:lnTo>
                <a:lnTo>
                  <a:pt x="15477" y="19780"/>
                </a:lnTo>
                <a:lnTo>
                  <a:pt x="15417" y="19839"/>
                </a:lnTo>
                <a:lnTo>
                  <a:pt x="15477" y="19720"/>
                </a:lnTo>
                <a:lnTo>
                  <a:pt x="15298" y="20019"/>
                </a:lnTo>
                <a:lnTo>
                  <a:pt x="15178" y="20497"/>
                </a:lnTo>
                <a:lnTo>
                  <a:pt x="15059" y="20975"/>
                </a:lnTo>
                <a:lnTo>
                  <a:pt x="15059" y="21214"/>
                </a:lnTo>
                <a:lnTo>
                  <a:pt x="15178" y="21333"/>
                </a:lnTo>
                <a:lnTo>
                  <a:pt x="15238" y="21453"/>
                </a:lnTo>
                <a:lnTo>
                  <a:pt x="15358" y="21453"/>
                </a:lnTo>
                <a:lnTo>
                  <a:pt x="15417" y="21393"/>
                </a:lnTo>
                <a:lnTo>
                  <a:pt x="15537" y="21333"/>
                </a:lnTo>
                <a:lnTo>
                  <a:pt x="15656" y="21034"/>
                </a:lnTo>
                <a:lnTo>
                  <a:pt x="15776" y="20616"/>
                </a:lnTo>
                <a:lnTo>
                  <a:pt x="15955" y="19720"/>
                </a:lnTo>
                <a:lnTo>
                  <a:pt x="16075" y="19242"/>
                </a:lnTo>
                <a:lnTo>
                  <a:pt x="16134" y="19062"/>
                </a:lnTo>
                <a:close/>
                <a:moveTo>
                  <a:pt x="19003" y="20258"/>
                </a:moveTo>
                <a:lnTo>
                  <a:pt x="19003" y="20377"/>
                </a:lnTo>
                <a:lnTo>
                  <a:pt x="18883" y="20616"/>
                </a:lnTo>
                <a:lnTo>
                  <a:pt x="18525" y="21393"/>
                </a:lnTo>
                <a:lnTo>
                  <a:pt x="18345" y="21811"/>
                </a:lnTo>
                <a:lnTo>
                  <a:pt x="18226" y="22170"/>
                </a:lnTo>
                <a:lnTo>
                  <a:pt x="18286" y="22469"/>
                </a:lnTo>
                <a:lnTo>
                  <a:pt x="18345" y="22588"/>
                </a:lnTo>
                <a:lnTo>
                  <a:pt x="18405" y="22648"/>
                </a:lnTo>
                <a:lnTo>
                  <a:pt x="18525" y="22708"/>
                </a:lnTo>
                <a:lnTo>
                  <a:pt x="18704" y="22648"/>
                </a:lnTo>
                <a:lnTo>
                  <a:pt x="18823" y="22588"/>
                </a:lnTo>
                <a:lnTo>
                  <a:pt x="18943" y="22469"/>
                </a:lnTo>
                <a:lnTo>
                  <a:pt x="19122" y="22110"/>
                </a:lnTo>
                <a:lnTo>
                  <a:pt x="19242" y="21751"/>
                </a:lnTo>
                <a:lnTo>
                  <a:pt x="19361" y="21273"/>
                </a:lnTo>
                <a:lnTo>
                  <a:pt x="19361" y="20855"/>
                </a:lnTo>
                <a:lnTo>
                  <a:pt x="19242" y="20497"/>
                </a:lnTo>
                <a:lnTo>
                  <a:pt x="19182" y="20377"/>
                </a:lnTo>
                <a:lnTo>
                  <a:pt x="19003" y="20258"/>
                </a:lnTo>
                <a:close/>
                <a:moveTo>
                  <a:pt x="8426" y="22827"/>
                </a:moveTo>
                <a:lnTo>
                  <a:pt x="8366" y="22887"/>
                </a:lnTo>
                <a:lnTo>
                  <a:pt x="8127" y="23006"/>
                </a:lnTo>
                <a:lnTo>
                  <a:pt x="7948" y="23305"/>
                </a:lnTo>
                <a:lnTo>
                  <a:pt x="7769" y="23664"/>
                </a:lnTo>
                <a:lnTo>
                  <a:pt x="7709" y="24082"/>
                </a:lnTo>
                <a:lnTo>
                  <a:pt x="7709" y="24261"/>
                </a:lnTo>
                <a:lnTo>
                  <a:pt x="7709" y="24440"/>
                </a:lnTo>
                <a:lnTo>
                  <a:pt x="7769" y="24620"/>
                </a:lnTo>
                <a:lnTo>
                  <a:pt x="7888" y="24799"/>
                </a:lnTo>
                <a:lnTo>
                  <a:pt x="8067" y="24918"/>
                </a:lnTo>
                <a:lnTo>
                  <a:pt x="8187" y="24978"/>
                </a:lnTo>
                <a:lnTo>
                  <a:pt x="8426" y="24978"/>
                </a:lnTo>
                <a:lnTo>
                  <a:pt x="8486" y="24918"/>
                </a:lnTo>
                <a:lnTo>
                  <a:pt x="8546" y="24799"/>
                </a:lnTo>
                <a:lnTo>
                  <a:pt x="8605" y="24440"/>
                </a:lnTo>
                <a:lnTo>
                  <a:pt x="8665" y="24082"/>
                </a:lnTo>
                <a:lnTo>
                  <a:pt x="8665" y="23664"/>
                </a:lnTo>
                <a:lnTo>
                  <a:pt x="8605" y="23066"/>
                </a:lnTo>
                <a:lnTo>
                  <a:pt x="8546" y="22947"/>
                </a:lnTo>
                <a:lnTo>
                  <a:pt x="8546" y="22887"/>
                </a:lnTo>
                <a:lnTo>
                  <a:pt x="8426" y="22827"/>
                </a:lnTo>
                <a:close/>
                <a:moveTo>
                  <a:pt x="13027" y="22708"/>
                </a:moveTo>
                <a:lnTo>
                  <a:pt x="12848" y="22887"/>
                </a:lnTo>
                <a:lnTo>
                  <a:pt x="12728" y="23066"/>
                </a:lnTo>
                <a:lnTo>
                  <a:pt x="12489" y="23604"/>
                </a:lnTo>
                <a:lnTo>
                  <a:pt x="12370" y="24142"/>
                </a:lnTo>
                <a:lnTo>
                  <a:pt x="12370" y="24381"/>
                </a:lnTo>
                <a:lnTo>
                  <a:pt x="12370" y="24620"/>
                </a:lnTo>
                <a:lnTo>
                  <a:pt x="12489" y="24918"/>
                </a:lnTo>
                <a:lnTo>
                  <a:pt x="12728" y="25337"/>
                </a:lnTo>
                <a:lnTo>
                  <a:pt x="12848" y="25456"/>
                </a:lnTo>
                <a:lnTo>
                  <a:pt x="12967" y="25516"/>
                </a:lnTo>
                <a:lnTo>
                  <a:pt x="13087" y="25456"/>
                </a:lnTo>
                <a:lnTo>
                  <a:pt x="13147" y="25217"/>
                </a:lnTo>
                <a:lnTo>
                  <a:pt x="13206" y="24739"/>
                </a:lnTo>
                <a:lnTo>
                  <a:pt x="13206" y="23843"/>
                </a:lnTo>
                <a:lnTo>
                  <a:pt x="13147" y="23006"/>
                </a:lnTo>
                <a:lnTo>
                  <a:pt x="13087" y="22767"/>
                </a:lnTo>
                <a:lnTo>
                  <a:pt x="13087" y="22708"/>
                </a:lnTo>
                <a:close/>
                <a:moveTo>
                  <a:pt x="3825" y="24261"/>
                </a:moveTo>
                <a:lnTo>
                  <a:pt x="3705" y="24381"/>
                </a:lnTo>
                <a:lnTo>
                  <a:pt x="3646" y="24560"/>
                </a:lnTo>
                <a:lnTo>
                  <a:pt x="3586" y="24799"/>
                </a:lnTo>
                <a:lnTo>
                  <a:pt x="3586" y="25098"/>
                </a:lnTo>
                <a:lnTo>
                  <a:pt x="3705" y="25456"/>
                </a:lnTo>
                <a:lnTo>
                  <a:pt x="3885" y="25695"/>
                </a:lnTo>
                <a:lnTo>
                  <a:pt x="4124" y="25934"/>
                </a:lnTo>
                <a:lnTo>
                  <a:pt x="4602" y="26114"/>
                </a:lnTo>
                <a:lnTo>
                  <a:pt x="4841" y="26114"/>
                </a:lnTo>
                <a:lnTo>
                  <a:pt x="4841" y="25994"/>
                </a:lnTo>
                <a:lnTo>
                  <a:pt x="4841" y="25934"/>
                </a:lnTo>
                <a:lnTo>
                  <a:pt x="4781" y="25636"/>
                </a:lnTo>
                <a:lnTo>
                  <a:pt x="4602" y="25277"/>
                </a:lnTo>
                <a:lnTo>
                  <a:pt x="4363" y="24918"/>
                </a:lnTo>
                <a:lnTo>
                  <a:pt x="3944" y="24381"/>
                </a:lnTo>
                <a:lnTo>
                  <a:pt x="3885" y="24321"/>
                </a:lnTo>
                <a:lnTo>
                  <a:pt x="3825" y="24261"/>
                </a:lnTo>
                <a:close/>
                <a:moveTo>
                  <a:pt x="17330" y="23723"/>
                </a:moveTo>
                <a:lnTo>
                  <a:pt x="17091" y="23843"/>
                </a:lnTo>
                <a:lnTo>
                  <a:pt x="16792" y="24082"/>
                </a:lnTo>
                <a:lnTo>
                  <a:pt x="16493" y="24440"/>
                </a:lnTo>
                <a:lnTo>
                  <a:pt x="16254" y="24859"/>
                </a:lnTo>
                <a:lnTo>
                  <a:pt x="16015" y="25277"/>
                </a:lnTo>
                <a:lnTo>
                  <a:pt x="15955" y="25636"/>
                </a:lnTo>
                <a:lnTo>
                  <a:pt x="15895" y="25815"/>
                </a:lnTo>
                <a:lnTo>
                  <a:pt x="15955" y="25994"/>
                </a:lnTo>
                <a:lnTo>
                  <a:pt x="16015" y="26114"/>
                </a:lnTo>
                <a:lnTo>
                  <a:pt x="16134" y="26173"/>
                </a:lnTo>
                <a:lnTo>
                  <a:pt x="16314" y="26293"/>
                </a:lnTo>
                <a:lnTo>
                  <a:pt x="16433" y="26293"/>
                </a:lnTo>
                <a:lnTo>
                  <a:pt x="16553" y="26173"/>
                </a:lnTo>
                <a:lnTo>
                  <a:pt x="16672" y="26054"/>
                </a:lnTo>
                <a:lnTo>
                  <a:pt x="16852" y="25695"/>
                </a:lnTo>
                <a:lnTo>
                  <a:pt x="16971" y="25217"/>
                </a:lnTo>
                <a:lnTo>
                  <a:pt x="17150" y="24201"/>
                </a:lnTo>
                <a:lnTo>
                  <a:pt x="17270" y="23843"/>
                </a:lnTo>
                <a:lnTo>
                  <a:pt x="17330" y="23723"/>
                </a:lnTo>
                <a:close/>
                <a:moveTo>
                  <a:pt x="10517" y="26771"/>
                </a:moveTo>
                <a:lnTo>
                  <a:pt x="10458" y="26831"/>
                </a:lnTo>
                <a:lnTo>
                  <a:pt x="10338" y="27010"/>
                </a:lnTo>
                <a:lnTo>
                  <a:pt x="10219" y="27607"/>
                </a:lnTo>
                <a:lnTo>
                  <a:pt x="10099" y="28384"/>
                </a:lnTo>
                <a:lnTo>
                  <a:pt x="10099" y="28683"/>
                </a:lnTo>
                <a:lnTo>
                  <a:pt x="10159" y="28922"/>
                </a:lnTo>
                <a:lnTo>
                  <a:pt x="10278" y="28982"/>
                </a:lnTo>
                <a:lnTo>
                  <a:pt x="10338" y="29042"/>
                </a:lnTo>
                <a:lnTo>
                  <a:pt x="10517" y="28982"/>
                </a:lnTo>
                <a:lnTo>
                  <a:pt x="10697" y="28922"/>
                </a:lnTo>
                <a:lnTo>
                  <a:pt x="10816" y="28803"/>
                </a:lnTo>
                <a:lnTo>
                  <a:pt x="10936" y="28683"/>
                </a:lnTo>
                <a:lnTo>
                  <a:pt x="11055" y="28325"/>
                </a:lnTo>
                <a:lnTo>
                  <a:pt x="11055" y="27906"/>
                </a:lnTo>
                <a:lnTo>
                  <a:pt x="11055" y="27607"/>
                </a:lnTo>
                <a:lnTo>
                  <a:pt x="10936" y="27309"/>
                </a:lnTo>
                <a:lnTo>
                  <a:pt x="10756" y="26950"/>
                </a:lnTo>
                <a:lnTo>
                  <a:pt x="10637" y="26771"/>
                </a:lnTo>
                <a:close/>
                <a:moveTo>
                  <a:pt x="14282" y="27368"/>
                </a:moveTo>
                <a:lnTo>
                  <a:pt x="14043" y="27428"/>
                </a:lnTo>
                <a:lnTo>
                  <a:pt x="13744" y="27667"/>
                </a:lnTo>
                <a:lnTo>
                  <a:pt x="13386" y="27966"/>
                </a:lnTo>
                <a:lnTo>
                  <a:pt x="13027" y="28325"/>
                </a:lnTo>
                <a:lnTo>
                  <a:pt x="12728" y="28683"/>
                </a:lnTo>
                <a:lnTo>
                  <a:pt x="12489" y="29101"/>
                </a:lnTo>
                <a:lnTo>
                  <a:pt x="12430" y="29281"/>
                </a:lnTo>
                <a:lnTo>
                  <a:pt x="12430" y="29460"/>
                </a:lnTo>
                <a:lnTo>
                  <a:pt x="12489" y="29579"/>
                </a:lnTo>
                <a:lnTo>
                  <a:pt x="12549" y="29699"/>
                </a:lnTo>
                <a:lnTo>
                  <a:pt x="12669" y="29759"/>
                </a:lnTo>
                <a:lnTo>
                  <a:pt x="12788" y="29759"/>
                </a:lnTo>
                <a:lnTo>
                  <a:pt x="12967" y="29699"/>
                </a:lnTo>
                <a:lnTo>
                  <a:pt x="13087" y="29579"/>
                </a:lnTo>
                <a:lnTo>
                  <a:pt x="13445" y="29221"/>
                </a:lnTo>
                <a:lnTo>
                  <a:pt x="13744" y="28743"/>
                </a:lnTo>
                <a:lnTo>
                  <a:pt x="13983" y="28265"/>
                </a:lnTo>
                <a:lnTo>
                  <a:pt x="14222" y="27787"/>
                </a:lnTo>
                <a:lnTo>
                  <a:pt x="14282" y="27488"/>
                </a:lnTo>
                <a:lnTo>
                  <a:pt x="14282" y="27368"/>
                </a:lnTo>
                <a:close/>
                <a:moveTo>
                  <a:pt x="6872" y="27249"/>
                </a:moveTo>
                <a:lnTo>
                  <a:pt x="6813" y="27309"/>
                </a:lnTo>
                <a:lnTo>
                  <a:pt x="6753" y="27548"/>
                </a:lnTo>
                <a:lnTo>
                  <a:pt x="6693" y="27906"/>
                </a:lnTo>
                <a:lnTo>
                  <a:pt x="6574" y="28384"/>
                </a:lnTo>
                <a:lnTo>
                  <a:pt x="6574" y="28862"/>
                </a:lnTo>
                <a:lnTo>
                  <a:pt x="6633" y="29281"/>
                </a:lnTo>
                <a:lnTo>
                  <a:pt x="6753" y="29639"/>
                </a:lnTo>
                <a:lnTo>
                  <a:pt x="6872" y="29818"/>
                </a:lnTo>
                <a:lnTo>
                  <a:pt x="6992" y="29878"/>
                </a:lnTo>
                <a:lnTo>
                  <a:pt x="7231" y="29938"/>
                </a:lnTo>
                <a:lnTo>
                  <a:pt x="7350" y="29938"/>
                </a:lnTo>
                <a:lnTo>
                  <a:pt x="7470" y="29878"/>
                </a:lnTo>
                <a:lnTo>
                  <a:pt x="7530" y="29759"/>
                </a:lnTo>
                <a:lnTo>
                  <a:pt x="7530" y="29400"/>
                </a:lnTo>
                <a:lnTo>
                  <a:pt x="7470" y="28862"/>
                </a:lnTo>
                <a:lnTo>
                  <a:pt x="7350" y="28325"/>
                </a:lnTo>
                <a:lnTo>
                  <a:pt x="7171" y="27847"/>
                </a:lnTo>
                <a:lnTo>
                  <a:pt x="6872" y="27249"/>
                </a:lnTo>
                <a:close/>
                <a:moveTo>
                  <a:pt x="9621" y="30715"/>
                </a:moveTo>
                <a:lnTo>
                  <a:pt x="9502" y="30775"/>
                </a:lnTo>
                <a:lnTo>
                  <a:pt x="9382" y="30894"/>
                </a:lnTo>
                <a:lnTo>
                  <a:pt x="9203" y="31133"/>
                </a:lnTo>
                <a:lnTo>
                  <a:pt x="9143" y="31551"/>
                </a:lnTo>
                <a:lnTo>
                  <a:pt x="9143" y="31731"/>
                </a:lnTo>
                <a:lnTo>
                  <a:pt x="9203" y="31850"/>
                </a:lnTo>
                <a:lnTo>
                  <a:pt x="9322" y="31970"/>
                </a:lnTo>
                <a:lnTo>
                  <a:pt x="9502" y="32029"/>
                </a:lnTo>
                <a:lnTo>
                  <a:pt x="9800" y="32029"/>
                </a:lnTo>
                <a:lnTo>
                  <a:pt x="9920" y="31910"/>
                </a:lnTo>
                <a:lnTo>
                  <a:pt x="9980" y="31790"/>
                </a:lnTo>
                <a:lnTo>
                  <a:pt x="10099" y="31551"/>
                </a:lnTo>
                <a:lnTo>
                  <a:pt x="10039" y="31253"/>
                </a:lnTo>
                <a:lnTo>
                  <a:pt x="9980" y="31014"/>
                </a:lnTo>
                <a:lnTo>
                  <a:pt x="9860" y="30775"/>
                </a:lnTo>
                <a:lnTo>
                  <a:pt x="9741" y="30775"/>
                </a:lnTo>
                <a:lnTo>
                  <a:pt x="9621" y="30715"/>
                </a:lnTo>
                <a:close/>
                <a:moveTo>
                  <a:pt x="9442" y="6275"/>
                </a:moveTo>
                <a:lnTo>
                  <a:pt x="9920" y="6335"/>
                </a:lnTo>
                <a:lnTo>
                  <a:pt x="10338" y="6454"/>
                </a:lnTo>
                <a:lnTo>
                  <a:pt x="10756" y="6633"/>
                </a:lnTo>
                <a:lnTo>
                  <a:pt x="11115" y="6813"/>
                </a:lnTo>
                <a:lnTo>
                  <a:pt x="11832" y="7231"/>
                </a:lnTo>
                <a:lnTo>
                  <a:pt x="12549" y="7649"/>
                </a:lnTo>
                <a:lnTo>
                  <a:pt x="12967" y="7829"/>
                </a:lnTo>
                <a:lnTo>
                  <a:pt x="13386" y="7888"/>
                </a:lnTo>
                <a:lnTo>
                  <a:pt x="13864" y="8008"/>
                </a:lnTo>
                <a:lnTo>
                  <a:pt x="14342" y="8008"/>
                </a:lnTo>
                <a:lnTo>
                  <a:pt x="15358" y="7948"/>
                </a:lnTo>
                <a:lnTo>
                  <a:pt x="16314" y="7888"/>
                </a:lnTo>
                <a:lnTo>
                  <a:pt x="17270" y="7829"/>
                </a:lnTo>
                <a:lnTo>
                  <a:pt x="17748" y="7769"/>
                </a:lnTo>
                <a:lnTo>
                  <a:pt x="18226" y="7829"/>
                </a:lnTo>
                <a:lnTo>
                  <a:pt x="18644" y="7888"/>
                </a:lnTo>
                <a:lnTo>
                  <a:pt x="19122" y="8008"/>
                </a:lnTo>
                <a:lnTo>
                  <a:pt x="19541" y="8187"/>
                </a:lnTo>
                <a:lnTo>
                  <a:pt x="19959" y="8426"/>
                </a:lnTo>
                <a:lnTo>
                  <a:pt x="20317" y="8785"/>
                </a:lnTo>
                <a:lnTo>
                  <a:pt x="20676" y="9203"/>
                </a:lnTo>
                <a:lnTo>
                  <a:pt x="20915" y="9561"/>
                </a:lnTo>
                <a:lnTo>
                  <a:pt x="21094" y="9920"/>
                </a:lnTo>
                <a:lnTo>
                  <a:pt x="21214" y="10338"/>
                </a:lnTo>
                <a:lnTo>
                  <a:pt x="21393" y="10757"/>
                </a:lnTo>
                <a:lnTo>
                  <a:pt x="21512" y="11593"/>
                </a:lnTo>
                <a:lnTo>
                  <a:pt x="21572" y="12489"/>
                </a:lnTo>
                <a:lnTo>
                  <a:pt x="21572" y="13445"/>
                </a:lnTo>
                <a:lnTo>
                  <a:pt x="21512" y="14342"/>
                </a:lnTo>
                <a:lnTo>
                  <a:pt x="21333" y="16015"/>
                </a:lnTo>
                <a:lnTo>
                  <a:pt x="21154" y="17031"/>
                </a:lnTo>
                <a:lnTo>
                  <a:pt x="20975" y="18106"/>
                </a:lnTo>
                <a:lnTo>
                  <a:pt x="20736" y="19122"/>
                </a:lnTo>
                <a:lnTo>
                  <a:pt x="20437" y="20138"/>
                </a:lnTo>
                <a:lnTo>
                  <a:pt x="20138" y="21154"/>
                </a:lnTo>
                <a:lnTo>
                  <a:pt x="19720" y="22110"/>
                </a:lnTo>
                <a:lnTo>
                  <a:pt x="19301" y="23066"/>
                </a:lnTo>
                <a:lnTo>
                  <a:pt x="18883" y="24022"/>
                </a:lnTo>
                <a:lnTo>
                  <a:pt x="18345" y="24978"/>
                </a:lnTo>
                <a:lnTo>
                  <a:pt x="17808" y="25875"/>
                </a:lnTo>
                <a:lnTo>
                  <a:pt x="17210" y="26711"/>
                </a:lnTo>
                <a:lnTo>
                  <a:pt x="16612" y="27607"/>
                </a:lnTo>
                <a:lnTo>
                  <a:pt x="15955" y="28384"/>
                </a:lnTo>
                <a:lnTo>
                  <a:pt x="15238" y="29161"/>
                </a:lnTo>
                <a:lnTo>
                  <a:pt x="14461" y="29938"/>
                </a:lnTo>
                <a:lnTo>
                  <a:pt x="13744" y="30655"/>
                </a:lnTo>
                <a:lnTo>
                  <a:pt x="13087" y="31253"/>
                </a:lnTo>
                <a:lnTo>
                  <a:pt x="12310" y="31850"/>
                </a:lnTo>
                <a:lnTo>
                  <a:pt x="11533" y="32388"/>
                </a:lnTo>
                <a:lnTo>
                  <a:pt x="10697" y="32866"/>
                </a:lnTo>
                <a:lnTo>
                  <a:pt x="10219" y="33045"/>
                </a:lnTo>
                <a:lnTo>
                  <a:pt x="9800" y="33165"/>
                </a:lnTo>
                <a:lnTo>
                  <a:pt x="9382" y="33284"/>
                </a:lnTo>
                <a:lnTo>
                  <a:pt x="8486" y="33284"/>
                </a:lnTo>
                <a:lnTo>
                  <a:pt x="8067" y="33105"/>
                </a:lnTo>
                <a:lnTo>
                  <a:pt x="7649" y="32926"/>
                </a:lnTo>
                <a:lnTo>
                  <a:pt x="7291" y="32627"/>
                </a:lnTo>
                <a:lnTo>
                  <a:pt x="6932" y="32328"/>
                </a:lnTo>
                <a:lnTo>
                  <a:pt x="6574" y="31910"/>
                </a:lnTo>
                <a:lnTo>
                  <a:pt x="5976" y="31073"/>
                </a:lnTo>
                <a:lnTo>
                  <a:pt x="5438" y="30117"/>
                </a:lnTo>
                <a:lnTo>
                  <a:pt x="5020" y="29101"/>
                </a:lnTo>
                <a:lnTo>
                  <a:pt x="4602" y="28086"/>
                </a:lnTo>
                <a:lnTo>
                  <a:pt x="4183" y="27010"/>
                </a:lnTo>
                <a:lnTo>
                  <a:pt x="3526" y="25158"/>
                </a:lnTo>
                <a:lnTo>
                  <a:pt x="2809" y="22947"/>
                </a:lnTo>
                <a:lnTo>
                  <a:pt x="2152" y="20795"/>
                </a:lnTo>
                <a:lnTo>
                  <a:pt x="1853" y="19660"/>
                </a:lnTo>
                <a:lnTo>
                  <a:pt x="1614" y="18525"/>
                </a:lnTo>
                <a:lnTo>
                  <a:pt x="1435" y="17389"/>
                </a:lnTo>
                <a:lnTo>
                  <a:pt x="1315" y="16254"/>
                </a:lnTo>
                <a:lnTo>
                  <a:pt x="1315" y="15537"/>
                </a:lnTo>
                <a:lnTo>
                  <a:pt x="1315" y="14880"/>
                </a:lnTo>
                <a:lnTo>
                  <a:pt x="1315" y="14163"/>
                </a:lnTo>
                <a:lnTo>
                  <a:pt x="1315" y="13565"/>
                </a:lnTo>
                <a:lnTo>
                  <a:pt x="1255" y="12967"/>
                </a:lnTo>
                <a:lnTo>
                  <a:pt x="1255" y="12370"/>
                </a:lnTo>
                <a:lnTo>
                  <a:pt x="1315" y="11653"/>
                </a:lnTo>
                <a:lnTo>
                  <a:pt x="1494" y="10936"/>
                </a:lnTo>
                <a:lnTo>
                  <a:pt x="1793" y="10159"/>
                </a:lnTo>
                <a:lnTo>
                  <a:pt x="2271" y="9442"/>
                </a:lnTo>
                <a:lnTo>
                  <a:pt x="2749" y="8785"/>
                </a:lnTo>
                <a:lnTo>
                  <a:pt x="3347" y="8247"/>
                </a:lnTo>
                <a:lnTo>
                  <a:pt x="4064" y="7769"/>
                </a:lnTo>
                <a:lnTo>
                  <a:pt x="4781" y="7350"/>
                </a:lnTo>
                <a:lnTo>
                  <a:pt x="5558" y="6992"/>
                </a:lnTo>
                <a:lnTo>
                  <a:pt x="6335" y="6753"/>
                </a:lnTo>
                <a:lnTo>
                  <a:pt x="7291" y="6514"/>
                </a:lnTo>
                <a:lnTo>
                  <a:pt x="8366" y="6335"/>
                </a:lnTo>
                <a:lnTo>
                  <a:pt x="8904" y="6275"/>
                </a:lnTo>
                <a:close/>
                <a:moveTo>
                  <a:pt x="15836" y="1"/>
                </a:moveTo>
                <a:lnTo>
                  <a:pt x="15597" y="60"/>
                </a:lnTo>
                <a:lnTo>
                  <a:pt x="15298" y="180"/>
                </a:lnTo>
                <a:lnTo>
                  <a:pt x="15059" y="359"/>
                </a:lnTo>
                <a:lnTo>
                  <a:pt x="14760" y="598"/>
                </a:lnTo>
                <a:lnTo>
                  <a:pt x="14521" y="837"/>
                </a:lnTo>
                <a:lnTo>
                  <a:pt x="14103" y="1435"/>
                </a:lnTo>
                <a:lnTo>
                  <a:pt x="13744" y="2152"/>
                </a:lnTo>
                <a:lnTo>
                  <a:pt x="13505" y="2929"/>
                </a:lnTo>
                <a:lnTo>
                  <a:pt x="13386" y="3646"/>
                </a:lnTo>
                <a:lnTo>
                  <a:pt x="13266" y="4363"/>
                </a:lnTo>
                <a:lnTo>
                  <a:pt x="13326" y="5020"/>
                </a:lnTo>
                <a:lnTo>
                  <a:pt x="12489" y="4482"/>
                </a:lnTo>
                <a:lnTo>
                  <a:pt x="11772" y="3885"/>
                </a:lnTo>
                <a:lnTo>
                  <a:pt x="11055" y="3168"/>
                </a:lnTo>
                <a:lnTo>
                  <a:pt x="10458" y="2391"/>
                </a:lnTo>
                <a:lnTo>
                  <a:pt x="10099" y="1853"/>
                </a:lnTo>
                <a:lnTo>
                  <a:pt x="9681" y="1196"/>
                </a:lnTo>
                <a:lnTo>
                  <a:pt x="9382" y="837"/>
                </a:lnTo>
                <a:lnTo>
                  <a:pt x="9083" y="598"/>
                </a:lnTo>
                <a:lnTo>
                  <a:pt x="8785" y="419"/>
                </a:lnTo>
                <a:lnTo>
                  <a:pt x="8486" y="419"/>
                </a:lnTo>
                <a:lnTo>
                  <a:pt x="8187" y="479"/>
                </a:lnTo>
                <a:lnTo>
                  <a:pt x="8008" y="658"/>
                </a:lnTo>
                <a:lnTo>
                  <a:pt x="7888" y="897"/>
                </a:lnTo>
                <a:lnTo>
                  <a:pt x="7948" y="1196"/>
                </a:lnTo>
                <a:lnTo>
                  <a:pt x="8008" y="1554"/>
                </a:lnTo>
                <a:lnTo>
                  <a:pt x="8187" y="1972"/>
                </a:lnTo>
                <a:lnTo>
                  <a:pt x="8665" y="2869"/>
                </a:lnTo>
                <a:lnTo>
                  <a:pt x="9263" y="3765"/>
                </a:lnTo>
                <a:lnTo>
                  <a:pt x="9860" y="4602"/>
                </a:lnTo>
                <a:lnTo>
                  <a:pt x="10398" y="5259"/>
                </a:lnTo>
                <a:lnTo>
                  <a:pt x="10756" y="5618"/>
                </a:lnTo>
                <a:lnTo>
                  <a:pt x="9800" y="5498"/>
                </a:lnTo>
                <a:lnTo>
                  <a:pt x="8785" y="5498"/>
                </a:lnTo>
                <a:lnTo>
                  <a:pt x="7828" y="5558"/>
                </a:lnTo>
                <a:lnTo>
                  <a:pt x="6932" y="5677"/>
                </a:lnTo>
                <a:lnTo>
                  <a:pt x="5976" y="5916"/>
                </a:lnTo>
                <a:lnTo>
                  <a:pt x="5139" y="6155"/>
                </a:lnTo>
                <a:lnTo>
                  <a:pt x="4303" y="6514"/>
                </a:lnTo>
                <a:lnTo>
                  <a:pt x="3526" y="6932"/>
                </a:lnTo>
                <a:lnTo>
                  <a:pt x="2809" y="7410"/>
                </a:lnTo>
                <a:lnTo>
                  <a:pt x="2152" y="7948"/>
                </a:lnTo>
                <a:lnTo>
                  <a:pt x="1554" y="8605"/>
                </a:lnTo>
                <a:lnTo>
                  <a:pt x="1076" y="9322"/>
                </a:lnTo>
                <a:lnTo>
                  <a:pt x="658" y="10159"/>
                </a:lnTo>
                <a:lnTo>
                  <a:pt x="359" y="11055"/>
                </a:lnTo>
                <a:lnTo>
                  <a:pt x="120" y="12011"/>
                </a:lnTo>
                <a:lnTo>
                  <a:pt x="60" y="13087"/>
                </a:lnTo>
                <a:lnTo>
                  <a:pt x="1" y="14163"/>
                </a:lnTo>
                <a:lnTo>
                  <a:pt x="60" y="15298"/>
                </a:lnTo>
                <a:lnTo>
                  <a:pt x="180" y="16433"/>
                </a:lnTo>
                <a:lnTo>
                  <a:pt x="299" y="17569"/>
                </a:lnTo>
                <a:lnTo>
                  <a:pt x="479" y="18704"/>
                </a:lnTo>
                <a:lnTo>
                  <a:pt x="718" y="19839"/>
                </a:lnTo>
                <a:lnTo>
                  <a:pt x="1016" y="21034"/>
                </a:lnTo>
                <a:lnTo>
                  <a:pt x="1315" y="22170"/>
                </a:lnTo>
                <a:lnTo>
                  <a:pt x="2032" y="24381"/>
                </a:lnTo>
                <a:lnTo>
                  <a:pt x="2869" y="26592"/>
                </a:lnTo>
                <a:lnTo>
                  <a:pt x="3765" y="28683"/>
                </a:lnTo>
                <a:lnTo>
                  <a:pt x="4661" y="30715"/>
                </a:lnTo>
                <a:lnTo>
                  <a:pt x="5020" y="31432"/>
                </a:lnTo>
                <a:lnTo>
                  <a:pt x="5438" y="32149"/>
                </a:lnTo>
                <a:lnTo>
                  <a:pt x="5916" y="32866"/>
                </a:lnTo>
                <a:lnTo>
                  <a:pt x="6454" y="33463"/>
                </a:lnTo>
                <a:lnTo>
                  <a:pt x="6753" y="33703"/>
                </a:lnTo>
                <a:lnTo>
                  <a:pt x="7052" y="33942"/>
                </a:lnTo>
                <a:lnTo>
                  <a:pt x="7410" y="34121"/>
                </a:lnTo>
                <a:lnTo>
                  <a:pt x="7769" y="34300"/>
                </a:lnTo>
                <a:lnTo>
                  <a:pt x="8127" y="34420"/>
                </a:lnTo>
                <a:lnTo>
                  <a:pt x="8546" y="34479"/>
                </a:lnTo>
                <a:lnTo>
                  <a:pt x="8964" y="34539"/>
                </a:lnTo>
                <a:lnTo>
                  <a:pt x="9442" y="34479"/>
                </a:lnTo>
                <a:lnTo>
                  <a:pt x="9920" y="34420"/>
                </a:lnTo>
                <a:lnTo>
                  <a:pt x="10398" y="34300"/>
                </a:lnTo>
                <a:lnTo>
                  <a:pt x="10876" y="34121"/>
                </a:lnTo>
                <a:lnTo>
                  <a:pt x="11294" y="33882"/>
                </a:lnTo>
                <a:lnTo>
                  <a:pt x="12250" y="33344"/>
                </a:lnTo>
                <a:lnTo>
                  <a:pt x="13087" y="32746"/>
                </a:lnTo>
                <a:lnTo>
                  <a:pt x="13924" y="32029"/>
                </a:lnTo>
                <a:lnTo>
                  <a:pt x="14700" y="31253"/>
                </a:lnTo>
                <a:lnTo>
                  <a:pt x="16075" y="29818"/>
                </a:lnTo>
                <a:lnTo>
                  <a:pt x="16792" y="28982"/>
                </a:lnTo>
                <a:lnTo>
                  <a:pt x="17509" y="28026"/>
                </a:lnTo>
                <a:lnTo>
                  <a:pt x="18226" y="27129"/>
                </a:lnTo>
                <a:lnTo>
                  <a:pt x="18823" y="26173"/>
                </a:lnTo>
                <a:lnTo>
                  <a:pt x="19421" y="25158"/>
                </a:lnTo>
                <a:lnTo>
                  <a:pt x="19959" y="24142"/>
                </a:lnTo>
                <a:lnTo>
                  <a:pt x="20437" y="23066"/>
                </a:lnTo>
                <a:lnTo>
                  <a:pt x="20855" y="22050"/>
                </a:lnTo>
                <a:lnTo>
                  <a:pt x="21273" y="20915"/>
                </a:lnTo>
                <a:lnTo>
                  <a:pt x="21632" y="19839"/>
                </a:lnTo>
                <a:lnTo>
                  <a:pt x="21871" y="18704"/>
                </a:lnTo>
                <a:lnTo>
                  <a:pt x="22110" y="17569"/>
                </a:lnTo>
                <a:lnTo>
                  <a:pt x="22289" y="16433"/>
                </a:lnTo>
                <a:lnTo>
                  <a:pt x="22409" y="15298"/>
                </a:lnTo>
                <a:lnTo>
                  <a:pt x="22469" y="14163"/>
                </a:lnTo>
                <a:lnTo>
                  <a:pt x="22469" y="13027"/>
                </a:lnTo>
                <a:lnTo>
                  <a:pt x="22409" y="11952"/>
                </a:lnTo>
                <a:lnTo>
                  <a:pt x="22289" y="10876"/>
                </a:lnTo>
                <a:lnTo>
                  <a:pt x="22050" y="9920"/>
                </a:lnTo>
                <a:lnTo>
                  <a:pt x="21871" y="9442"/>
                </a:lnTo>
                <a:lnTo>
                  <a:pt x="21692" y="9024"/>
                </a:lnTo>
                <a:lnTo>
                  <a:pt x="21453" y="8605"/>
                </a:lnTo>
                <a:lnTo>
                  <a:pt x="21214" y="8247"/>
                </a:lnTo>
                <a:lnTo>
                  <a:pt x="20855" y="7888"/>
                </a:lnTo>
                <a:lnTo>
                  <a:pt x="20497" y="7589"/>
                </a:lnTo>
                <a:lnTo>
                  <a:pt x="20138" y="7350"/>
                </a:lnTo>
                <a:lnTo>
                  <a:pt x="19660" y="7111"/>
                </a:lnTo>
                <a:lnTo>
                  <a:pt x="19122" y="6932"/>
                </a:lnTo>
                <a:lnTo>
                  <a:pt x="18525" y="6753"/>
                </a:lnTo>
                <a:lnTo>
                  <a:pt x="18943" y="6574"/>
                </a:lnTo>
                <a:lnTo>
                  <a:pt x="19421" y="6335"/>
                </a:lnTo>
                <a:lnTo>
                  <a:pt x="19839" y="6036"/>
                </a:lnTo>
                <a:lnTo>
                  <a:pt x="20198" y="5737"/>
                </a:lnTo>
                <a:lnTo>
                  <a:pt x="20377" y="5498"/>
                </a:lnTo>
                <a:lnTo>
                  <a:pt x="20437" y="5319"/>
                </a:lnTo>
                <a:lnTo>
                  <a:pt x="20497" y="5140"/>
                </a:lnTo>
                <a:lnTo>
                  <a:pt x="20497" y="4960"/>
                </a:lnTo>
                <a:lnTo>
                  <a:pt x="20437" y="4781"/>
                </a:lnTo>
                <a:lnTo>
                  <a:pt x="20317" y="4602"/>
                </a:lnTo>
                <a:lnTo>
                  <a:pt x="20078" y="4422"/>
                </a:lnTo>
                <a:lnTo>
                  <a:pt x="19780" y="4303"/>
                </a:lnTo>
                <a:lnTo>
                  <a:pt x="19541" y="4243"/>
                </a:lnTo>
                <a:lnTo>
                  <a:pt x="19301" y="4183"/>
                </a:lnTo>
                <a:lnTo>
                  <a:pt x="18823" y="4243"/>
                </a:lnTo>
                <a:lnTo>
                  <a:pt x="18286" y="4363"/>
                </a:lnTo>
                <a:lnTo>
                  <a:pt x="17688" y="4542"/>
                </a:lnTo>
                <a:lnTo>
                  <a:pt x="16553" y="5020"/>
                </a:lnTo>
                <a:lnTo>
                  <a:pt x="15716" y="5438"/>
                </a:lnTo>
                <a:lnTo>
                  <a:pt x="15955" y="4661"/>
                </a:lnTo>
                <a:lnTo>
                  <a:pt x="16194" y="3825"/>
                </a:lnTo>
                <a:lnTo>
                  <a:pt x="16314" y="3048"/>
                </a:lnTo>
                <a:lnTo>
                  <a:pt x="16373" y="2212"/>
                </a:lnTo>
                <a:lnTo>
                  <a:pt x="16493" y="1435"/>
                </a:lnTo>
                <a:lnTo>
                  <a:pt x="16553" y="1016"/>
                </a:lnTo>
                <a:lnTo>
                  <a:pt x="16553" y="658"/>
                </a:lnTo>
                <a:lnTo>
                  <a:pt x="16433" y="299"/>
                </a:lnTo>
                <a:lnTo>
                  <a:pt x="16373" y="180"/>
                </a:lnTo>
                <a:lnTo>
                  <a:pt x="16314" y="120"/>
                </a:lnTo>
                <a:lnTo>
                  <a:pt x="16194" y="60"/>
                </a:lnTo>
                <a:lnTo>
                  <a:pt x="16015" y="1"/>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 name="Google Shape;147;p5"/>
          <p:cNvSpPr txBox="1">
            <a:spLocks noGrp="1"/>
          </p:cNvSpPr>
          <p:nvPr>
            <p:ph type="title"/>
          </p:nvPr>
        </p:nvSpPr>
        <p:spPr>
          <a:xfrm>
            <a:off x="609600" y="579433"/>
            <a:ext cx="7979600" cy="11432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148" name="Google Shape;148;p5"/>
          <p:cNvSpPr txBox="1">
            <a:spLocks noGrp="1"/>
          </p:cNvSpPr>
          <p:nvPr>
            <p:ph type="body" idx="1"/>
          </p:nvPr>
        </p:nvSpPr>
        <p:spPr>
          <a:xfrm>
            <a:off x="609600" y="1905000"/>
            <a:ext cx="7979600" cy="4227200"/>
          </a:xfrm>
          <a:prstGeom prst="rect">
            <a:avLst/>
          </a:prstGeom>
        </p:spPr>
        <p:txBody>
          <a:bodyPr spcFirstLastPara="1" wrap="square" lIns="91425" tIns="91425" rIns="91425" bIns="91425" anchor="t" anchorCtr="0">
            <a:noAutofit/>
          </a:bodyPr>
          <a:lstStyle>
            <a:lvl1pPr marL="609600" lvl="0" indent="-525145">
              <a:spcBef>
                <a:spcPts val="800"/>
              </a:spcBef>
              <a:spcAft>
                <a:spcPts val="0"/>
              </a:spcAft>
              <a:buSzPts val="2600"/>
              <a:buChar char="༝"/>
              <a:defRPr/>
            </a:lvl1pPr>
            <a:lvl2pPr marL="1219200" lvl="1" indent="-525145">
              <a:spcBef>
                <a:spcPts val="0"/>
              </a:spcBef>
              <a:spcAft>
                <a:spcPts val="0"/>
              </a:spcAft>
              <a:buSzPts val="2600"/>
              <a:buChar char="○"/>
              <a:defRPr/>
            </a:lvl2pPr>
            <a:lvl3pPr marL="1828800" lvl="2" indent="-525145">
              <a:spcBef>
                <a:spcPts val="0"/>
              </a:spcBef>
              <a:spcAft>
                <a:spcPts val="0"/>
              </a:spcAft>
              <a:buSzPts val="2600"/>
              <a:buChar char="■"/>
              <a:defRPr/>
            </a:lvl3pPr>
            <a:lvl4pPr marL="2438400" lvl="3" indent="-525145">
              <a:spcBef>
                <a:spcPts val="0"/>
              </a:spcBef>
              <a:spcAft>
                <a:spcPts val="0"/>
              </a:spcAft>
              <a:buSzPts val="2600"/>
              <a:buChar char="●"/>
              <a:defRPr/>
            </a:lvl4pPr>
            <a:lvl5pPr marL="3048000" lvl="4" indent="-525145">
              <a:spcBef>
                <a:spcPts val="0"/>
              </a:spcBef>
              <a:spcAft>
                <a:spcPts val="0"/>
              </a:spcAft>
              <a:buSzPts val="2600"/>
              <a:buChar char="○"/>
              <a:defRPr/>
            </a:lvl5pPr>
            <a:lvl6pPr marL="3657600" lvl="5" indent="-525145">
              <a:spcBef>
                <a:spcPts val="0"/>
              </a:spcBef>
              <a:spcAft>
                <a:spcPts val="0"/>
              </a:spcAft>
              <a:buSzPts val="2600"/>
              <a:buChar char="■"/>
              <a:defRPr/>
            </a:lvl6pPr>
            <a:lvl7pPr marL="4267200" lvl="6" indent="-525145">
              <a:spcBef>
                <a:spcPts val="0"/>
              </a:spcBef>
              <a:spcAft>
                <a:spcPts val="0"/>
              </a:spcAft>
              <a:buSzPts val="2600"/>
              <a:buChar char="●"/>
              <a:defRPr/>
            </a:lvl7pPr>
            <a:lvl8pPr marL="4876800" lvl="7" indent="-525145">
              <a:spcBef>
                <a:spcPts val="0"/>
              </a:spcBef>
              <a:spcAft>
                <a:spcPts val="0"/>
              </a:spcAft>
              <a:buSzPts val="2600"/>
              <a:buChar char="○"/>
              <a:defRPr/>
            </a:lvl8pPr>
            <a:lvl9pPr marL="5486400" lvl="8" indent="-525145">
              <a:spcBef>
                <a:spcPts val="0"/>
              </a:spcBef>
              <a:spcAft>
                <a:spcPts val="0"/>
              </a:spcAft>
              <a:buSzPts val="2600"/>
              <a:buChar char="■"/>
              <a:defRPr/>
            </a:lvl9pPr>
          </a:lstStyle>
          <a:p>
            <a:endParaRPr/>
          </a:p>
        </p:txBody>
      </p:sp>
    </p:spTree>
    <p:extLst>
      <p:ext uri="{BB962C8B-B14F-4D97-AF65-F5344CB8AC3E}">
        <p14:creationId xmlns:p14="http://schemas.microsoft.com/office/powerpoint/2010/main" val="348962657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lank with color background 2">
  <p:cSld name="Blank with color background 2">
    <p:bg>
      <p:bgPr>
        <a:solidFill>
          <a:srgbClr val="FF7B59"/>
        </a:solidFill>
        <a:effectLst/>
      </p:bgPr>
    </p:bg>
    <p:spTree>
      <p:nvGrpSpPr>
        <p:cNvPr id="1" name="Shape 320"/>
        <p:cNvGrpSpPr/>
        <p:nvPr/>
      </p:nvGrpSpPr>
      <p:grpSpPr>
        <a:xfrm>
          <a:off x="0" y="0"/>
          <a:ext cx="0" cy="0"/>
          <a:chOff x="0" y="0"/>
          <a:chExt cx="0" cy="0"/>
        </a:xfrm>
      </p:grpSpPr>
      <p:sp>
        <p:nvSpPr>
          <p:cNvPr id="321" name="Google Shape;321;p13"/>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fld id="{00000000-1234-1234-1234-123412341234}" type="slidenum">
              <a:rPr lang="en-GB" smtClean="0"/>
              <a:t>‹#›</a:t>
            </a:fld>
            <a:endParaRPr lang="en-GB"/>
          </a:p>
        </p:txBody>
      </p:sp>
      <p:sp>
        <p:nvSpPr>
          <p:cNvPr id="322" name="Google Shape;322;p13"/>
          <p:cNvSpPr/>
          <p:nvPr/>
        </p:nvSpPr>
        <p:spPr>
          <a:xfrm rot="1318871">
            <a:off x="10474954" y="1110481"/>
            <a:ext cx="820621" cy="1285207"/>
          </a:xfrm>
          <a:custGeom>
            <a:avLst/>
            <a:gdLst/>
            <a:ahLst/>
            <a:cxnLst/>
            <a:rect l="l" t="t" r="r" b="b"/>
            <a:pathLst>
              <a:path w="27548" h="43144" extrusionOk="0">
                <a:moveTo>
                  <a:pt x="16075" y="657"/>
                </a:moveTo>
                <a:lnTo>
                  <a:pt x="16135" y="896"/>
                </a:lnTo>
                <a:lnTo>
                  <a:pt x="15477" y="777"/>
                </a:lnTo>
                <a:lnTo>
                  <a:pt x="16075" y="657"/>
                </a:lnTo>
                <a:close/>
                <a:moveTo>
                  <a:pt x="8068" y="9322"/>
                </a:moveTo>
                <a:lnTo>
                  <a:pt x="7829" y="9382"/>
                </a:lnTo>
                <a:lnTo>
                  <a:pt x="7649" y="9441"/>
                </a:lnTo>
                <a:lnTo>
                  <a:pt x="7590" y="9621"/>
                </a:lnTo>
                <a:lnTo>
                  <a:pt x="7590" y="9740"/>
                </a:lnTo>
                <a:lnTo>
                  <a:pt x="7590" y="9919"/>
                </a:lnTo>
                <a:lnTo>
                  <a:pt x="7709" y="10039"/>
                </a:lnTo>
                <a:lnTo>
                  <a:pt x="7829" y="10099"/>
                </a:lnTo>
                <a:lnTo>
                  <a:pt x="8008" y="10039"/>
                </a:lnTo>
                <a:lnTo>
                  <a:pt x="8127" y="9979"/>
                </a:lnTo>
                <a:lnTo>
                  <a:pt x="8247" y="9860"/>
                </a:lnTo>
                <a:lnTo>
                  <a:pt x="8366" y="9621"/>
                </a:lnTo>
                <a:lnTo>
                  <a:pt x="8366" y="9501"/>
                </a:lnTo>
                <a:lnTo>
                  <a:pt x="8366" y="9382"/>
                </a:lnTo>
                <a:lnTo>
                  <a:pt x="8247" y="9322"/>
                </a:lnTo>
                <a:close/>
                <a:moveTo>
                  <a:pt x="6992" y="12369"/>
                </a:moveTo>
                <a:lnTo>
                  <a:pt x="6872" y="12429"/>
                </a:lnTo>
                <a:lnTo>
                  <a:pt x="6693" y="12489"/>
                </a:lnTo>
                <a:lnTo>
                  <a:pt x="6633" y="12608"/>
                </a:lnTo>
                <a:lnTo>
                  <a:pt x="6574" y="12788"/>
                </a:lnTo>
                <a:lnTo>
                  <a:pt x="6574" y="12967"/>
                </a:lnTo>
                <a:lnTo>
                  <a:pt x="6574" y="13086"/>
                </a:lnTo>
                <a:lnTo>
                  <a:pt x="6693" y="13146"/>
                </a:lnTo>
                <a:lnTo>
                  <a:pt x="6872" y="13206"/>
                </a:lnTo>
                <a:lnTo>
                  <a:pt x="6992" y="13146"/>
                </a:lnTo>
                <a:lnTo>
                  <a:pt x="7171" y="13086"/>
                </a:lnTo>
                <a:lnTo>
                  <a:pt x="7231" y="12967"/>
                </a:lnTo>
                <a:lnTo>
                  <a:pt x="7291" y="12788"/>
                </a:lnTo>
                <a:lnTo>
                  <a:pt x="7291" y="12608"/>
                </a:lnTo>
                <a:lnTo>
                  <a:pt x="7291" y="12489"/>
                </a:lnTo>
                <a:lnTo>
                  <a:pt x="7171" y="12429"/>
                </a:lnTo>
                <a:lnTo>
                  <a:pt x="6992" y="12369"/>
                </a:lnTo>
                <a:close/>
                <a:moveTo>
                  <a:pt x="4124" y="12847"/>
                </a:moveTo>
                <a:lnTo>
                  <a:pt x="3944" y="12967"/>
                </a:lnTo>
                <a:lnTo>
                  <a:pt x="3885" y="13086"/>
                </a:lnTo>
                <a:lnTo>
                  <a:pt x="3765" y="13266"/>
                </a:lnTo>
                <a:lnTo>
                  <a:pt x="3705" y="13445"/>
                </a:lnTo>
                <a:lnTo>
                  <a:pt x="3705" y="13624"/>
                </a:lnTo>
                <a:lnTo>
                  <a:pt x="3765" y="13744"/>
                </a:lnTo>
                <a:lnTo>
                  <a:pt x="3885" y="13863"/>
                </a:lnTo>
                <a:lnTo>
                  <a:pt x="4303" y="13863"/>
                </a:lnTo>
                <a:lnTo>
                  <a:pt x="4482" y="13744"/>
                </a:lnTo>
                <a:lnTo>
                  <a:pt x="4602" y="13564"/>
                </a:lnTo>
                <a:lnTo>
                  <a:pt x="4662" y="13385"/>
                </a:lnTo>
                <a:lnTo>
                  <a:pt x="4662" y="13146"/>
                </a:lnTo>
                <a:lnTo>
                  <a:pt x="4542" y="12967"/>
                </a:lnTo>
                <a:lnTo>
                  <a:pt x="4363" y="12847"/>
                </a:lnTo>
                <a:close/>
                <a:moveTo>
                  <a:pt x="8127" y="14819"/>
                </a:moveTo>
                <a:lnTo>
                  <a:pt x="7948" y="14999"/>
                </a:lnTo>
                <a:lnTo>
                  <a:pt x="7948" y="15178"/>
                </a:lnTo>
                <a:lnTo>
                  <a:pt x="7948" y="15596"/>
                </a:lnTo>
                <a:lnTo>
                  <a:pt x="7948" y="15835"/>
                </a:lnTo>
                <a:lnTo>
                  <a:pt x="8008" y="15955"/>
                </a:lnTo>
                <a:lnTo>
                  <a:pt x="8068" y="16074"/>
                </a:lnTo>
                <a:lnTo>
                  <a:pt x="8187" y="16014"/>
                </a:lnTo>
                <a:lnTo>
                  <a:pt x="8366" y="15835"/>
                </a:lnTo>
                <a:lnTo>
                  <a:pt x="8486" y="15596"/>
                </a:lnTo>
                <a:lnTo>
                  <a:pt x="8546" y="15357"/>
                </a:lnTo>
                <a:lnTo>
                  <a:pt x="8486" y="15118"/>
                </a:lnTo>
                <a:lnTo>
                  <a:pt x="8426" y="14939"/>
                </a:lnTo>
                <a:lnTo>
                  <a:pt x="8307" y="14819"/>
                </a:lnTo>
                <a:close/>
                <a:moveTo>
                  <a:pt x="5259" y="15417"/>
                </a:moveTo>
                <a:lnTo>
                  <a:pt x="5020" y="15477"/>
                </a:lnTo>
                <a:lnTo>
                  <a:pt x="4841" y="15656"/>
                </a:lnTo>
                <a:lnTo>
                  <a:pt x="4662" y="15895"/>
                </a:lnTo>
                <a:lnTo>
                  <a:pt x="4602" y="16194"/>
                </a:lnTo>
                <a:lnTo>
                  <a:pt x="4542" y="16433"/>
                </a:lnTo>
                <a:lnTo>
                  <a:pt x="4662" y="16672"/>
                </a:lnTo>
                <a:lnTo>
                  <a:pt x="4841" y="16791"/>
                </a:lnTo>
                <a:lnTo>
                  <a:pt x="4901" y="16851"/>
                </a:lnTo>
                <a:lnTo>
                  <a:pt x="5020" y="16851"/>
                </a:lnTo>
                <a:lnTo>
                  <a:pt x="5259" y="16731"/>
                </a:lnTo>
                <a:lnTo>
                  <a:pt x="5438" y="16552"/>
                </a:lnTo>
                <a:lnTo>
                  <a:pt x="5618" y="16313"/>
                </a:lnTo>
                <a:lnTo>
                  <a:pt x="5737" y="16074"/>
                </a:lnTo>
                <a:lnTo>
                  <a:pt x="5737" y="15775"/>
                </a:lnTo>
                <a:lnTo>
                  <a:pt x="5677" y="15596"/>
                </a:lnTo>
                <a:lnTo>
                  <a:pt x="5558" y="15477"/>
                </a:lnTo>
                <a:lnTo>
                  <a:pt x="5498" y="15417"/>
                </a:lnTo>
                <a:close/>
                <a:moveTo>
                  <a:pt x="7171" y="18166"/>
                </a:moveTo>
                <a:lnTo>
                  <a:pt x="6992" y="18225"/>
                </a:lnTo>
                <a:lnTo>
                  <a:pt x="6872" y="18345"/>
                </a:lnTo>
                <a:lnTo>
                  <a:pt x="6813" y="18524"/>
                </a:lnTo>
                <a:lnTo>
                  <a:pt x="6813" y="18703"/>
                </a:lnTo>
                <a:lnTo>
                  <a:pt x="6813" y="18883"/>
                </a:lnTo>
                <a:lnTo>
                  <a:pt x="6872" y="19002"/>
                </a:lnTo>
                <a:lnTo>
                  <a:pt x="6992" y="19122"/>
                </a:lnTo>
                <a:lnTo>
                  <a:pt x="7171" y="19122"/>
                </a:lnTo>
                <a:lnTo>
                  <a:pt x="7351" y="19062"/>
                </a:lnTo>
                <a:lnTo>
                  <a:pt x="7470" y="18942"/>
                </a:lnTo>
                <a:lnTo>
                  <a:pt x="7530" y="18763"/>
                </a:lnTo>
                <a:lnTo>
                  <a:pt x="7530" y="18584"/>
                </a:lnTo>
                <a:lnTo>
                  <a:pt x="7530" y="18405"/>
                </a:lnTo>
                <a:lnTo>
                  <a:pt x="7470" y="18285"/>
                </a:lnTo>
                <a:lnTo>
                  <a:pt x="7351" y="18166"/>
                </a:lnTo>
                <a:close/>
                <a:moveTo>
                  <a:pt x="4064" y="18763"/>
                </a:moveTo>
                <a:lnTo>
                  <a:pt x="3885" y="18883"/>
                </a:lnTo>
                <a:lnTo>
                  <a:pt x="3705" y="19002"/>
                </a:lnTo>
                <a:lnTo>
                  <a:pt x="3586" y="19181"/>
                </a:lnTo>
                <a:lnTo>
                  <a:pt x="3586" y="19420"/>
                </a:lnTo>
                <a:lnTo>
                  <a:pt x="3705" y="19659"/>
                </a:lnTo>
                <a:lnTo>
                  <a:pt x="3825" y="19779"/>
                </a:lnTo>
                <a:lnTo>
                  <a:pt x="4004" y="19839"/>
                </a:lnTo>
                <a:lnTo>
                  <a:pt x="4183" y="19839"/>
                </a:lnTo>
                <a:lnTo>
                  <a:pt x="4303" y="19719"/>
                </a:lnTo>
                <a:lnTo>
                  <a:pt x="4423" y="19600"/>
                </a:lnTo>
                <a:lnTo>
                  <a:pt x="4542" y="19420"/>
                </a:lnTo>
                <a:lnTo>
                  <a:pt x="4542" y="19241"/>
                </a:lnTo>
                <a:lnTo>
                  <a:pt x="4542" y="19062"/>
                </a:lnTo>
                <a:lnTo>
                  <a:pt x="4423" y="18823"/>
                </a:lnTo>
                <a:lnTo>
                  <a:pt x="4243" y="18763"/>
                </a:lnTo>
                <a:close/>
                <a:moveTo>
                  <a:pt x="7590" y="20855"/>
                </a:moveTo>
                <a:lnTo>
                  <a:pt x="7351" y="20914"/>
                </a:lnTo>
                <a:lnTo>
                  <a:pt x="7052" y="21094"/>
                </a:lnTo>
                <a:lnTo>
                  <a:pt x="6813" y="21333"/>
                </a:lnTo>
                <a:lnTo>
                  <a:pt x="6693" y="21572"/>
                </a:lnTo>
                <a:lnTo>
                  <a:pt x="6693" y="21751"/>
                </a:lnTo>
                <a:lnTo>
                  <a:pt x="6753" y="21930"/>
                </a:lnTo>
                <a:lnTo>
                  <a:pt x="6932" y="22050"/>
                </a:lnTo>
                <a:lnTo>
                  <a:pt x="7171" y="22109"/>
                </a:lnTo>
                <a:lnTo>
                  <a:pt x="7410" y="22050"/>
                </a:lnTo>
                <a:lnTo>
                  <a:pt x="7649" y="21930"/>
                </a:lnTo>
                <a:lnTo>
                  <a:pt x="7888" y="21691"/>
                </a:lnTo>
                <a:lnTo>
                  <a:pt x="8068" y="21333"/>
                </a:lnTo>
                <a:lnTo>
                  <a:pt x="8068" y="21094"/>
                </a:lnTo>
                <a:lnTo>
                  <a:pt x="8008" y="20914"/>
                </a:lnTo>
                <a:lnTo>
                  <a:pt x="7829" y="20855"/>
                </a:lnTo>
                <a:close/>
                <a:moveTo>
                  <a:pt x="3466" y="22169"/>
                </a:moveTo>
                <a:lnTo>
                  <a:pt x="3347" y="22229"/>
                </a:lnTo>
                <a:lnTo>
                  <a:pt x="3287" y="22348"/>
                </a:lnTo>
                <a:lnTo>
                  <a:pt x="3227" y="22528"/>
                </a:lnTo>
                <a:lnTo>
                  <a:pt x="3227" y="22707"/>
                </a:lnTo>
                <a:lnTo>
                  <a:pt x="3287" y="22826"/>
                </a:lnTo>
                <a:lnTo>
                  <a:pt x="3407" y="22946"/>
                </a:lnTo>
                <a:lnTo>
                  <a:pt x="3586" y="23006"/>
                </a:lnTo>
                <a:lnTo>
                  <a:pt x="3825" y="23006"/>
                </a:lnTo>
                <a:lnTo>
                  <a:pt x="3944" y="22886"/>
                </a:lnTo>
                <a:lnTo>
                  <a:pt x="4064" y="22767"/>
                </a:lnTo>
                <a:lnTo>
                  <a:pt x="4064" y="22647"/>
                </a:lnTo>
                <a:lnTo>
                  <a:pt x="4064" y="22528"/>
                </a:lnTo>
                <a:lnTo>
                  <a:pt x="4004" y="22348"/>
                </a:lnTo>
                <a:lnTo>
                  <a:pt x="3825" y="22229"/>
                </a:lnTo>
                <a:lnTo>
                  <a:pt x="3646" y="22169"/>
                </a:lnTo>
                <a:close/>
                <a:moveTo>
                  <a:pt x="5080" y="23424"/>
                </a:moveTo>
                <a:lnTo>
                  <a:pt x="4960" y="23484"/>
                </a:lnTo>
                <a:lnTo>
                  <a:pt x="4721" y="23723"/>
                </a:lnTo>
                <a:lnTo>
                  <a:pt x="4662" y="23902"/>
                </a:lnTo>
                <a:lnTo>
                  <a:pt x="4602" y="24022"/>
                </a:lnTo>
                <a:lnTo>
                  <a:pt x="4721" y="24141"/>
                </a:lnTo>
                <a:lnTo>
                  <a:pt x="5199" y="24141"/>
                </a:lnTo>
                <a:lnTo>
                  <a:pt x="5319" y="24081"/>
                </a:lnTo>
                <a:lnTo>
                  <a:pt x="5379" y="23962"/>
                </a:lnTo>
                <a:lnTo>
                  <a:pt x="5319" y="23842"/>
                </a:lnTo>
                <a:lnTo>
                  <a:pt x="5199" y="23544"/>
                </a:lnTo>
                <a:lnTo>
                  <a:pt x="5080" y="23424"/>
                </a:lnTo>
                <a:close/>
                <a:moveTo>
                  <a:pt x="9800" y="23424"/>
                </a:moveTo>
                <a:lnTo>
                  <a:pt x="9621" y="23484"/>
                </a:lnTo>
                <a:lnTo>
                  <a:pt x="9561" y="23544"/>
                </a:lnTo>
                <a:lnTo>
                  <a:pt x="9502" y="23723"/>
                </a:lnTo>
                <a:lnTo>
                  <a:pt x="9502" y="23902"/>
                </a:lnTo>
                <a:lnTo>
                  <a:pt x="9561" y="24081"/>
                </a:lnTo>
                <a:lnTo>
                  <a:pt x="9621" y="24201"/>
                </a:lnTo>
                <a:lnTo>
                  <a:pt x="9741" y="24261"/>
                </a:lnTo>
                <a:lnTo>
                  <a:pt x="10099" y="24261"/>
                </a:lnTo>
                <a:lnTo>
                  <a:pt x="10219" y="24201"/>
                </a:lnTo>
                <a:lnTo>
                  <a:pt x="10279" y="24022"/>
                </a:lnTo>
                <a:lnTo>
                  <a:pt x="10279" y="23842"/>
                </a:lnTo>
                <a:lnTo>
                  <a:pt x="10219" y="23723"/>
                </a:lnTo>
                <a:lnTo>
                  <a:pt x="10099" y="23544"/>
                </a:lnTo>
                <a:lnTo>
                  <a:pt x="9980" y="23424"/>
                </a:lnTo>
                <a:close/>
                <a:moveTo>
                  <a:pt x="3227" y="24978"/>
                </a:moveTo>
                <a:lnTo>
                  <a:pt x="3108" y="25097"/>
                </a:lnTo>
                <a:lnTo>
                  <a:pt x="2988" y="25276"/>
                </a:lnTo>
                <a:lnTo>
                  <a:pt x="2929" y="25456"/>
                </a:lnTo>
                <a:lnTo>
                  <a:pt x="2869" y="25635"/>
                </a:lnTo>
                <a:lnTo>
                  <a:pt x="2929" y="25814"/>
                </a:lnTo>
                <a:lnTo>
                  <a:pt x="3048" y="25934"/>
                </a:lnTo>
                <a:lnTo>
                  <a:pt x="3466" y="25934"/>
                </a:lnTo>
                <a:lnTo>
                  <a:pt x="3586" y="25814"/>
                </a:lnTo>
                <a:lnTo>
                  <a:pt x="3705" y="25635"/>
                </a:lnTo>
                <a:lnTo>
                  <a:pt x="3765" y="25456"/>
                </a:lnTo>
                <a:lnTo>
                  <a:pt x="3825" y="25276"/>
                </a:lnTo>
                <a:lnTo>
                  <a:pt x="3765" y="25097"/>
                </a:lnTo>
                <a:lnTo>
                  <a:pt x="3646" y="24978"/>
                </a:lnTo>
                <a:close/>
                <a:moveTo>
                  <a:pt x="6932" y="24858"/>
                </a:moveTo>
                <a:lnTo>
                  <a:pt x="6813" y="24918"/>
                </a:lnTo>
                <a:lnTo>
                  <a:pt x="6753" y="24978"/>
                </a:lnTo>
                <a:lnTo>
                  <a:pt x="6574" y="25276"/>
                </a:lnTo>
                <a:lnTo>
                  <a:pt x="6574" y="25456"/>
                </a:lnTo>
                <a:lnTo>
                  <a:pt x="6633" y="25635"/>
                </a:lnTo>
                <a:lnTo>
                  <a:pt x="6753" y="25874"/>
                </a:lnTo>
                <a:lnTo>
                  <a:pt x="6872" y="26053"/>
                </a:lnTo>
                <a:lnTo>
                  <a:pt x="6992" y="26173"/>
                </a:lnTo>
                <a:lnTo>
                  <a:pt x="7171" y="26233"/>
                </a:lnTo>
                <a:lnTo>
                  <a:pt x="7291" y="26233"/>
                </a:lnTo>
                <a:lnTo>
                  <a:pt x="7410" y="26053"/>
                </a:lnTo>
                <a:lnTo>
                  <a:pt x="7530" y="25814"/>
                </a:lnTo>
                <a:lnTo>
                  <a:pt x="7530" y="25515"/>
                </a:lnTo>
                <a:lnTo>
                  <a:pt x="7410" y="25276"/>
                </a:lnTo>
                <a:lnTo>
                  <a:pt x="7291" y="25037"/>
                </a:lnTo>
                <a:lnTo>
                  <a:pt x="7111" y="24918"/>
                </a:lnTo>
                <a:lnTo>
                  <a:pt x="6932" y="24858"/>
                </a:lnTo>
                <a:close/>
                <a:moveTo>
                  <a:pt x="10099" y="27368"/>
                </a:moveTo>
                <a:lnTo>
                  <a:pt x="9980" y="27428"/>
                </a:lnTo>
                <a:lnTo>
                  <a:pt x="9800" y="27667"/>
                </a:lnTo>
                <a:lnTo>
                  <a:pt x="9681" y="27906"/>
                </a:lnTo>
                <a:lnTo>
                  <a:pt x="9681" y="28145"/>
                </a:lnTo>
                <a:lnTo>
                  <a:pt x="9741" y="28204"/>
                </a:lnTo>
                <a:lnTo>
                  <a:pt x="9800" y="28264"/>
                </a:lnTo>
                <a:lnTo>
                  <a:pt x="9920" y="28324"/>
                </a:lnTo>
                <a:lnTo>
                  <a:pt x="10040" y="28264"/>
                </a:lnTo>
                <a:lnTo>
                  <a:pt x="10398" y="28204"/>
                </a:lnTo>
                <a:lnTo>
                  <a:pt x="10458" y="28145"/>
                </a:lnTo>
                <a:lnTo>
                  <a:pt x="10458" y="27906"/>
                </a:lnTo>
                <a:lnTo>
                  <a:pt x="10398" y="27667"/>
                </a:lnTo>
                <a:lnTo>
                  <a:pt x="10338" y="27487"/>
                </a:lnTo>
                <a:lnTo>
                  <a:pt x="10279" y="27368"/>
                </a:lnTo>
                <a:close/>
                <a:moveTo>
                  <a:pt x="7769" y="28563"/>
                </a:moveTo>
                <a:lnTo>
                  <a:pt x="7530" y="28623"/>
                </a:lnTo>
                <a:lnTo>
                  <a:pt x="7410" y="28683"/>
                </a:lnTo>
                <a:lnTo>
                  <a:pt x="7291" y="28862"/>
                </a:lnTo>
                <a:lnTo>
                  <a:pt x="7231" y="29041"/>
                </a:lnTo>
                <a:lnTo>
                  <a:pt x="7231" y="29220"/>
                </a:lnTo>
                <a:lnTo>
                  <a:pt x="7231" y="29400"/>
                </a:lnTo>
                <a:lnTo>
                  <a:pt x="7351" y="29459"/>
                </a:lnTo>
                <a:lnTo>
                  <a:pt x="7530" y="29519"/>
                </a:lnTo>
                <a:lnTo>
                  <a:pt x="7769" y="29459"/>
                </a:lnTo>
                <a:lnTo>
                  <a:pt x="7888" y="29400"/>
                </a:lnTo>
                <a:lnTo>
                  <a:pt x="8008" y="29220"/>
                </a:lnTo>
                <a:lnTo>
                  <a:pt x="8068" y="29041"/>
                </a:lnTo>
                <a:lnTo>
                  <a:pt x="8068" y="28862"/>
                </a:lnTo>
                <a:lnTo>
                  <a:pt x="8068" y="28683"/>
                </a:lnTo>
                <a:lnTo>
                  <a:pt x="7948" y="28623"/>
                </a:lnTo>
                <a:lnTo>
                  <a:pt x="7769" y="28563"/>
                </a:lnTo>
                <a:close/>
                <a:moveTo>
                  <a:pt x="4901" y="28563"/>
                </a:moveTo>
                <a:lnTo>
                  <a:pt x="4781" y="28683"/>
                </a:lnTo>
                <a:lnTo>
                  <a:pt x="4602" y="28802"/>
                </a:lnTo>
                <a:lnTo>
                  <a:pt x="4542" y="29041"/>
                </a:lnTo>
                <a:lnTo>
                  <a:pt x="4542" y="29280"/>
                </a:lnTo>
                <a:lnTo>
                  <a:pt x="4602" y="29519"/>
                </a:lnTo>
                <a:lnTo>
                  <a:pt x="4781" y="29639"/>
                </a:lnTo>
                <a:lnTo>
                  <a:pt x="4960" y="29698"/>
                </a:lnTo>
                <a:lnTo>
                  <a:pt x="5199" y="29698"/>
                </a:lnTo>
                <a:lnTo>
                  <a:pt x="5379" y="29579"/>
                </a:lnTo>
                <a:lnTo>
                  <a:pt x="5498" y="29400"/>
                </a:lnTo>
                <a:lnTo>
                  <a:pt x="5558" y="29161"/>
                </a:lnTo>
                <a:lnTo>
                  <a:pt x="5498" y="28922"/>
                </a:lnTo>
                <a:lnTo>
                  <a:pt x="5379" y="28802"/>
                </a:lnTo>
                <a:lnTo>
                  <a:pt x="5259" y="28683"/>
                </a:lnTo>
                <a:lnTo>
                  <a:pt x="5080" y="28623"/>
                </a:lnTo>
                <a:lnTo>
                  <a:pt x="4901" y="28563"/>
                </a:lnTo>
                <a:close/>
                <a:moveTo>
                  <a:pt x="2271" y="28742"/>
                </a:moveTo>
                <a:lnTo>
                  <a:pt x="2152" y="28802"/>
                </a:lnTo>
                <a:lnTo>
                  <a:pt x="1973" y="28981"/>
                </a:lnTo>
                <a:lnTo>
                  <a:pt x="1853" y="29161"/>
                </a:lnTo>
                <a:lnTo>
                  <a:pt x="1734" y="29340"/>
                </a:lnTo>
                <a:lnTo>
                  <a:pt x="1734" y="29519"/>
                </a:lnTo>
                <a:lnTo>
                  <a:pt x="1793" y="29698"/>
                </a:lnTo>
                <a:lnTo>
                  <a:pt x="1973" y="29758"/>
                </a:lnTo>
                <a:lnTo>
                  <a:pt x="2212" y="29758"/>
                </a:lnTo>
                <a:lnTo>
                  <a:pt x="2391" y="29698"/>
                </a:lnTo>
                <a:lnTo>
                  <a:pt x="2510" y="29579"/>
                </a:lnTo>
                <a:lnTo>
                  <a:pt x="2630" y="29340"/>
                </a:lnTo>
                <a:lnTo>
                  <a:pt x="2630" y="29161"/>
                </a:lnTo>
                <a:lnTo>
                  <a:pt x="2630" y="28981"/>
                </a:lnTo>
                <a:lnTo>
                  <a:pt x="2570" y="28802"/>
                </a:lnTo>
                <a:lnTo>
                  <a:pt x="2510" y="28742"/>
                </a:lnTo>
                <a:close/>
                <a:moveTo>
                  <a:pt x="10338" y="29459"/>
                </a:moveTo>
                <a:lnTo>
                  <a:pt x="10099" y="29519"/>
                </a:lnTo>
                <a:lnTo>
                  <a:pt x="9980" y="29698"/>
                </a:lnTo>
                <a:lnTo>
                  <a:pt x="9860" y="29937"/>
                </a:lnTo>
                <a:lnTo>
                  <a:pt x="9920" y="30117"/>
                </a:lnTo>
                <a:lnTo>
                  <a:pt x="9980" y="30236"/>
                </a:lnTo>
                <a:lnTo>
                  <a:pt x="10099" y="30356"/>
                </a:lnTo>
                <a:lnTo>
                  <a:pt x="10159" y="30535"/>
                </a:lnTo>
                <a:lnTo>
                  <a:pt x="10219" y="30595"/>
                </a:lnTo>
                <a:lnTo>
                  <a:pt x="10338" y="30535"/>
                </a:lnTo>
                <a:lnTo>
                  <a:pt x="10458" y="30475"/>
                </a:lnTo>
                <a:lnTo>
                  <a:pt x="10577" y="30236"/>
                </a:lnTo>
                <a:lnTo>
                  <a:pt x="10697" y="29997"/>
                </a:lnTo>
                <a:lnTo>
                  <a:pt x="10637" y="29639"/>
                </a:lnTo>
                <a:lnTo>
                  <a:pt x="10577" y="29519"/>
                </a:lnTo>
                <a:lnTo>
                  <a:pt x="10518" y="29459"/>
                </a:lnTo>
                <a:close/>
                <a:moveTo>
                  <a:pt x="5080" y="32268"/>
                </a:moveTo>
                <a:lnTo>
                  <a:pt x="5020" y="32387"/>
                </a:lnTo>
                <a:lnTo>
                  <a:pt x="4960" y="32567"/>
                </a:lnTo>
                <a:lnTo>
                  <a:pt x="5020" y="32925"/>
                </a:lnTo>
                <a:lnTo>
                  <a:pt x="5080" y="33045"/>
                </a:lnTo>
                <a:lnTo>
                  <a:pt x="5140" y="33104"/>
                </a:lnTo>
                <a:lnTo>
                  <a:pt x="5259" y="33045"/>
                </a:lnTo>
                <a:lnTo>
                  <a:pt x="5498" y="32865"/>
                </a:lnTo>
                <a:lnTo>
                  <a:pt x="5618" y="32746"/>
                </a:lnTo>
                <a:lnTo>
                  <a:pt x="5677" y="32626"/>
                </a:lnTo>
                <a:lnTo>
                  <a:pt x="5618" y="32507"/>
                </a:lnTo>
                <a:lnTo>
                  <a:pt x="5498" y="32387"/>
                </a:lnTo>
                <a:lnTo>
                  <a:pt x="5259" y="32268"/>
                </a:lnTo>
                <a:close/>
                <a:moveTo>
                  <a:pt x="7888" y="32447"/>
                </a:moveTo>
                <a:lnTo>
                  <a:pt x="7709" y="32507"/>
                </a:lnTo>
                <a:lnTo>
                  <a:pt x="7590" y="32567"/>
                </a:lnTo>
                <a:lnTo>
                  <a:pt x="7530" y="32686"/>
                </a:lnTo>
                <a:lnTo>
                  <a:pt x="7530" y="32865"/>
                </a:lnTo>
                <a:lnTo>
                  <a:pt x="7530" y="32985"/>
                </a:lnTo>
                <a:lnTo>
                  <a:pt x="7649" y="33164"/>
                </a:lnTo>
                <a:lnTo>
                  <a:pt x="7829" y="33224"/>
                </a:lnTo>
                <a:lnTo>
                  <a:pt x="8008" y="33284"/>
                </a:lnTo>
                <a:lnTo>
                  <a:pt x="8187" y="33284"/>
                </a:lnTo>
                <a:lnTo>
                  <a:pt x="8366" y="33164"/>
                </a:lnTo>
                <a:lnTo>
                  <a:pt x="8426" y="33045"/>
                </a:lnTo>
                <a:lnTo>
                  <a:pt x="8426" y="32865"/>
                </a:lnTo>
                <a:lnTo>
                  <a:pt x="8426" y="32746"/>
                </a:lnTo>
                <a:lnTo>
                  <a:pt x="8307" y="32567"/>
                </a:lnTo>
                <a:lnTo>
                  <a:pt x="8127" y="32447"/>
                </a:lnTo>
                <a:close/>
                <a:moveTo>
                  <a:pt x="11235" y="32686"/>
                </a:moveTo>
                <a:lnTo>
                  <a:pt x="11055" y="32746"/>
                </a:lnTo>
                <a:lnTo>
                  <a:pt x="10936" y="32925"/>
                </a:lnTo>
                <a:lnTo>
                  <a:pt x="10816" y="33104"/>
                </a:lnTo>
                <a:lnTo>
                  <a:pt x="10816" y="33343"/>
                </a:lnTo>
                <a:lnTo>
                  <a:pt x="10816" y="33523"/>
                </a:lnTo>
                <a:lnTo>
                  <a:pt x="10876" y="33762"/>
                </a:lnTo>
                <a:lnTo>
                  <a:pt x="10996" y="33881"/>
                </a:lnTo>
                <a:lnTo>
                  <a:pt x="11115" y="33941"/>
                </a:lnTo>
                <a:lnTo>
                  <a:pt x="11354" y="33941"/>
                </a:lnTo>
                <a:lnTo>
                  <a:pt x="11533" y="33821"/>
                </a:lnTo>
                <a:lnTo>
                  <a:pt x="11593" y="33582"/>
                </a:lnTo>
                <a:lnTo>
                  <a:pt x="11653" y="33343"/>
                </a:lnTo>
                <a:lnTo>
                  <a:pt x="11653" y="33104"/>
                </a:lnTo>
                <a:lnTo>
                  <a:pt x="11593" y="32925"/>
                </a:lnTo>
                <a:lnTo>
                  <a:pt x="11474" y="32746"/>
                </a:lnTo>
                <a:lnTo>
                  <a:pt x="11235" y="32686"/>
                </a:lnTo>
                <a:close/>
                <a:moveTo>
                  <a:pt x="8008" y="35076"/>
                </a:moveTo>
                <a:lnTo>
                  <a:pt x="7888" y="35196"/>
                </a:lnTo>
                <a:lnTo>
                  <a:pt x="7769" y="35315"/>
                </a:lnTo>
                <a:lnTo>
                  <a:pt x="7709" y="35495"/>
                </a:lnTo>
                <a:lnTo>
                  <a:pt x="7709" y="35674"/>
                </a:lnTo>
                <a:lnTo>
                  <a:pt x="7769" y="35793"/>
                </a:lnTo>
                <a:lnTo>
                  <a:pt x="7888" y="35913"/>
                </a:lnTo>
                <a:lnTo>
                  <a:pt x="8247" y="35913"/>
                </a:lnTo>
                <a:lnTo>
                  <a:pt x="8366" y="35793"/>
                </a:lnTo>
                <a:lnTo>
                  <a:pt x="8486" y="35674"/>
                </a:lnTo>
                <a:lnTo>
                  <a:pt x="8546" y="35495"/>
                </a:lnTo>
                <a:lnTo>
                  <a:pt x="8546" y="35315"/>
                </a:lnTo>
                <a:lnTo>
                  <a:pt x="8486" y="35196"/>
                </a:lnTo>
                <a:lnTo>
                  <a:pt x="8366" y="35076"/>
                </a:lnTo>
                <a:close/>
                <a:moveTo>
                  <a:pt x="14163" y="36152"/>
                </a:moveTo>
                <a:lnTo>
                  <a:pt x="13924" y="36271"/>
                </a:lnTo>
                <a:lnTo>
                  <a:pt x="13685" y="36391"/>
                </a:lnTo>
                <a:lnTo>
                  <a:pt x="13505" y="36570"/>
                </a:lnTo>
                <a:lnTo>
                  <a:pt x="13147" y="37048"/>
                </a:lnTo>
                <a:lnTo>
                  <a:pt x="12788" y="37646"/>
                </a:lnTo>
                <a:lnTo>
                  <a:pt x="12549" y="38184"/>
                </a:lnTo>
                <a:lnTo>
                  <a:pt x="12430" y="38721"/>
                </a:lnTo>
                <a:lnTo>
                  <a:pt x="12310" y="39080"/>
                </a:lnTo>
                <a:lnTo>
                  <a:pt x="12310" y="39199"/>
                </a:lnTo>
                <a:lnTo>
                  <a:pt x="12370" y="39199"/>
                </a:lnTo>
                <a:lnTo>
                  <a:pt x="12549" y="39080"/>
                </a:lnTo>
                <a:lnTo>
                  <a:pt x="12848" y="38721"/>
                </a:lnTo>
                <a:lnTo>
                  <a:pt x="13565" y="37706"/>
                </a:lnTo>
                <a:lnTo>
                  <a:pt x="14163" y="36630"/>
                </a:lnTo>
                <a:lnTo>
                  <a:pt x="14342" y="36331"/>
                </a:lnTo>
                <a:lnTo>
                  <a:pt x="14402" y="36212"/>
                </a:lnTo>
                <a:lnTo>
                  <a:pt x="14342" y="36152"/>
                </a:lnTo>
                <a:close/>
                <a:moveTo>
                  <a:pt x="10159" y="37168"/>
                </a:moveTo>
                <a:lnTo>
                  <a:pt x="10040" y="37227"/>
                </a:lnTo>
                <a:lnTo>
                  <a:pt x="9980" y="37347"/>
                </a:lnTo>
                <a:lnTo>
                  <a:pt x="9920" y="37765"/>
                </a:lnTo>
                <a:lnTo>
                  <a:pt x="9980" y="38184"/>
                </a:lnTo>
                <a:lnTo>
                  <a:pt x="10040" y="38482"/>
                </a:lnTo>
                <a:lnTo>
                  <a:pt x="10159" y="38841"/>
                </a:lnTo>
                <a:lnTo>
                  <a:pt x="10338" y="39259"/>
                </a:lnTo>
                <a:lnTo>
                  <a:pt x="10458" y="39498"/>
                </a:lnTo>
                <a:lnTo>
                  <a:pt x="10577" y="39677"/>
                </a:lnTo>
                <a:lnTo>
                  <a:pt x="10697" y="39797"/>
                </a:lnTo>
                <a:lnTo>
                  <a:pt x="10876" y="39797"/>
                </a:lnTo>
                <a:lnTo>
                  <a:pt x="11115" y="39737"/>
                </a:lnTo>
                <a:lnTo>
                  <a:pt x="11235" y="39618"/>
                </a:lnTo>
                <a:lnTo>
                  <a:pt x="11235" y="39438"/>
                </a:lnTo>
                <a:lnTo>
                  <a:pt x="11175" y="39259"/>
                </a:lnTo>
                <a:lnTo>
                  <a:pt x="10936" y="38841"/>
                </a:lnTo>
                <a:lnTo>
                  <a:pt x="10757" y="38482"/>
                </a:lnTo>
                <a:lnTo>
                  <a:pt x="10697" y="38124"/>
                </a:lnTo>
                <a:lnTo>
                  <a:pt x="10637" y="37646"/>
                </a:lnTo>
                <a:lnTo>
                  <a:pt x="10577" y="37407"/>
                </a:lnTo>
                <a:lnTo>
                  <a:pt x="10458" y="37227"/>
                </a:lnTo>
                <a:lnTo>
                  <a:pt x="10338" y="37168"/>
                </a:lnTo>
                <a:close/>
                <a:moveTo>
                  <a:pt x="15178" y="1434"/>
                </a:moveTo>
                <a:lnTo>
                  <a:pt x="15477" y="1494"/>
                </a:lnTo>
                <a:lnTo>
                  <a:pt x="15836" y="1613"/>
                </a:lnTo>
                <a:lnTo>
                  <a:pt x="16194" y="1793"/>
                </a:lnTo>
                <a:lnTo>
                  <a:pt x="16433" y="1972"/>
                </a:lnTo>
                <a:lnTo>
                  <a:pt x="16732" y="2151"/>
                </a:lnTo>
                <a:lnTo>
                  <a:pt x="17210" y="2689"/>
                </a:lnTo>
                <a:lnTo>
                  <a:pt x="17628" y="3287"/>
                </a:lnTo>
                <a:lnTo>
                  <a:pt x="18047" y="3944"/>
                </a:lnTo>
                <a:lnTo>
                  <a:pt x="18883" y="5378"/>
                </a:lnTo>
                <a:lnTo>
                  <a:pt x="19242" y="6035"/>
                </a:lnTo>
                <a:lnTo>
                  <a:pt x="19600" y="6633"/>
                </a:lnTo>
                <a:lnTo>
                  <a:pt x="20676" y="8007"/>
                </a:lnTo>
                <a:lnTo>
                  <a:pt x="21811" y="9382"/>
                </a:lnTo>
                <a:lnTo>
                  <a:pt x="22887" y="10696"/>
                </a:lnTo>
                <a:lnTo>
                  <a:pt x="23962" y="12071"/>
                </a:lnTo>
                <a:lnTo>
                  <a:pt x="24441" y="12788"/>
                </a:lnTo>
                <a:lnTo>
                  <a:pt x="24799" y="13445"/>
                </a:lnTo>
                <a:lnTo>
                  <a:pt x="25217" y="14162"/>
                </a:lnTo>
                <a:lnTo>
                  <a:pt x="25516" y="14879"/>
                </a:lnTo>
                <a:lnTo>
                  <a:pt x="25815" y="15596"/>
                </a:lnTo>
                <a:lnTo>
                  <a:pt x="26054" y="16373"/>
                </a:lnTo>
                <a:lnTo>
                  <a:pt x="26233" y="17090"/>
                </a:lnTo>
                <a:lnTo>
                  <a:pt x="26412" y="17867"/>
                </a:lnTo>
                <a:lnTo>
                  <a:pt x="26532" y="18644"/>
                </a:lnTo>
                <a:lnTo>
                  <a:pt x="26592" y="19420"/>
                </a:lnTo>
                <a:lnTo>
                  <a:pt x="26651" y="20197"/>
                </a:lnTo>
                <a:lnTo>
                  <a:pt x="26651" y="20974"/>
                </a:lnTo>
                <a:lnTo>
                  <a:pt x="26592" y="21751"/>
                </a:lnTo>
                <a:lnTo>
                  <a:pt x="26532" y="22587"/>
                </a:lnTo>
                <a:lnTo>
                  <a:pt x="26412" y="23364"/>
                </a:lnTo>
                <a:lnTo>
                  <a:pt x="26233" y="24141"/>
                </a:lnTo>
                <a:lnTo>
                  <a:pt x="25815" y="25695"/>
                </a:lnTo>
                <a:lnTo>
                  <a:pt x="25337" y="27189"/>
                </a:lnTo>
                <a:lnTo>
                  <a:pt x="24799" y="28683"/>
                </a:lnTo>
                <a:lnTo>
                  <a:pt x="24082" y="30117"/>
                </a:lnTo>
                <a:lnTo>
                  <a:pt x="23305" y="31491"/>
                </a:lnTo>
                <a:lnTo>
                  <a:pt x="22469" y="32806"/>
                </a:lnTo>
                <a:lnTo>
                  <a:pt x="21991" y="33463"/>
                </a:lnTo>
                <a:lnTo>
                  <a:pt x="21453" y="34060"/>
                </a:lnTo>
                <a:lnTo>
                  <a:pt x="20915" y="34658"/>
                </a:lnTo>
                <a:lnTo>
                  <a:pt x="20377" y="35196"/>
                </a:lnTo>
                <a:lnTo>
                  <a:pt x="19839" y="35614"/>
                </a:lnTo>
                <a:lnTo>
                  <a:pt x="19302" y="36032"/>
                </a:lnTo>
                <a:lnTo>
                  <a:pt x="18166" y="36809"/>
                </a:lnTo>
                <a:lnTo>
                  <a:pt x="15896" y="38243"/>
                </a:lnTo>
                <a:lnTo>
                  <a:pt x="14700" y="39080"/>
                </a:lnTo>
                <a:lnTo>
                  <a:pt x="14103" y="39558"/>
                </a:lnTo>
                <a:lnTo>
                  <a:pt x="13625" y="40036"/>
                </a:lnTo>
                <a:lnTo>
                  <a:pt x="13326" y="40514"/>
                </a:lnTo>
                <a:lnTo>
                  <a:pt x="13027" y="41052"/>
                </a:lnTo>
                <a:lnTo>
                  <a:pt x="12728" y="41590"/>
                </a:lnTo>
                <a:lnTo>
                  <a:pt x="12549" y="41769"/>
                </a:lnTo>
                <a:lnTo>
                  <a:pt x="12430" y="41948"/>
                </a:lnTo>
                <a:lnTo>
                  <a:pt x="12131" y="42068"/>
                </a:lnTo>
                <a:lnTo>
                  <a:pt x="11832" y="42187"/>
                </a:lnTo>
                <a:lnTo>
                  <a:pt x="11294" y="42187"/>
                </a:lnTo>
                <a:lnTo>
                  <a:pt x="11055" y="42068"/>
                </a:lnTo>
                <a:lnTo>
                  <a:pt x="10816" y="41948"/>
                </a:lnTo>
                <a:lnTo>
                  <a:pt x="10338" y="41590"/>
                </a:lnTo>
                <a:lnTo>
                  <a:pt x="9920" y="41112"/>
                </a:lnTo>
                <a:lnTo>
                  <a:pt x="9561" y="40634"/>
                </a:lnTo>
                <a:lnTo>
                  <a:pt x="9024" y="39677"/>
                </a:lnTo>
                <a:lnTo>
                  <a:pt x="8605" y="39020"/>
                </a:lnTo>
                <a:lnTo>
                  <a:pt x="8127" y="38423"/>
                </a:lnTo>
                <a:lnTo>
                  <a:pt x="7649" y="37945"/>
                </a:lnTo>
                <a:lnTo>
                  <a:pt x="7171" y="37407"/>
                </a:lnTo>
                <a:lnTo>
                  <a:pt x="6036" y="36451"/>
                </a:lnTo>
                <a:lnTo>
                  <a:pt x="4901" y="35495"/>
                </a:lnTo>
                <a:lnTo>
                  <a:pt x="4423" y="35017"/>
                </a:lnTo>
                <a:lnTo>
                  <a:pt x="3885" y="34419"/>
                </a:lnTo>
                <a:lnTo>
                  <a:pt x="3407" y="33821"/>
                </a:lnTo>
                <a:lnTo>
                  <a:pt x="3227" y="33523"/>
                </a:lnTo>
                <a:lnTo>
                  <a:pt x="3108" y="33224"/>
                </a:lnTo>
                <a:lnTo>
                  <a:pt x="2988" y="32806"/>
                </a:lnTo>
                <a:lnTo>
                  <a:pt x="2929" y="32447"/>
                </a:lnTo>
                <a:lnTo>
                  <a:pt x="2929" y="32148"/>
                </a:lnTo>
                <a:lnTo>
                  <a:pt x="2809" y="31790"/>
                </a:lnTo>
                <a:lnTo>
                  <a:pt x="2749" y="31670"/>
                </a:lnTo>
                <a:lnTo>
                  <a:pt x="2690" y="31670"/>
                </a:lnTo>
                <a:lnTo>
                  <a:pt x="2570" y="31730"/>
                </a:lnTo>
                <a:lnTo>
                  <a:pt x="2451" y="31790"/>
                </a:lnTo>
                <a:lnTo>
                  <a:pt x="2391" y="31790"/>
                </a:lnTo>
                <a:lnTo>
                  <a:pt x="2331" y="31730"/>
                </a:lnTo>
                <a:lnTo>
                  <a:pt x="2092" y="31371"/>
                </a:lnTo>
                <a:lnTo>
                  <a:pt x="1973" y="30893"/>
                </a:lnTo>
                <a:lnTo>
                  <a:pt x="1734" y="30057"/>
                </a:lnTo>
                <a:lnTo>
                  <a:pt x="1494" y="29220"/>
                </a:lnTo>
                <a:lnTo>
                  <a:pt x="1255" y="28324"/>
                </a:lnTo>
                <a:lnTo>
                  <a:pt x="1136" y="27487"/>
                </a:lnTo>
                <a:lnTo>
                  <a:pt x="1016" y="26591"/>
                </a:lnTo>
                <a:lnTo>
                  <a:pt x="1255" y="26770"/>
                </a:lnTo>
                <a:lnTo>
                  <a:pt x="1375" y="26890"/>
                </a:lnTo>
                <a:lnTo>
                  <a:pt x="1494" y="26890"/>
                </a:lnTo>
                <a:lnTo>
                  <a:pt x="1614" y="26770"/>
                </a:lnTo>
                <a:lnTo>
                  <a:pt x="1674" y="26651"/>
                </a:lnTo>
                <a:lnTo>
                  <a:pt x="1734" y="26472"/>
                </a:lnTo>
                <a:lnTo>
                  <a:pt x="1734" y="26053"/>
                </a:lnTo>
                <a:lnTo>
                  <a:pt x="1614" y="25695"/>
                </a:lnTo>
                <a:lnTo>
                  <a:pt x="1554" y="25515"/>
                </a:lnTo>
                <a:lnTo>
                  <a:pt x="1494" y="25456"/>
                </a:lnTo>
                <a:lnTo>
                  <a:pt x="1375" y="25456"/>
                </a:lnTo>
                <a:lnTo>
                  <a:pt x="1255" y="25575"/>
                </a:lnTo>
                <a:lnTo>
                  <a:pt x="1136" y="25754"/>
                </a:lnTo>
                <a:lnTo>
                  <a:pt x="957" y="26053"/>
                </a:lnTo>
                <a:lnTo>
                  <a:pt x="897" y="24440"/>
                </a:lnTo>
                <a:lnTo>
                  <a:pt x="957" y="22826"/>
                </a:lnTo>
                <a:lnTo>
                  <a:pt x="1136" y="21273"/>
                </a:lnTo>
                <a:lnTo>
                  <a:pt x="1435" y="19659"/>
                </a:lnTo>
                <a:lnTo>
                  <a:pt x="1435" y="19839"/>
                </a:lnTo>
                <a:lnTo>
                  <a:pt x="1554" y="19958"/>
                </a:lnTo>
                <a:lnTo>
                  <a:pt x="1734" y="20018"/>
                </a:lnTo>
                <a:lnTo>
                  <a:pt x="1913" y="19958"/>
                </a:lnTo>
                <a:lnTo>
                  <a:pt x="2032" y="19898"/>
                </a:lnTo>
                <a:lnTo>
                  <a:pt x="2212" y="19779"/>
                </a:lnTo>
                <a:lnTo>
                  <a:pt x="2331" y="19659"/>
                </a:lnTo>
                <a:lnTo>
                  <a:pt x="2391" y="19480"/>
                </a:lnTo>
                <a:lnTo>
                  <a:pt x="2391" y="19301"/>
                </a:lnTo>
                <a:lnTo>
                  <a:pt x="2331" y="19122"/>
                </a:lnTo>
                <a:lnTo>
                  <a:pt x="2212" y="19002"/>
                </a:lnTo>
                <a:lnTo>
                  <a:pt x="2092" y="18942"/>
                </a:lnTo>
                <a:lnTo>
                  <a:pt x="1913" y="18942"/>
                </a:lnTo>
                <a:lnTo>
                  <a:pt x="1734" y="19002"/>
                </a:lnTo>
                <a:lnTo>
                  <a:pt x="1614" y="19122"/>
                </a:lnTo>
                <a:lnTo>
                  <a:pt x="1494" y="19301"/>
                </a:lnTo>
                <a:lnTo>
                  <a:pt x="1853" y="17747"/>
                </a:lnTo>
                <a:lnTo>
                  <a:pt x="2391" y="16253"/>
                </a:lnTo>
                <a:lnTo>
                  <a:pt x="2929" y="14760"/>
                </a:lnTo>
                <a:lnTo>
                  <a:pt x="3646" y="13325"/>
                </a:lnTo>
                <a:lnTo>
                  <a:pt x="4423" y="11951"/>
                </a:lnTo>
                <a:lnTo>
                  <a:pt x="5259" y="10577"/>
                </a:lnTo>
                <a:lnTo>
                  <a:pt x="6215" y="9322"/>
                </a:lnTo>
                <a:lnTo>
                  <a:pt x="7291" y="8127"/>
                </a:lnTo>
                <a:lnTo>
                  <a:pt x="7829" y="7529"/>
                </a:lnTo>
                <a:lnTo>
                  <a:pt x="8486" y="6932"/>
                </a:lnTo>
                <a:lnTo>
                  <a:pt x="9741" y="5856"/>
                </a:lnTo>
                <a:lnTo>
                  <a:pt x="10996" y="4780"/>
                </a:lnTo>
                <a:lnTo>
                  <a:pt x="11593" y="4183"/>
                </a:lnTo>
                <a:lnTo>
                  <a:pt x="12191" y="3645"/>
                </a:lnTo>
                <a:lnTo>
                  <a:pt x="13087" y="2629"/>
                </a:lnTo>
                <a:lnTo>
                  <a:pt x="13505" y="2151"/>
                </a:lnTo>
                <a:lnTo>
                  <a:pt x="13924" y="1793"/>
                </a:lnTo>
                <a:lnTo>
                  <a:pt x="14402" y="1554"/>
                </a:lnTo>
                <a:lnTo>
                  <a:pt x="14641" y="1434"/>
                </a:lnTo>
                <a:close/>
                <a:moveTo>
                  <a:pt x="15597" y="0"/>
                </a:moveTo>
                <a:lnTo>
                  <a:pt x="15059" y="120"/>
                </a:lnTo>
                <a:lnTo>
                  <a:pt x="14641" y="239"/>
                </a:lnTo>
                <a:lnTo>
                  <a:pt x="14222" y="478"/>
                </a:lnTo>
                <a:lnTo>
                  <a:pt x="13864" y="777"/>
                </a:lnTo>
                <a:lnTo>
                  <a:pt x="13147" y="1554"/>
                </a:lnTo>
                <a:lnTo>
                  <a:pt x="11952" y="2689"/>
                </a:lnTo>
                <a:lnTo>
                  <a:pt x="10697" y="3824"/>
                </a:lnTo>
                <a:lnTo>
                  <a:pt x="8247" y="6095"/>
                </a:lnTo>
                <a:lnTo>
                  <a:pt x="7231" y="7051"/>
                </a:lnTo>
                <a:lnTo>
                  <a:pt x="6335" y="8007"/>
                </a:lnTo>
                <a:lnTo>
                  <a:pt x="5438" y="9083"/>
                </a:lnTo>
                <a:lnTo>
                  <a:pt x="4662" y="10158"/>
                </a:lnTo>
                <a:lnTo>
                  <a:pt x="3885" y="11294"/>
                </a:lnTo>
                <a:lnTo>
                  <a:pt x="3227" y="12489"/>
                </a:lnTo>
                <a:lnTo>
                  <a:pt x="2570" y="13684"/>
                </a:lnTo>
                <a:lnTo>
                  <a:pt x="2032" y="14939"/>
                </a:lnTo>
                <a:lnTo>
                  <a:pt x="1614" y="16014"/>
                </a:lnTo>
                <a:lnTo>
                  <a:pt x="1255" y="17090"/>
                </a:lnTo>
                <a:lnTo>
                  <a:pt x="897" y="18225"/>
                </a:lnTo>
                <a:lnTo>
                  <a:pt x="598" y="19361"/>
                </a:lnTo>
                <a:lnTo>
                  <a:pt x="359" y="20556"/>
                </a:lnTo>
                <a:lnTo>
                  <a:pt x="180" y="21751"/>
                </a:lnTo>
                <a:lnTo>
                  <a:pt x="60" y="22946"/>
                </a:lnTo>
                <a:lnTo>
                  <a:pt x="1" y="24141"/>
                </a:lnTo>
                <a:lnTo>
                  <a:pt x="1" y="25336"/>
                </a:lnTo>
                <a:lnTo>
                  <a:pt x="60" y="26531"/>
                </a:lnTo>
                <a:lnTo>
                  <a:pt x="180" y="27726"/>
                </a:lnTo>
                <a:lnTo>
                  <a:pt x="359" y="28862"/>
                </a:lnTo>
                <a:lnTo>
                  <a:pt x="658" y="29997"/>
                </a:lnTo>
                <a:lnTo>
                  <a:pt x="1016" y="31132"/>
                </a:lnTo>
                <a:lnTo>
                  <a:pt x="1435" y="32208"/>
                </a:lnTo>
                <a:lnTo>
                  <a:pt x="1973" y="33224"/>
                </a:lnTo>
                <a:lnTo>
                  <a:pt x="2630" y="34299"/>
                </a:lnTo>
                <a:lnTo>
                  <a:pt x="3347" y="35256"/>
                </a:lnTo>
                <a:lnTo>
                  <a:pt x="4183" y="36092"/>
                </a:lnTo>
                <a:lnTo>
                  <a:pt x="5140" y="36869"/>
                </a:lnTo>
                <a:lnTo>
                  <a:pt x="6155" y="37646"/>
                </a:lnTo>
                <a:lnTo>
                  <a:pt x="6633" y="38004"/>
                </a:lnTo>
                <a:lnTo>
                  <a:pt x="7111" y="38482"/>
                </a:lnTo>
                <a:lnTo>
                  <a:pt x="7351" y="38781"/>
                </a:lnTo>
                <a:lnTo>
                  <a:pt x="7590" y="39140"/>
                </a:lnTo>
                <a:lnTo>
                  <a:pt x="8008" y="39797"/>
                </a:lnTo>
                <a:lnTo>
                  <a:pt x="8366" y="40574"/>
                </a:lnTo>
                <a:lnTo>
                  <a:pt x="8785" y="41291"/>
                </a:lnTo>
                <a:lnTo>
                  <a:pt x="9024" y="41649"/>
                </a:lnTo>
                <a:lnTo>
                  <a:pt x="9382" y="42068"/>
                </a:lnTo>
                <a:lnTo>
                  <a:pt x="9741" y="42426"/>
                </a:lnTo>
                <a:lnTo>
                  <a:pt x="10159" y="42725"/>
                </a:lnTo>
                <a:lnTo>
                  <a:pt x="10577" y="42904"/>
                </a:lnTo>
                <a:lnTo>
                  <a:pt x="11055" y="43084"/>
                </a:lnTo>
                <a:lnTo>
                  <a:pt x="11533" y="43143"/>
                </a:lnTo>
                <a:lnTo>
                  <a:pt x="12071" y="43024"/>
                </a:lnTo>
                <a:lnTo>
                  <a:pt x="12310" y="42904"/>
                </a:lnTo>
                <a:lnTo>
                  <a:pt x="12549" y="42785"/>
                </a:lnTo>
                <a:lnTo>
                  <a:pt x="12968" y="42486"/>
                </a:lnTo>
                <a:lnTo>
                  <a:pt x="13326" y="42068"/>
                </a:lnTo>
                <a:lnTo>
                  <a:pt x="13685" y="41590"/>
                </a:lnTo>
                <a:lnTo>
                  <a:pt x="14402" y="40634"/>
                </a:lnTo>
                <a:lnTo>
                  <a:pt x="14760" y="40156"/>
                </a:lnTo>
                <a:lnTo>
                  <a:pt x="15178" y="39797"/>
                </a:lnTo>
                <a:lnTo>
                  <a:pt x="15716" y="39379"/>
                </a:lnTo>
                <a:lnTo>
                  <a:pt x="16254" y="39020"/>
                </a:lnTo>
                <a:lnTo>
                  <a:pt x="17389" y="38363"/>
                </a:lnTo>
                <a:lnTo>
                  <a:pt x="18525" y="37706"/>
                </a:lnTo>
                <a:lnTo>
                  <a:pt x="19660" y="36988"/>
                </a:lnTo>
                <a:lnTo>
                  <a:pt x="20258" y="36510"/>
                </a:lnTo>
                <a:lnTo>
                  <a:pt x="20855" y="35973"/>
                </a:lnTo>
                <a:lnTo>
                  <a:pt x="21393" y="35435"/>
                </a:lnTo>
                <a:lnTo>
                  <a:pt x="21931" y="34897"/>
                </a:lnTo>
                <a:lnTo>
                  <a:pt x="22409" y="34240"/>
                </a:lnTo>
                <a:lnTo>
                  <a:pt x="22887" y="33642"/>
                </a:lnTo>
                <a:lnTo>
                  <a:pt x="23783" y="32328"/>
                </a:lnTo>
                <a:lnTo>
                  <a:pt x="24620" y="30893"/>
                </a:lnTo>
                <a:lnTo>
                  <a:pt x="25397" y="29340"/>
                </a:lnTo>
                <a:lnTo>
                  <a:pt x="26054" y="27786"/>
                </a:lnTo>
                <a:lnTo>
                  <a:pt x="26592" y="26173"/>
                </a:lnTo>
                <a:lnTo>
                  <a:pt x="27070" y="24500"/>
                </a:lnTo>
                <a:lnTo>
                  <a:pt x="27369" y="22826"/>
                </a:lnTo>
                <a:lnTo>
                  <a:pt x="27488" y="21990"/>
                </a:lnTo>
                <a:lnTo>
                  <a:pt x="27548" y="21153"/>
                </a:lnTo>
                <a:lnTo>
                  <a:pt x="27548" y="20317"/>
                </a:lnTo>
                <a:lnTo>
                  <a:pt x="27548" y="19480"/>
                </a:lnTo>
                <a:lnTo>
                  <a:pt x="27488" y="18703"/>
                </a:lnTo>
                <a:lnTo>
                  <a:pt x="27428" y="17986"/>
                </a:lnTo>
                <a:lnTo>
                  <a:pt x="27249" y="17329"/>
                </a:lnTo>
                <a:lnTo>
                  <a:pt x="27130" y="16612"/>
                </a:lnTo>
                <a:lnTo>
                  <a:pt x="26891" y="15955"/>
                </a:lnTo>
                <a:lnTo>
                  <a:pt x="26651" y="15297"/>
                </a:lnTo>
                <a:lnTo>
                  <a:pt x="26054" y="14042"/>
                </a:lnTo>
                <a:lnTo>
                  <a:pt x="25397" y="12847"/>
                </a:lnTo>
                <a:lnTo>
                  <a:pt x="24620" y="11712"/>
                </a:lnTo>
                <a:lnTo>
                  <a:pt x="23843" y="10517"/>
                </a:lnTo>
                <a:lnTo>
                  <a:pt x="22947" y="9382"/>
                </a:lnTo>
                <a:lnTo>
                  <a:pt x="21274" y="7230"/>
                </a:lnTo>
                <a:lnTo>
                  <a:pt x="19660" y="5019"/>
                </a:lnTo>
                <a:lnTo>
                  <a:pt x="18883" y="3824"/>
                </a:lnTo>
                <a:lnTo>
                  <a:pt x="18166" y="2689"/>
                </a:lnTo>
                <a:lnTo>
                  <a:pt x="17867" y="2032"/>
                </a:lnTo>
                <a:lnTo>
                  <a:pt x="17449" y="1255"/>
                </a:lnTo>
                <a:lnTo>
                  <a:pt x="17031" y="538"/>
                </a:lnTo>
                <a:lnTo>
                  <a:pt x="16792" y="299"/>
                </a:lnTo>
                <a:lnTo>
                  <a:pt x="16553" y="60"/>
                </a:lnTo>
                <a:lnTo>
                  <a:pt x="16374"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3" name="Google Shape;323;p13"/>
          <p:cNvSpPr/>
          <p:nvPr/>
        </p:nvSpPr>
        <p:spPr>
          <a:xfrm>
            <a:off x="10974207" y="-204717"/>
            <a:ext cx="1116141" cy="1141076"/>
          </a:xfrm>
          <a:custGeom>
            <a:avLst/>
            <a:gdLst/>
            <a:ahLst/>
            <a:cxnLst/>
            <a:rect l="l" t="t" r="r" b="b"/>
            <a:pathLst>
              <a:path w="37467" h="38304" extrusionOk="0">
                <a:moveTo>
                  <a:pt x="20676" y="6753"/>
                </a:moveTo>
                <a:lnTo>
                  <a:pt x="21333" y="6812"/>
                </a:lnTo>
                <a:lnTo>
                  <a:pt x="21990" y="6872"/>
                </a:lnTo>
                <a:lnTo>
                  <a:pt x="22528" y="6992"/>
                </a:lnTo>
                <a:lnTo>
                  <a:pt x="23126" y="7171"/>
                </a:lnTo>
                <a:lnTo>
                  <a:pt x="23544" y="7470"/>
                </a:lnTo>
                <a:lnTo>
                  <a:pt x="23903" y="7768"/>
                </a:lnTo>
                <a:lnTo>
                  <a:pt x="24082" y="8187"/>
                </a:lnTo>
                <a:lnTo>
                  <a:pt x="24142" y="8605"/>
                </a:lnTo>
                <a:lnTo>
                  <a:pt x="24142" y="9083"/>
                </a:lnTo>
                <a:lnTo>
                  <a:pt x="24022" y="9621"/>
                </a:lnTo>
                <a:lnTo>
                  <a:pt x="23843" y="10159"/>
                </a:lnTo>
                <a:lnTo>
                  <a:pt x="23425" y="11115"/>
                </a:lnTo>
                <a:lnTo>
                  <a:pt x="22887" y="12011"/>
                </a:lnTo>
                <a:lnTo>
                  <a:pt x="22349" y="12907"/>
                </a:lnTo>
                <a:lnTo>
                  <a:pt x="21751" y="13744"/>
                </a:lnTo>
                <a:lnTo>
                  <a:pt x="20496" y="15477"/>
                </a:lnTo>
                <a:lnTo>
                  <a:pt x="19301" y="17090"/>
                </a:lnTo>
                <a:lnTo>
                  <a:pt x="19062" y="16493"/>
                </a:lnTo>
                <a:lnTo>
                  <a:pt x="18823" y="15895"/>
                </a:lnTo>
                <a:lnTo>
                  <a:pt x="18345" y="14581"/>
                </a:lnTo>
                <a:lnTo>
                  <a:pt x="17927" y="13505"/>
                </a:lnTo>
                <a:lnTo>
                  <a:pt x="17688" y="12609"/>
                </a:lnTo>
                <a:lnTo>
                  <a:pt x="17150" y="9800"/>
                </a:lnTo>
                <a:lnTo>
                  <a:pt x="16911" y="8366"/>
                </a:lnTo>
                <a:lnTo>
                  <a:pt x="16792" y="7828"/>
                </a:lnTo>
                <a:lnTo>
                  <a:pt x="16792" y="7649"/>
                </a:lnTo>
                <a:lnTo>
                  <a:pt x="16792" y="7529"/>
                </a:lnTo>
                <a:lnTo>
                  <a:pt x="16851" y="7470"/>
                </a:lnTo>
                <a:lnTo>
                  <a:pt x="16971" y="7350"/>
                </a:lnTo>
                <a:lnTo>
                  <a:pt x="17449" y="7171"/>
                </a:lnTo>
                <a:lnTo>
                  <a:pt x="17987" y="6992"/>
                </a:lnTo>
                <a:lnTo>
                  <a:pt x="18584" y="6872"/>
                </a:lnTo>
                <a:lnTo>
                  <a:pt x="19242" y="6753"/>
                </a:lnTo>
                <a:close/>
                <a:moveTo>
                  <a:pt x="19660" y="6215"/>
                </a:moveTo>
                <a:lnTo>
                  <a:pt x="18345" y="6334"/>
                </a:lnTo>
                <a:lnTo>
                  <a:pt x="17688" y="6454"/>
                </a:lnTo>
                <a:lnTo>
                  <a:pt x="17090" y="6573"/>
                </a:lnTo>
                <a:lnTo>
                  <a:pt x="16851" y="6693"/>
                </a:lnTo>
                <a:lnTo>
                  <a:pt x="16612" y="6812"/>
                </a:lnTo>
                <a:lnTo>
                  <a:pt x="16433" y="6932"/>
                </a:lnTo>
                <a:lnTo>
                  <a:pt x="16314" y="7111"/>
                </a:lnTo>
                <a:lnTo>
                  <a:pt x="16194" y="7231"/>
                </a:lnTo>
                <a:lnTo>
                  <a:pt x="16134" y="7410"/>
                </a:lnTo>
                <a:lnTo>
                  <a:pt x="16134" y="7828"/>
                </a:lnTo>
                <a:lnTo>
                  <a:pt x="16194" y="8247"/>
                </a:lnTo>
                <a:lnTo>
                  <a:pt x="16314" y="8725"/>
                </a:lnTo>
                <a:lnTo>
                  <a:pt x="16493" y="9262"/>
                </a:lnTo>
                <a:lnTo>
                  <a:pt x="16612" y="9800"/>
                </a:lnTo>
                <a:lnTo>
                  <a:pt x="16971" y="11772"/>
                </a:lnTo>
                <a:lnTo>
                  <a:pt x="17150" y="12728"/>
                </a:lnTo>
                <a:lnTo>
                  <a:pt x="17449" y="13744"/>
                </a:lnTo>
                <a:lnTo>
                  <a:pt x="17808" y="14999"/>
                </a:lnTo>
                <a:lnTo>
                  <a:pt x="18286" y="16254"/>
                </a:lnTo>
                <a:lnTo>
                  <a:pt x="18584" y="17090"/>
                </a:lnTo>
                <a:lnTo>
                  <a:pt x="18764" y="17628"/>
                </a:lnTo>
                <a:lnTo>
                  <a:pt x="18823" y="17748"/>
                </a:lnTo>
                <a:lnTo>
                  <a:pt x="18883" y="17867"/>
                </a:lnTo>
                <a:lnTo>
                  <a:pt x="19062" y="17927"/>
                </a:lnTo>
                <a:lnTo>
                  <a:pt x="19242" y="17927"/>
                </a:lnTo>
                <a:lnTo>
                  <a:pt x="19421" y="17867"/>
                </a:lnTo>
                <a:lnTo>
                  <a:pt x="19540" y="17748"/>
                </a:lnTo>
                <a:lnTo>
                  <a:pt x="19959" y="17389"/>
                </a:lnTo>
                <a:lnTo>
                  <a:pt x="20317" y="16911"/>
                </a:lnTo>
                <a:lnTo>
                  <a:pt x="20975" y="15835"/>
                </a:lnTo>
                <a:lnTo>
                  <a:pt x="21453" y="15059"/>
                </a:lnTo>
                <a:lnTo>
                  <a:pt x="22767" y="13206"/>
                </a:lnTo>
                <a:lnTo>
                  <a:pt x="23425" y="12310"/>
                </a:lnTo>
                <a:lnTo>
                  <a:pt x="24022" y="11294"/>
                </a:lnTo>
                <a:lnTo>
                  <a:pt x="24440" y="10457"/>
                </a:lnTo>
                <a:lnTo>
                  <a:pt x="24620" y="10039"/>
                </a:lnTo>
                <a:lnTo>
                  <a:pt x="24739" y="9621"/>
                </a:lnTo>
                <a:lnTo>
                  <a:pt x="24799" y="9203"/>
                </a:lnTo>
                <a:lnTo>
                  <a:pt x="24799" y="8784"/>
                </a:lnTo>
                <a:lnTo>
                  <a:pt x="24799" y="8426"/>
                </a:lnTo>
                <a:lnTo>
                  <a:pt x="24739" y="8067"/>
                </a:lnTo>
                <a:lnTo>
                  <a:pt x="24620" y="7709"/>
                </a:lnTo>
                <a:lnTo>
                  <a:pt x="24440" y="7410"/>
                </a:lnTo>
                <a:lnTo>
                  <a:pt x="24201" y="7171"/>
                </a:lnTo>
                <a:lnTo>
                  <a:pt x="23962" y="6932"/>
                </a:lnTo>
                <a:lnTo>
                  <a:pt x="23604" y="6693"/>
                </a:lnTo>
                <a:lnTo>
                  <a:pt x="23185" y="6514"/>
                </a:lnTo>
                <a:lnTo>
                  <a:pt x="22767" y="6394"/>
                </a:lnTo>
                <a:lnTo>
                  <a:pt x="22229" y="6334"/>
                </a:lnTo>
                <a:lnTo>
                  <a:pt x="20975" y="6215"/>
                </a:lnTo>
                <a:close/>
                <a:moveTo>
                  <a:pt x="11414" y="9023"/>
                </a:moveTo>
                <a:lnTo>
                  <a:pt x="11055" y="9083"/>
                </a:lnTo>
                <a:lnTo>
                  <a:pt x="10637" y="9143"/>
                </a:lnTo>
                <a:lnTo>
                  <a:pt x="10278" y="9262"/>
                </a:lnTo>
                <a:lnTo>
                  <a:pt x="9920" y="9442"/>
                </a:lnTo>
                <a:lnTo>
                  <a:pt x="9561" y="9681"/>
                </a:lnTo>
                <a:lnTo>
                  <a:pt x="8844" y="10218"/>
                </a:lnTo>
                <a:lnTo>
                  <a:pt x="8247" y="10876"/>
                </a:lnTo>
                <a:lnTo>
                  <a:pt x="7709" y="11533"/>
                </a:lnTo>
                <a:lnTo>
                  <a:pt x="7410" y="12071"/>
                </a:lnTo>
                <a:lnTo>
                  <a:pt x="7111" y="12728"/>
                </a:lnTo>
                <a:lnTo>
                  <a:pt x="6872" y="13385"/>
                </a:lnTo>
                <a:lnTo>
                  <a:pt x="6633" y="14162"/>
                </a:lnTo>
                <a:lnTo>
                  <a:pt x="6514" y="14879"/>
                </a:lnTo>
                <a:lnTo>
                  <a:pt x="6394" y="15596"/>
                </a:lnTo>
                <a:lnTo>
                  <a:pt x="6454" y="16313"/>
                </a:lnTo>
                <a:lnTo>
                  <a:pt x="6573" y="16911"/>
                </a:lnTo>
                <a:lnTo>
                  <a:pt x="6693" y="17210"/>
                </a:lnTo>
                <a:lnTo>
                  <a:pt x="6872" y="17509"/>
                </a:lnTo>
                <a:lnTo>
                  <a:pt x="7052" y="17688"/>
                </a:lnTo>
                <a:lnTo>
                  <a:pt x="7350" y="17867"/>
                </a:lnTo>
                <a:lnTo>
                  <a:pt x="7589" y="17987"/>
                </a:lnTo>
                <a:lnTo>
                  <a:pt x="7948" y="18106"/>
                </a:lnTo>
                <a:lnTo>
                  <a:pt x="8605" y="18285"/>
                </a:lnTo>
                <a:lnTo>
                  <a:pt x="9322" y="18405"/>
                </a:lnTo>
                <a:lnTo>
                  <a:pt x="10099" y="18465"/>
                </a:lnTo>
                <a:lnTo>
                  <a:pt x="11354" y="18524"/>
                </a:lnTo>
                <a:lnTo>
                  <a:pt x="12669" y="18704"/>
                </a:lnTo>
                <a:lnTo>
                  <a:pt x="14640" y="18883"/>
                </a:lnTo>
                <a:lnTo>
                  <a:pt x="15656" y="18943"/>
                </a:lnTo>
                <a:lnTo>
                  <a:pt x="16553" y="18943"/>
                </a:lnTo>
                <a:lnTo>
                  <a:pt x="16911" y="18883"/>
                </a:lnTo>
                <a:lnTo>
                  <a:pt x="17210" y="18823"/>
                </a:lnTo>
                <a:lnTo>
                  <a:pt x="17509" y="18704"/>
                </a:lnTo>
                <a:lnTo>
                  <a:pt x="17628" y="18584"/>
                </a:lnTo>
                <a:lnTo>
                  <a:pt x="17688" y="18465"/>
                </a:lnTo>
                <a:lnTo>
                  <a:pt x="17688" y="18405"/>
                </a:lnTo>
                <a:lnTo>
                  <a:pt x="17628" y="18345"/>
                </a:lnTo>
                <a:lnTo>
                  <a:pt x="17509" y="18285"/>
                </a:lnTo>
                <a:lnTo>
                  <a:pt x="17150" y="18166"/>
                </a:lnTo>
                <a:lnTo>
                  <a:pt x="16672" y="18106"/>
                </a:lnTo>
                <a:lnTo>
                  <a:pt x="15178" y="18106"/>
                </a:lnTo>
                <a:lnTo>
                  <a:pt x="13326" y="17987"/>
                </a:lnTo>
                <a:lnTo>
                  <a:pt x="11414" y="17807"/>
                </a:lnTo>
                <a:lnTo>
                  <a:pt x="10039" y="17688"/>
                </a:lnTo>
                <a:lnTo>
                  <a:pt x="9382" y="17628"/>
                </a:lnTo>
                <a:lnTo>
                  <a:pt x="8725" y="17449"/>
                </a:lnTo>
                <a:lnTo>
                  <a:pt x="8426" y="17389"/>
                </a:lnTo>
                <a:lnTo>
                  <a:pt x="8127" y="17270"/>
                </a:lnTo>
                <a:lnTo>
                  <a:pt x="7948" y="17090"/>
                </a:lnTo>
                <a:lnTo>
                  <a:pt x="7709" y="16911"/>
                </a:lnTo>
                <a:lnTo>
                  <a:pt x="7530" y="16672"/>
                </a:lnTo>
                <a:lnTo>
                  <a:pt x="7410" y="16373"/>
                </a:lnTo>
                <a:lnTo>
                  <a:pt x="7350" y="16015"/>
                </a:lnTo>
                <a:lnTo>
                  <a:pt x="7350" y="15656"/>
                </a:lnTo>
                <a:lnTo>
                  <a:pt x="7410" y="14939"/>
                </a:lnTo>
                <a:lnTo>
                  <a:pt x="7530" y="14222"/>
                </a:lnTo>
                <a:lnTo>
                  <a:pt x="7709" y="13505"/>
                </a:lnTo>
                <a:lnTo>
                  <a:pt x="8008" y="12848"/>
                </a:lnTo>
                <a:lnTo>
                  <a:pt x="8306" y="12190"/>
                </a:lnTo>
                <a:lnTo>
                  <a:pt x="8725" y="11593"/>
                </a:lnTo>
                <a:lnTo>
                  <a:pt x="9203" y="11055"/>
                </a:lnTo>
                <a:lnTo>
                  <a:pt x="9741" y="10577"/>
                </a:lnTo>
                <a:lnTo>
                  <a:pt x="10159" y="10338"/>
                </a:lnTo>
                <a:lnTo>
                  <a:pt x="10517" y="10159"/>
                </a:lnTo>
                <a:lnTo>
                  <a:pt x="10816" y="10039"/>
                </a:lnTo>
                <a:lnTo>
                  <a:pt x="11175" y="9979"/>
                </a:lnTo>
                <a:lnTo>
                  <a:pt x="11473" y="9979"/>
                </a:lnTo>
                <a:lnTo>
                  <a:pt x="11772" y="10039"/>
                </a:lnTo>
                <a:lnTo>
                  <a:pt x="12011" y="10099"/>
                </a:lnTo>
                <a:lnTo>
                  <a:pt x="12250" y="10278"/>
                </a:lnTo>
                <a:lnTo>
                  <a:pt x="12788" y="10637"/>
                </a:lnTo>
                <a:lnTo>
                  <a:pt x="13206" y="11115"/>
                </a:lnTo>
                <a:lnTo>
                  <a:pt x="13625" y="11712"/>
                </a:lnTo>
                <a:lnTo>
                  <a:pt x="14043" y="12370"/>
                </a:lnTo>
                <a:lnTo>
                  <a:pt x="15656" y="15298"/>
                </a:lnTo>
                <a:lnTo>
                  <a:pt x="17090" y="17867"/>
                </a:lnTo>
                <a:lnTo>
                  <a:pt x="17150" y="17748"/>
                </a:lnTo>
                <a:lnTo>
                  <a:pt x="17210" y="17628"/>
                </a:lnTo>
                <a:lnTo>
                  <a:pt x="17150" y="17150"/>
                </a:lnTo>
                <a:lnTo>
                  <a:pt x="17031" y="16612"/>
                </a:lnTo>
                <a:lnTo>
                  <a:pt x="16792" y="15955"/>
                </a:lnTo>
                <a:lnTo>
                  <a:pt x="16314" y="14760"/>
                </a:lnTo>
                <a:lnTo>
                  <a:pt x="15955" y="13983"/>
                </a:lnTo>
                <a:lnTo>
                  <a:pt x="15417" y="12848"/>
                </a:lnTo>
                <a:lnTo>
                  <a:pt x="14820" y="11772"/>
                </a:lnTo>
                <a:lnTo>
                  <a:pt x="14103" y="10756"/>
                </a:lnTo>
                <a:lnTo>
                  <a:pt x="13744" y="10278"/>
                </a:lnTo>
                <a:lnTo>
                  <a:pt x="13326" y="9800"/>
                </a:lnTo>
                <a:lnTo>
                  <a:pt x="12967" y="9501"/>
                </a:lnTo>
                <a:lnTo>
                  <a:pt x="12609" y="9262"/>
                </a:lnTo>
                <a:lnTo>
                  <a:pt x="12191" y="9143"/>
                </a:lnTo>
                <a:lnTo>
                  <a:pt x="11832" y="9023"/>
                </a:lnTo>
                <a:close/>
                <a:moveTo>
                  <a:pt x="27906" y="12370"/>
                </a:moveTo>
                <a:lnTo>
                  <a:pt x="28205" y="12429"/>
                </a:lnTo>
                <a:lnTo>
                  <a:pt x="28444" y="12609"/>
                </a:lnTo>
                <a:lnTo>
                  <a:pt x="28743" y="12788"/>
                </a:lnTo>
                <a:lnTo>
                  <a:pt x="29042" y="13087"/>
                </a:lnTo>
                <a:lnTo>
                  <a:pt x="29340" y="13445"/>
                </a:lnTo>
                <a:lnTo>
                  <a:pt x="29699" y="13864"/>
                </a:lnTo>
                <a:lnTo>
                  <a:pt x="30296" y="14820"/>
                </a:lnTo>
                <a:lnTo>
                  <a:pt x="30655" y="15417"/>
                </a:lnTo>
                <a:lnTo>
                  <a:pt x="30954" y="16015"/>
                </a:lnTo>
                <a:lnTo>
                  <a:pt x="31252" y="16672"/>
                </a:lnTo>
                <a:lnTo>
                  <a:pt x="31491" y="17270"/>
                </a:lnTo>
                <a:lnTo>
                  <a:pt x="31551" y="17867"/>
                </a:lnTo>
                <a:lnTo>
                  <a:pt x="31611" y="18166"/>
                </a:lnTo>
                <a:lnTo>
                  <a:pt x="31551" y="18465"/>
                </a:lnTo>
                <a:lnTo>
                  <a:pt x="31491" y="18704"/>
                </a:lnTo>
                <a:lnTo>
                  <a:pt x="31372" y="18943"/>
                </a:lnTo>
                <a:lnTo>
                  <a:pt x="31193" y="19122"/>
                </a:lnTo>
                <a:lnTo>
                  <a:pt x="31013" y="19301"/>
                </a:lnTo>
                <a:lnTo>
                  <a:pt x="30774" y="19421"/>
                </a:lnTo>
                <a:lnTo>
                  <a:pt x="30535" y="19540"/>
                </a:lnTo>
                <a:lnTo>
                  <a:pt x="29998" y="19660"/>
                </a:lnTo>
                <a:lnTo>
                  <a:pt x="29400" y="19720"/>
                </a:lnTo>
                <a:lnTo>
                  <a:pt x="28743" y="19779"/>
                </a:lnTo>
                <a:lnTo>
                  <a:pt x="27667" y="19779"/>
                </a:lnTo>
                <a:lnTo>
                  <a:pt x="26771" y="19839"/>
                </a:lnTo>
                <a:lnTo>
                  <a:pt x="25815" y="19779"/>
                </a:lnTo>
                <a:lnTo>
                  <a:pt x="24918" y="19779"/>
                </a:lnTo>
                <a:lnTo>
                  <a:pt x="23962" y="19660"/>
                </a:lnTo>
                <a:lnTo>
                  <a:pt x="22170" y="19421"/>
                </a:lnTo>
                <a:lnTo>
                  <a:pt x="20317" y="19002"/>
                </a:lnTo>
                <a:lnTo>
                  <a:pt x="20975" y="18584"/>
                </a:lnTo>
                <a:lnTo>
                  <a:pt x="21632" y="18106"/>
                </a:lnTo>
                <a:lnTo>
                  <a:pt x="22229" y="17509"/>
                </a:lnTo>
                <a:lnTo>
                  <a:pt x="22827" y="16851"/>
                </a:lnTo>
                <a:lnTo>
                  <a:pt x="23962" y="15477"/>
                </a:lnTo>
                <a:lnTo>
                  <a:pt x="25038" y="14282"/>
                </a:lnTo>
                <a:lnTo>
                  <a:pt x="25635" y="13625"/>
                </a:lnTo>
                <a:lnTo>
                  <a:pt x="26233" y="13087"/>
                </a:lnTo>
                <a:lnTo>
                  <a:pt x="26831" y="12668"/>
                </a:lnTo>
                <a:lnTo>
                  <a:pt x="27070" y="12549"/>
                </a:lnTo>
                <a:lnTo>
                  <a:pt x="27368" y="12429"/>
                </a:lnTo>
                <a:lnTo>
                  <a:pt x="27607" y="12370"/>
                </a:lnTo>
                <a:close/>
                <a:moveTo>
                  <a:pt x="27428" y="11533"/>
                </a:moveTo>
                <a:lnTo>
                  <a:pt x="26950" y="11653"/>
                </a:lnTo>
                <a:lnTo>
                  <a:pt x="26412" y="11951"/>
                </a:lnTo>
                <a:lnTo>
                  <a:pt x="25994" y="12250"/>
                </a:lnTo>
                <a:lnTo>
                  <a:pt x="25635" y="12549"/>
                </a:lnTo>
                <a:lnTo>
                  <a:pt x="24918" y="13326"/>
                </a:lnTo>
                <a:lnTo>
                  <a:pt x="23544" y="14879"/>
                </a:lnTo>
                <a:lnTo>
                  <a:pt x="22648" y="15776"/>
                </a:lnTo>
                <a:lnTo>
                  <a:pt x="21632" y="16732"/>
                </a:lnTo>
                <a:lnTo>
                  <a:pt x="21154" y="17210"/>
                </a:lnTo>
                <a:lnTo>
                  <a:pt x="20676" y="17748"/>
                </a:lnTo>
                <a:lnTo>
                  <a:pt x="20317" y="18285"/>
                </a:lnTo>
                <a:lnTo>
                  <a:pt x="20018" y="18823"/>
                </a:lnTo>
                <a:lnTo>
                  <a:pt x="19959" y="18883"/>
                </a:lnTo>
                <a:lnTo>
                  <a:pt x="19481" y="18883"/>
                </a:lnTo>
                <a:lnTo>
                  <a:pt x="19361" y="18943"/>
                </a:lnTo>
                <a:lnTo>
                  <a:pt x="19301" y="19062"/>
                </a:lnTo>
                <a:lnTo>
                  <a:pt x="19361" y="19241"/>
                </a:lnTo>
                <a:lnTo>
                  <a:pt x="19361" y="19361"/>
                </a:lnTo>
                <a:lnTo>
                  <a:pt x="19421" y="19481"/>
                </a:lnTo>
                <a:lnTo>
                  <a:pt x="19720" y="19600"/>
                </a:lnTo>
                <a:lnTo>
                  <a:pt x="20018" y="19720"/>
                </a:lnTo>
                <a:lnTo>
                  <a:pt x="20437" y="19839"/>
                </a:lnTo>
                <a:lnTo>
                  <a:pt x="21214" y="19959"/>
                </a:lnTo>
                <a:lnTo>
                  <a:pt x="21751" y="20078"/>
                </a:lnTo>
                <a:lnTo>
                  <a:pt x="23066" y="20317"/>
                </a:lnTo>
                <a:lnTo>
                  <a:pt x="24381" y="20437"/>
                </a:lnTo>
                <a:lnTo>
                  <a:pt x="25695" y="20556"/>
                </a:lnTo>
                <a:lnTo>
                  <a:pt x="27070" y="20556"/>
                </a:lnTo>
                <a:lnTo>
                  <a:pt x="28026" y="20496"/>
                </a:lnTo>
                <a:lnTo>
                  <a:pt x="29101" y="20496"/>
                </a:lnTo>
                <a:lnTo>
                  <a:pt x="30237" y="20377"/>
                </a:lnTo>
                <a:lnTo>
                  <a:pt x="30715" y="20257"/>
                </a:lnTo>
                <a:lnTo>
                  <a:pt x="31193" y="20078"/>
                </a:lnTo>
                <a:lnTo>
                  <a:pt x="31611" y="19839"/>
                </a:lnTo>
                <a:lnTo>
                  <a:pt x="31910" y="19481"/>
                </a:lnTo>
                <a:lnTo>
                  <a:pt x="32149" y="19122"/>
                </a:lnTo>
                <a:lnTo>
                  <a:pt x="32209" y="18763"/>
                </a:lnTo>
                <a:lnTo>
                  <a:pt x="32268" y="18345"/>
                </a:lnTo>
                <a:lnTo>
                  <a:pt x="32209" y="17867"/>
                </a:lnTo>
                <a:lnTo>
                  <a:pt x="32089" y="17389"/>
                </a:lnTo>
                <a:lnTo>
                  <a:pt x="31970" y="16971"/>
                </a:lnTo>
                <a:lnTo>
                  <a:pt x="31671" y="16015"/>
                </a:lnTo>
                <a:lnTo>
                  <a:pt x="31193" y="14999"/>
                </a:lnTo>
                <a:lnTo>
                  <a:pt x="30655" y="13923"/>
                </a:lnTo>
                <a:lnTo>
                  <a:pt x="30296" y="13445"/>
                </a:lnTo>
                <a:lnTo>
                  <a:pt x="29998" y="12967"/>
                </a:lnTo>
                <a:lnTo>
                  <a:pt x="29579" y="12489"/>
                </a:lnTo>
                <a:lnTo>
                  <a:pt x="29221" y="12131"/>
                </a:lnTo>
                <a:lnTo>
                  <a:pt x="28802" y="11832"/>
                </a:lnTo>
                <a:lnTo>
                  <a:pt x="28324" y="11653"/>
                </a:lnTo>
                <a:lnTo>
                  <a:pt x="27906" y="11533"/>
                </a:lnTo>
                <a:close/>
                <a:moveTo>
                  <a:pt x="9920" y="20317"/>
                </a:moveTo>
                <a:lnTo>
                  <a:pt x="10995" y="20377"/>
                </a:lnTo>
                <a:lnTo>
                  <a:pt x="12549" y="20437"/>
                </a:lnTo>
                <a:lnTo>
                  <a:pt x="14043" y="20616"/>
                </a:lnTo>
                <a:lnTo>
                  <a:pt x="15537" y="20855"/>
                </a:lnTo>
                <a:lnTo>
                  <a:pt x="16971" y="21154"/>
                </a:lnTo>
                <a:lnTo>
                  <a:pt x="16433" y="21512"/>
                </a:lnTo>
                <a:lnTo>
                  <a:pt x="15955" y="21871"/>
                </a:lnTo>
                <a:lnTo>
                  <a:pt x="15477" y="22349"/>
                </a:lnTo>
                <a:lnTo>
                  <a:pt x="14999" y="22827"/>
                </a:lnTo>
                <a:lnTo>
                  <a:pt x="14103" y="23902"/>
                </a:lnTo>
                <a:lnTo>
                  <a:pt x="13266" y="24799"/>
                </a:lnTo>
                <a:lnTo>
                  <a:pt x="12489" y="25755"/>
                </a:lnTo>
                <a:lnTo>
                  <a:pt x="12011" y="26352"/>
                </a:lnTo>
                <a:lnTo>
                  <a:pt x="11473" y="26890"/>
                </a:lnTo>
                <a:lnTo>
                  <a:pt x="10936" y="27368"/>
                </a:lnTo>
                <a:lnTo>
                  <a:pt x="10338" y="27727"/>
                </a:lnTo>
                <a:lnTo>
                  <a:pt x="10099" y="27846"/>
                </a:lnTo>
                <a:lnTo>
                  <a:pt x="9800" y="27906"/>
                </a:lnTo>
                <a:lnTo>
                  <a:pt x="9502" y="27966"/>
                </a:lnTo>
                <a:lnTo>
                  <a:pt x="9203" y="27906"/>
                </a:lnTo>
                <a:lnTo>
                  <a:pt x="8964" y="27786"/>
                </a:lnTo>
                <a:lnTo>
                  <a:pt x="8605" y="27547"/>
                </a:lnTo>
                <a:lnTo>
                  <a:pt x="8306" y="27189"/>
                </a:lnTo>
                <a:lnTo>
                  <a:pt x="7948" y="26771"/>
                </a:lnTo>
                <a:lnTo>
                  <a:pt x="7231" y="25755"/>
                </a:lnTo>
                <a:lnTo>
                  <a:pt x="6514" y="24619"/>
                </a:lnTo>
                <a:lnTo>
                  <a:pt x="6275" y="24022"/>
                </a:lnTo>
                <a:lnTo>
                  <a:pt x="6036" y="23424"/>
                </a:lnTo>
                <a:lnTo>
                  <a:pt x="5856" y="22887"/>
                </a:lnTo>
                <a:lnTo>
                  <a:pt x="5737" y="22349"/>
                </a:lnTo>
                <a:lnTo>
                  <a:pt x="5677" y="21871"/>
                </a:lnTo>
                <a:lnTo>
                  <a:pt x="5797" y="21452"/>
                </a:lnTo>
                <a:lnTo>
                  <a:pt x="5976" y="21094"/>
                </a:lnTo>
                <a:lnTo>
                  <a:pt x="6095" y="20915"/>
                </a:lnTo>
                <a:lnTo>
                  <a:pt x="6275" y="20855"/>
                </a:lnTo>
                <a:lnTo>
                  <a:pt x="6753" y="20616"/>
                </a:lnTo>
                <a:lnTo>
                  <a:pt x="7291" y="20496"/>
                </a:lnTo>
                <a:lnTo>
                  <a:pt x="7948" y="20377"/>
                </a:lnTo>
                <a:lnTo>
                  <a:pt x="8605" y="20317"/>
                </a:lnTo>
                <a:close/>
                <a:moveTo>
                  <a:pt x="10039" y="19660"/>
                </a:moveTo>
                <a:lnTo>
                  <a:pt x="8725" y="19720"/>
                </a:lnTo>
                <a:lnTo>
                  <a:pt x="7828" y="19779"/>
                </a:lnTo>
                <a:lnTo>
                  <a:pt x="7291" y="19839"/>
                </a:lnTo>
                <a:lnTo>
                  <a:pt x="6753" y="19899"/>
                </a:lnTo>
                <a:lnTo>
                  <a:pt x="6215" y="20078"/>
                </a:lnTo>
                <a:lnTo>
                  <a:pt x="5737" y="20257"/>
                </a:lnTo>
                <a:lnTo>
                  <a:pt x="5558" y="20377"/>
                </a:lnTo>
                <a:lnTo>
                  <a:pt x="5378" y="20556"/>
                </a:lnTo>
                <a:lnTo>
                  <a:pt x="5259" y="20735"/>
                </a:lnTo>
                <a:lnTo>
                  <a:pt x="5139" y="20974"/>
                </a:lnTo>
                <a:lnTo>
                  <a:pt x="5080" y="21333"/>
                </a:lnTo>
                <a:lnTo>
                  <a:pt x="5020" y="21811"/>
                </a:lnTo>
                <a:lnTo>
                  <a:pt x="5080" y="22349"/>
                </a:lnTo>
                <a:lnTo>
                  <a:pt x="5199" y="22887"/>
                </a:lnTo>
                <a:lnTo>
                  <a:pt x="5319" y="23484"/>
                </a:lnTo>
                <a:lnTo>
                  <a:pt x="5558" y="24082"/>
                </a:lnTo>
                <a:lnTo>
                  <a:pt x="6095" y="25277"/>
                </a:lnTo>
                <a:lnTo>
                  <a:pt x="6753" y="26472"/>
                </a:lnTo>
                <a:lnTo>
                  <a:pt x="7111" y="26950"/>
                </a:lnTo>
                <a:lnTo>
                  <a:pt x="7470" y="27428"/>
                </a:lnTo>
                <a:lnTo>
                  <a:pt x="7828" y="27906"/>
                </a:lnTo>
                <a:lnTo>
                  <a:pt x="8247" y="28205"/>
                </a:lnTo>
                <a:lnTo>
                  <a:pt x="8605" y="28504"/>
                </a:lnTo>
                <a:lnTo>
                  <a:pt x="8964" y="28683"/>
                </a:lnTo>
                <a:lnTo>
                  <a:pt x="9382" y="28802"/>
                </a:lnTo>
                <a:lnTo>
                  <a:pt x="9800" y="28743"/>
                </a:lnTo>
                <a:lnTo>
                  <a:pt x="10278" y="28623"/>
                </a:lnTo>
                <a:lnTo>
                  <a:pt x="10756" y="28444"/>
                </a:lnTo>
                <a:lnTo>
                  <a:pt x="11234" y="28145"/>
                </a:lnTo>
                <a:lnTo>
                  <a:pt x="11653" y="27786"/>
                </a:lnTo>
                <a:lnTo>
                  <a:pt x="12609" y="26890"/>
                </a:lnTo>
                <a:lnTo>
                  <a:pt x="13445" y="25934"/>
                </a:lnTo>
                <a:lnTo>
                  <a:pt x="14222" y="24978"/>
                </a:lnTo>
                <a:lnTo>
                  <a:pt x="14939" y="24141"/>
                </a:lnTo>
                <a:lnTo>
                  <a:pt x="15477" y="23484"/>
                </a:lnTo>
                <a:lnTo>
                  <a:pt x="16612" y="22349"/>
                </a:lnTo>
                <a:lnTo>
                  <a:pt x="17270" y="21691"/>
                </a:lnTo>
                <a:lnTo>
                  <a:pt x="17867" y="21213"/>
                </a:lnTo>
                <a:lnTo>
                  <a:pt x="17748" y="21034"/>
                </a:lnTo>
                <a:lnTo>
                  <a:pt x="17628" y="20795"/>
                </a:lnTo>
                <a:lnTo>
                  <a:pt x="17449" y="20616"/>
                </a:lnTo>
                <a:lnTo>
                  <a:pt x="17210" y="20496"/>
                </a:lnTo>
                <a:lnTo>
                  <a:pt x="16732" y="20257"/>
                </a:lnTo>
                <a:lnTo>
                  <a:pt x="16134" y="20138"/>
                </a:lnTo>
                <a:lnTo>
                  <a:pt x="15537" y="20018"/>
                </a:lnTo>
                <a:lnTo>
                  <a:pt x="14999" y="19959"/>
                </a:lnTo>
                <a:lnTo>
                  <a:pt x="14043" y="19839"/>
                </a:lnTo>
                <a:lnTo>
                  <a:pt x="12728" y="19720"/>
                </a:lnTo>
                <a:lnTo>
                  <a:pt x="11414" y="19660"/>
                </a:lnTo>
                <a:close/>
                <a:moveTo>
                  <a:pt x="20556" y="20855"/>
                </a:moveTo>
                <a:lnTo>
                  <a:pt x="20257" y="20915"/>
                </a:lnTo>
                <a:lnTo>
                  <a:pt x="20078" y="20974"/>
                </a:lnTo>
                <a:lnTo>
                  <a:pt x="20018" y="21094"/>
                </a:lnTo>
                <a:lnTo>
                  <a:pt x="20018" y="21154"/>
                </a:lnTo>
                <a:lnTo>
                  <a:pt x="20078" y="21273"/>
                </a:lnTo>
                <a:lnTo>
                  <a:pt x="20138" y="21333"/>
                </a:lnTo>
                <a:lnTo>
                  <a:pt x="20496" y="21512"/>
                </a:lnTo>
                <a:lnTo>
                  <a:pt x="20915" y="21632"/>
                </a:lnTo>
                <a:lnTo>
                  <a:pt x="21871" y="21871"/>
                </a:lnTo>
                <a:lnTo>
                  <a:pt x="22409" y="21990"/>
                </a:lnTo>
                <a:lnTo>
                  <a:pt x="24201" y="22468"/>
                </a:lnTo>
                <a:lnTo>
                  <a:pt x="26054" y="23006"/>
                </a:lnTo>
                <a:lnTo>
                  <a:pt x="27368" y="23424"/>
                </a:lnTo>
                <a:lnTo>
                  <a:pt x="28026" y="23604"/>
                </a:lnTo>
                <a:lnTo>
                  <a:pt x="28623" y="23843"/>
                </a:lnTo>
                <a:lnTo>
                  <a:pt x="28922" y="24022"/>
                </a:lnTo>
                <a:lnTo>
                  <a:pt x="29101" y="24201"/>
                </a:lnTo>
                <a:lnTo>
                  <a:pt x="29340" y="24380"/>
                </a:lnTo>
                <a:lnTo>
                  <a:pt x="29460" y="24619"/>
                </a:lnTo>
                <a:lnTo>
                  <a:pt x="29579" y="24918"/>
                </a:lnTo>
                <a:lnTo>
                  <a:pt x="29639" y="25217"/>
                </a:lnTo>
                <a:lnTo>
                  <a:pt x="29639" y="25516"/>
                </a:lnTo>
                <a:lnTo>
                  <a:pt x="29579" y="25934"/>
                </a:lnTo>
                <a:lnTo>
                  <a:pt x="29400" y="26591"/>
                </a:lnTo>
                <a:lnTo>
                  <a:pt x="29161" y="27308"/>
                </a:lnTo>
                <a:lnTo>
                  <a:pt x="28802" y="27966"/>
                </a:lnTo>
                <a:lnTo>
                  <a:pt x="28444" y="28563"/>
                </a:lnTo>
                <a:lnTo>
                  <a:pt x="27966" y="29101"/>
                </a:lnTo>
                <a:lnTo>
                  <a:pt x="27428" y="29639"/>
                </a:lnTo>
                <a:lnTo>
                  <a:pt x="26890" y="30057"/>
                </a:lnTo>
                <a:lnTo>
                  <a:pt x="26233" y="30416"/>
                </a:lnTo>
                <a:lnTo>
                  <a:pt x="25516" y="30655"/>
                </a:lnTo>
                <a:lnTo>
                  <a:pt x="25217" y="30714"/>
                </a:lnTo>
                <a:lnTo>
                  <a:pt x="24620" y="30714"/>
                </a:lnTo>
                <a:lnTo>
                  <a:pt x="24381" y="30655"/>
                </a:lnTo>
                <a:lnTo>
                  <a:pt x="24142" y="30595"/>
                </a:lnTo>
                <a:lnTo>
                  <a:pt x="23962" y="30475"/>
                </a:lnTo>
                <a:lnTo>
                  <a:pt x="23544" y="30117"/>
                </a:lnTo>
                <a:lnTo>
                  <a:pt x="23245" y="29639"/>
                </a:lnTo>
                <a:lnTo>
                  <a:pt x="22887" y="29101"/>
                </a:lnTo>
                <a:lnTo>
                  <a:pt x="22648" y="28444"/>
                </a:lnTo>
                <a:lnTo>
                  <a:pt x="21453" y="24918"/>
                </a:lnTo>
                <a:lnTo>
                  <a:pt x="20795" y="22767"/>
                </a:lnTo>
                <a:lnTo>
                  <a:pt x="20496" y="21811"/>
                </a:lnTo>
                <a:lnTo>
                  <a:pt x="20437" y="21930"/>
                </a:lnTo>
                <a:lnTo>
                  <a:pt x="20317" y="22110"/>
                </a:lnTo>
                <a:lnTo>
                  <a:pt x="20317" y="22289"/>
                </a:lnTo>
                <a:lnTo>
                  <a:pt x="20257" y="22588"/>
                </a:lnTo>
                <a:lnTo>
                  <a:pt x="20317" y="23305"/>
                </a:lnTo>
                <a:lnTo>
                  <a:pt x="20437" y="24082"/>
                </a:lnTo>
                <a:lnTo>
                  <a:pt x="20795" y="25576"/>
                </a:lnTo>
                <a:lnTo>
                  <a:pt x="21034" y="26532"/>
                </a:lnTo>
                <a:lnTo>
                  <a:pt x="21333" y="27607"/>
                </a:lnTo>
                <a:lnTo>
                  <a:pt x="21692" y="28683"/>
                </a:lnTo>
                <a:lnTo>
                  <a:pt x="21931" y="29280"/>
                </a:lnTo>
                <a:lnTo>
                  <a:pt x="22170" y="29758"/>
                </a:lnTo>
                <a:lnTo>
                  <a:pt x="22409" y="30296"/>
                </a:lnTo>
                <a:lnTo>
                  <a:pt x="22767" y="30714"/>
                </a:lnTo>
                <a:lnTo>
                  <a:pt x="23066" y="31013"/>
                </a:lnTo>
                <a:lnTo>
                  <a:pt x="23365" y="31312"/>
                </a:lnTo>
                <a:lnTo>
                  <a:pt x="23723" y="31491"/>
                </a:lnTo>
                <a:lnTo>
                  <a:pt x="24082" y="31611"/>
                </a:lnTo>
                <a:lnTo>
                  <a:pt x="24440" y="31671"/>
                </a:lnTo>
                <a:lnTo>
                  <a:pt x="24799" y="31671"/>
                </a:lnTo>
                <a:lnTo>
                  <a:pt x="25217" y="31611"/>
                </a:lnTo>
                <a:lnTo>
                  <a:pt x="25635" y="31551"/>
                </a:lnTo>
                <a:lnTo>
                  <a:pt x="26412" y="31252"/>
                </a:lnTo>
                <a:lnTo>
                  <a:pt x="27129" y="30894"/>
                </a:lnTo>
                <a:lnTo>
                  <a:pt x="27846" y="30416"/>
                </a:lnTo>
                <a:lnTo>
                  <a:pt x="28384" y="29878"/>
                </a:lnTo>
                <a:lnTo>
                  <a:pt x="28802" y="29400"/>
                </a:lnTo>
                <a:lnTo>
                  <a:pt x="29221" y="28862"/>
                </a:lnTo>
                <a:lnTo>
                  <a:pt x="29639" y="28205"/>
                </a:lnTo>
                <a:lnTo>
                  <a:pt x="29998" y="27547"/>
                </a:lnTo>
                <a:lnTo>
                  <a:pt x="30296" y="26830"/>
                </a:lnTo>
                <a:lnTo>
                  <a:pt x="30535" y="26173"/>
                </a:lnTo>
                <a:lnTo>
                  <a:pt x="30655" y="25456"/>
                </a:lnTo>
                <a:lnTo>
                  <a:pt x="30655" y="24799"/>
                </a:lnTo>
                <a:lnTo>
                  <a:pt x="30595" y="24500"/>
                </a:lnTo>
                <a:lnTo>
                  <a:pt x="30476" y="24201"/>
                </a:lnTo>
                <a:lnTo>
                  <a:pt x="30296" y="23962"/>
                </a:lnTo>
                <a:lnTo>
                  <a:pt x="30057" y="23783"/>
                </a:lnTo>
                <a:lnTo>
                  <a:pt x="29818" y="23544"/>
                </a:lnTo>
                <a:lnTo>
                  <a:pt x="29520" y="23365"/>
                </a:lnTo>
                <a:lnTo>
                  <a:pt x="28862" y="23066"/>
                </a:lnTo>
                <a:lnTo>
                  <a:pt x="28205" y="22827"/>
                </a:lnTo>
                <a:lnTo>
                  <a:pt x="27488" y="22648"/>
                </a:lnTo>
                <a:lnTo>
                  <a:pt x="26233" y="22289"/>
                </a:lnTo>
                <a:lnTo>
                  <a:pt x="24978" y="21871"/>
                </a:lnTo>
                <a:lnTo>
                  <a:pt x="23066" y="21273"/>
                </a:lnTo>
                <a:lnTo>
                  <a:pt x="22110" y="21034"/>
                </a:lnTo>
                <a:lnTo>
                  <a:pt x="21273" y="20855"/>
                </a:lnTo>
                <a:close/>
                <a:moveTo>
                  <a:pt x="18047" y="22409"/>
                </a:moveTo>
                <a:lnTo>
                  <a:pt x="18823" y="24440"/>
                </a:lnTo>
                <a:lnTo>
                  <a:pt x="19301" y="25874"/>
                </a:lnTo>
                <a:lnTo>
                  <a:pt x="19600" y="26950"/>
                </a:lnTo>
                <a:lnTo>
                  <a:pt x="20138" y="29758"/>
                </a:lnTo>
                <a:lnTo>
                  <a:pt x="20377" y="31193"/>
                </a:lnTo>
                <a:lnTo>
                  <a:pt x="20496" y="31730"/>
                </a:lnTo>
                <a:lnTo>
                  <a:pt x="20556" y="31850"/>
                </a:lnTo>
                <a:lnTo>
                  <a:pt x="20556" y="32029"/>
                </a:lnTo>
                <a:lnTo>
                  <a:pt x="20496" y="32089"/>
                </a:lnTo>
                <a:lnTo>
                  <a:pt x="20377" y="32208"/>
                </a:lnTo>
                <a:lnTo>
                  <a:pt x="19899" y="32388"/>
                </a:lnTo>
                <a:lnTo>
                  <a:pt x="19361" y="32567"/>
                </a:lnTo>
                <a:lnTo>
                  <a:pt x="18704" y="32686"/>
                </a:lnTo>
                <a:lnTo>
                  <a:pt x="18047" y="32746"/>
                </a:lnTo>
                <a:lnTo>
                  <a:pt x="17329" y="32806"/>
                </a:lnTo>
                <a:lnTo>
                  <a:pt x="16672" y="32806"/>
                </a:lnTo>
                <a:lnTo>
                  <a:pt x="15955" y="32746"/>
                </a:lnTo>
                <a:lnTo>
                  <a:pt x="15358" y="32627"/>
                </a:lnTo>
                <a:lnTo>
                  <a:pt x="14760" y="32567"/>
                </a:lnTo>
                <a:lnTo>
                  <a:pt x="14222" y="32388"/>
                </a:lnTo>
                <a:lnTo>
                  <a:pt x="13744" y="32089"/>
                </a:lnTo>
                <a:lnTo>
                  <a:pt x="13445" y="31790"/>
                </a:lnTo>
                <a:lnTo>
                  <a:pt x="13206" y="31372"/>
                </a:lnTo>
                <a:lnTo>
                  <a:pt x="13147" y="30954"/>
                </a:lnTo>
                <a:lnTo>
                  <a:pt x="13147" y="30416"/>
                </a:lnTo>
                <a:lnTo>
                  <a:pt x="13266" y="29938"/>
                </a:lnTo>
                <a:lnTo>
                  <a:pt x="13445" y="29340"/>
                </a:lnTo>
                <a:lnTo>
                  <a:pt x="13923" y="28444"/>
                </a:lnTo>
                <a:lnTo>
                  <a:pt x="14401" y="27547"/>
                </a:lnTo>
                <a:lnTo>
                  <a:pt x="14999" y="26651"/>
                </a:lnTo>
                <a:lnTo>
                  <a:pt x="15597" y="25815"/>
                </a:lnTo>
                <a:lnTo>
                  <a:pt x="16851" y="24082"/>
                </a:lnTo>
                <a:lnTo>
                  <a:pt x="18047" y="22409"/>
                </a:lnTo>
                <a:close/>
                <a:moveTo>
                  <a:pt x="18106" y="21632"/>
                </a:moveTo>
                <a:lnTo>
                  <a:pt x="17927" y="21691"/>
                </a:lnTo>
                <a:lnTo>
                  <a:pt x="17748" y="21811"/>
                </a:lnTo>
                <a:lnTo>
                  <a:pt x="17389" y="22170"/>
                </a:lnTo>
                <a:lnTo>
                  <a:pt x="17031" y="22648"/>
                </a:lnTo>
                <a:lnTo>
                  <a:pt x="16314" y="23723"/>
                </a:lnTo>
                <a:lnTo>
                  <a:pt x="15895" y="24500"/>
                </a:lnTo>
                <a:lnTo>
                  <a:pt x="14521" y="26352"/>
                </a:lnTo>
                <a:lnTo>
                  <a:pt x="13923" y="27249"/>
                </a:lnTo>
                <a:lnTo>
                  <a:pt x="13326" y="28205"/>
                </a:lnTo>
                <a:lnTo>
                  <a:pt x="12848" y="29101"/>
                </a:lnTo>
                <a:lnTo>
                  <a:pt x="12728" y="29519"/>
                </a:lnTo>
                <a:lnTo>
                  <a:pt x="12609" y="29938"/>
                </a:lnTo>
                <a:lnTo>
                  <a:pt x="12489" y="30356"/>
                </a:lnTo>
                <a:lnTo>
                  <a:pt x="12489" y="30774"/>
                </a:lnTo>
                <a:lnTo>
                  <a:pt x="12489" y="31133"/>
                </a:lnTo>
                <a:lnTo>
                  <a:pt x="12549" y="31491"/>
                </a:lnTo>
                <a:lnTo>
                  <a:pt x="12669" y="31790"/>
                </a:lnTo>
                <a:lnTo>
                  <a:pt x="12848" y="32089"/>
                </a:lnTo>
                <a:lnTo>
                  <a:pt x="13087" y="32388"/>
                </a:lnTo>
                <a:lnTo>
                  <a:pt x="13386" y="32627"/>
                </a:lnTo>
                <a:lnTo>
                  <a:pt x="13684" y="32866"/>
                </a:lnTo>
                <a:lnTo>
                  <a:pt x="14103" y="33045"/>
                </a:lnTo>
                <a:lnTo>
                  <a:pt x="14581" y="33164"/>
                </a:lnTo>
                <a:lnTo>
                  <a:pt x="15119" y="33224"/>
                </a:lnTo>
                <a:lnTo>
                  <a:pt x="16373" y="33344"/>
                </a:lnTo>
                <a:lnTo>
                  <a:pt x="17688" y="33344"/>
                </a:lnTo>
                <a:lnTo>
                  <a:pt x="18943" y="33224"/>
                </a:lnTo>
                <a:lnTo>
                  <a:pt x="19600" y="33105"/>
                </a:lnTo>
                <a:lnTo>
                  <a:pt x="20198" y="32925"/>
                </a:lnTo>
                <a:lnTo>
                  <a:pt x="20496" y="32866"/>
                </a:lnTo>
                <a:lnTo>
                  <a:pt x="20736" y="32746"/>
                </a:lnTo>
                <a:lnTo>
                  <a:pt x="20915" y="32627"/>
                </a:lnTo>
                <a:lnTo>
                  <a:pt x="21034" y="32447"/>
                </a:lnTo>
                <a:lnTo>
                  <a:pt x="21094" y="32268"/>
                </a:lnTo>
                <a:lnTo>
                  <a:pt x="21154" y="32089"/>
                </a:lnTo>
                <a:lnTo>
                  <a:pt x="21154" y="31730"/>
                </a:lnTo>
                <a:lnTo>
                  <a:pt x="21094" y="31312"/>
                </a:lnTo>
                <a:lnTo>
                  <a:pt x="20975" y="30834"/>
                </a:lnTo>
                <a:lnTo>
                  <a:pt x="20855" y="30296"/>
                </a:lnTo>
                <a:lnTo>
                  <a:pt x="20736" y="29758"/>
                </a:lnTo>
                <a:lnTo>
                  <a:pt x="20377" y="27786"/>
                </a:lnTo>
                <a:lnTo>
                  <a:pt x="20138" y="26771"/>
                </a:lnTo>
                <a:lnTo>
                  <a:pt x="19899" y="25815"/>
                </a:lnTo>
                <a:lnTo>
                  <a:pt x="19481" y="24560"/>
                </a:lnTo>
                <a:lnTo>
                  <a:pt x="19003" y="23305"/>
                </a:lnTo>
                <a:lnTo>
                  <a:pt x="18764" y="22409"/>
                </a:lnTo>
                <a:lnTo>
                  <a:pt x="18584" y="21930"/>
                </a:lnTo>
                <a:lnTo>
                  <a:pt x="18465" y="21751"/>
                </a:lnTo>
                <a:lnTo>
                  <a:pt x="18405" y="21691"/>
                </a:lnTo>
                <a:lnTo>
                  <a:pt x="18226" y="21632"/>
                </a:lnTo>
                <a:close/>
                <a:moveTo>
                  <a:pt x="20138" y="2630"/>
                </a:moveTo>
                <a:lnTo>
                  <a:pt x="18823" y="2749"/>
                </a:lnTo>
                <a:lnTo>
                  <a:pt x="17509" y="2988"/>
                </a:lnTo>
                <a:lnTo>
                  <a:pt x="16254" y="3347"/>
                </a:lnTo>
                <a:lnTo>
                  <a:pt x="14939" y="3765"/>
                </a:lnTo>
                <a:lnTo>
                  <a:pt x="13684" y="4303"/>
                </a:lnTo>
                <a:lnTo>
                  <a:pt x="12430" y="4900"/>
                </a:lnTo>
                <a:lnTo>
                  <a:pt x="11234" y="5617"/>
                </a:lnTo>
                <a:lnTo>
                  <a:pt x="10039" y="6394"/>
                </a:lnTo>
                <a:lnTo>
                  <a:pt x="8904" y="7231"/>
                </a:lnTo>
                <a:lnTo>
                  <a:pt x="7888" y="8127"/>
                </a:lnTo>
                <a:lnTo>
                  <a:pt x="6872" y="9083"/>
                </a:lnTo>
                <a:lnTo>
                  <a:pt x="5976" y="10159"/>
                </a:lnTo>
                <a:lnTo>
                  <a:pt x="5139" y="11175"/>
                </a:lnTo>
                <a:lnTo>
                  <a:pt x="4363" y="12310"/>
                </a:lnTo>
                <a:lnTo>
                  <a:pt x="3705" y="13445"/>
                </a:lnTo>
                <a:lnTo>
                  <a:pt x="3227" y="14640"/>
                </a:lnTo>
                <a:lnTo>
                  <a:pt x="2809" y="15835"/>
                </a:lnTo>
                <a:lnTo>
                  <a:pt x="2510" y="16971"/>
                </a:lnTo>
                <a:lnTo>
                  <a:pt x="2331" y="18226"/>
                </a:lnTo>
                <a:lnTo>
                  <a:pt x="2271" y="19421"/>
                </a:lnTo>
                <a:lnTo>
                  <a:pt x="2331" y="20616"/>
                </a:lnTo>
                <a:lnTo>
                  <a:pt x="2450" y="21871"/>
                </a:lnTo>
                <a:lnTo>
                  <a:pt x="2630" y="23066"/>
                </a:lnTo>
                <a:lnTo>
                  <a:pt x="2988" y="24261"/>
                </a:lnTo>
                <a:lnTo>
                  <a:pt x="3347" y="25396"/>
                </a:lnTo>
                <a:lnTo>
                  <a:pt x="3825" y="26532"/>
                </a:lnTo>
                <a:lnTo>
                  <a:pt x="4363" y="27667"/>
                </a:lnTo>
                <a:lnTo>
                  <a:pt x="5020" y="28683"/>
                </a:lnTo>
                <a:lnTo>
                  <a:pt x="5737" y="29699"/>
                </a:lnTo>
                <a:lnTo>
                  <a:pt x="6454" y="30655"/>
                </a:lnTo>
                <a:lnTo>
                  <a:pt x="7291" y="31551"/>
                </a:lnTo>
                <a:lnTo>
                  <a:pt x="8187" y="32388"/>
                </a:lnTo>
                <a:lnTo>
                  <a:pt x="9262" y="33224"/>
                </a:lnTo>
                <a:lnTo>
                  <a:pt x="10398" y="33941"/>
                </a:lnTo>
                <a:lnTo>
                  <a:pt x="11533" y="34539"/>
                </a:lnTo>
                <a:lnTo>
                  <a:pt x="12728" y="35077"/>
                </a:lnTo>
                <a:lnTo>
                  <a:pt x="13983" y="35495"/>
                </a:lnTo>
                <a:lnTo>
                  <a:pt x="15238" y="35794"/>
                </a:lnTo>
                <a:lnTo>
                  <a:pt x="16493" y="36033"/>
                </a:lnTo>
                <a:lnTo>
                  <a:pt x="17748" y="36152"/>
                </a:lnTo>
                <a:lnTo>
                  <a:pt x="19062" y="36152"/>
                </a:lnTo>
                <a:lnTo>
                  <a:pt x="20377" y="36092"/>
                </a:lnTo>
                <a:lnTo>
                  <a:pt x="21692" y="35913"/>
                </a:lnTo>
                <a:lnTo>
                  <a:pt x="22946" y="35674"/>
                </a:lnTo>
                <a:lnTo>
                  <a:pt x="24261" y="35375"/>
                </a:lnTo>
                <a:lnTo>
                  <a:pt x="25516" y="34957"/>
                </a:lnTo>
                <a:lnTo>
                  <a:pt x="26711" y="34479"/>
                </a:lnTo>
                <a:lnTo>
                  <a:pt x="27966" y="33882"/>
                </a:lnTo>
                <a:lnTo>
                  <a:pt x="28444" y="33583"/>
                </a:lnTo>
                <a:lnTo>
                  <a:pt x="28862" y="33284"/>
                </a:lnTo>
                <a:lnTo>
                  <a:pt x="29221" y="32925"/>
                </a:lnTo>
                <a:lnTo>
                  <a:pt x="29520" y="32567"/>
                </a:lnTo>
                <a:lnTo>
                  <a:pt x="29699" y="32268"/>
                </a:lnTo>
                <a:lnTo>
                  <a:pt x="29818" y="32029"/>
                </a:lnTo>
                <a:lnTo>
                  <a:pt x="29818" y="31969"/>
                </a:lnTo>
                <a:lnTo>
                  <a:pt x="29699" y="31969"/>
                </a:lnTo>
                <a:lnTo>
                  <a:pt x="28444" y="32686"/>
                </a:lnTo>
                <a:lnTo>
                  <a:pt x="27129" y="33344"/>
                </a:lnTo>
                <a:lnTo>
                  <a:pt x="25815" y="33941"/>
                </a:lnTo>
                <a:lnTo>
                  <a:pt x="24500" y="34479"/>
                </a:lnTo>
                <a:lnTo>
                  <a:pt x="23126" y="34897"/>
                </a:lnTo>
                <a:lnTo>
                  <a:pt x="21751" y="35196"/>
                </a:lnTo>
                <a:lnTo>
                  <a:pt x="20317" y="35435"/>
                </a:lnTo>
                <a:lnTo>
                  <a:pt x="19600" y="35495"/>
                </a:lnTo>
                <a:lnTo>
                  <a:pt x="18883" y="35495"/>
                </a:lnTo>
                <a:lnTo>
                  <a:pt x="17688" y="35435"/>
                </a:lnTo>
                <a:lnTo>
                  <a:pt x="16493" y="35316"/>
                </a:lnTo>
                <a:lnTo>
                  <a:pt x="15298" y="35077"/>
                </a:lnTo>
                <a:lnTo>
                  <a:pt x="14103" y="34778"/>
                </a:lnTo>
                <a:lnTo>
                  <a:pt x="13027" y="34360"/>
                </a:lnTo>
                <a:lnTo>
                  <a:pt x="11892" y="33882"/>
                </a:lnTo>
                <a:lnTo>
                  <a:pt x="10876" y="33284"/>
                </a:lnTo>
                <a:lnTo>
                  <a:pt x="9860" y="32627"/>
                </a:lnTo>
                <a:lnTo>
                  <a:pt x="8904" y="31969"/>
                </a:lnTo>
                <a:lnTo>
                  <a:pt x="8008" y="31133"/>
                </a:lnTo>
                <a:lnTo>
                  <a:pt x="7171" y="30296"/>
                </a:lnTo>
                <a:lnTo>
                  <a:pt x="6394" y="29400"/>
                </a:lnTo>
                <a:lnTo>
                  <a:pt x="5677" y="28444"/>
                </a:lnTo>
                <a:lnTo>
                  <a:pt x="5080" y="27428"/>
                </a:lnTo>
                <a:lnTo>
                  <a:pt x="4542" y="26352"/>
                </a:lnTo>
                <a:lnTo>
                  <a:pt x="4064" y="25217"/>
                </a:lnTo>
                <a:lnTo>
                  <a:pt x="3645" y="23843"/>
                </a:lnTo>
                <a:lnTo>
                  <a:pt x="3347" y="22528"/>
                </a:lnTo>
                <a:lnTo>
                  <a:pt x="3167" y="21154"/>
                </a:lnTo>
                <a:lnTo>
                  <a:pt x="3108" y="19839"/>
                </a:lnTo>
                <a:lnTo>
                  <a:pt x="3167" y="18584"/>
                </a:lnTo>
                <a:lnTo>
                  <a:pt x="3287" y="17270"/>
                </a:lnTo>
                <a:lnTo>
                  <a:pt x="3586" y="16074"/>
                </a:lnTo>
                <a:lnTo>
                  <a:pt x="4004" y="14820"/>
                </a:lnTo>
                <a:lnTo>
                  <a:pt x="4482" y="13684"/>
                </a:lnTo>
                <a:lnTo>
                  <a:pt x="5080" y="12549"/>
                </a:lnTo>
                <a:lnTo>
                  <a:pt x="5737" y="11473"/>
                </a:lnTo>
                <a:lnTo>
                  <a:pt x="6573" y="10398"/>
                </a:lnTo>
                <a:lnTo>
                  <a:pt x="7410" y="9442"/>
                </a:lnTo>
                <a:lnTo>
                  <a:pt x="8366" y="8486"/>
                </a:lnTo>
                <a:lnTo>
                  <a:pt x="9382" y="7649"/>
                </a:lnTo>
                <a:lnTo>
                  <a:pt x="10517" y="6812"/>
                </a:lnTo>
                <a:lnTo>
                  <a:pt x="11892" y="5976"/>
                </a:lnTo>
                <a:lnTo>
                  <a:pt x="13386" y="5199"/>
                </a:lnTo>
                <a:lnTo>
                  <a:pt x="14162" y="4840"/>
                </a:lnTo>
                <a:lnTo>
                  <a:pt x="14999" y="4542"/>
                </a:lnTo>
                <a:lnTo>
                  <a:pt x="15836" y="4303"/>
                </a:lnTo>
                <a:lnTo>
                  <a:pt x="16672" y="4064"/>
                </a:lnTo>
                <a:lnTo>
                  <a:pt x="17509" y="3884"/>
                </a:lnTo>
                <a:lnTo>
                  <a:pt x="18345" y="3705"/>
                </a:lnTo>
                <a:lnTo>
                  <a:pt x="19242" y="3586"/>
                </a:lnTo>
                <a:lnTo>
                  <a:pt x="20078" y="3526"/>
                </a:lnTo>
                <a:lnTo>
                  <a:pt x="20915" y="3526"/>
                </a:lnTo>
                <a:lnTo>
                  <a:pt x="21751" y="3586"/>
                </a:lnTo>
                <a:lnTo>
                  <a:pt x="22588" y="3705"/>
                </a:lnTo>
                <a:lnTo>
                  <a:pt x="23365" y="3884"/>
                </a:lnTo>
                <a:lnTo>
                  <a:pt x="24082" y="4064"/>
                </a:lnTo>
                <a:lnTo>
                  <a:pt x="24739" y="4303"/>
                </a:lnTo>
                <a:lnTo>
                  <a:pt x="25396" y="4601"/>
                </a:lnTo>
                <a:lnTo>
                  <a:pt x="26054" y="4900"/>
                </a:lnTo>
                <a:lnTo>
                  <a:pt x="26651" y="5259"/>
                </a:lnTo>
                <a:lnTo>
                  <a:pt x="27249" y="5677"/>
                </a:lnTo>
                <a:lnTo>
                  <a:pt x="27846" y="6095"/>
                </a:lnTo>
                <a:lnTo>
                  <a:pt x="28384" y="6514"/>
                </a:lnTo>
                <a:lnTo>
                  <a:pt x="29460" y="7529"/>
                </a:lnTo>
                <a:lnTo>
                  <a:pt x="30416" y="8605"/>
                </a:lnTo>
                <a:lnTo>
                  <a:pt x="31252" y="9740"/>
                </a:lnTo>
                <a:lnTo>
                  <a:pt x="32029" y="10936"/>
                </a:lnTo>
                <a:lnTo>
                  <a:pt x="32806" y="12370"/>
                </a:lnTo>
                <a:lnTo>
                  <a:pt x="33463" y="13804"/>
                </a:lnTo>
                <a:lnTo>
                  <a:pt x="34001" y="15357"/>
                </a:lnTo>
                <a:lnTo>
                  <a:pt x="34240" y="16134"/>
                </a:lnTo>
                <a:lnTo>
                  <a:pt x="34419" y="16911"/>
                </a:lnTo>
                <a:lnTo>
                  <a:pt x="34599" y="17688"/>
                </a:lnTo>
                <a:lnTo>
                  <a:pt x="34659" y="18465"/>
                </a:lnTo>
                <a:lnTo>
                  <a:pt x="34778" y="19241"/>
                </a:lnTo>
                <a:lnTo>
                  <a:pt x="34778" y="20078"/>
                </a:lnTo>
                <a:lnTo>
                  <a:pt x="34718" y="20855"/>
                </a:lnTo>
                <a:lnTo>
                  <a:pt x="34659" y="21691"/>
                </a:lnTo>
                <a:lnTo>
                  <a:pt x="34539" y="22468"/>
                </a:lnTo>
                <a:lnTo>
                  <a:pt x="34419" y="23245"/>
                </a:lnTo>
                <a:lnTo>
                  <a:pt x="34180" y="23962"/>
                </a:lnTo>
                <a:lnTo>
                  <a:pt x="33941" y="24619"/>
                </a:lnTo>
                <a:lnTo>
                  <a:pt x="33702" y="25277"/>
                </a:lnTo>
                <a:lnTo>
                  <a:pt x="33404" y="25934"/>
                </a:lnTo>
                <a:lnTo>
                  <a:pt x="33045" y="26532"/>
                </a:lnTo>
                <a:lnTo>
                  <a:pt x="32687" y="27189"/>
                </a:lnTo>
                <a:lnTo>
                  <a:pt x="31850" y="28324"/>
                </a:lnTo>
                <a:lnTo>
                  <a:pt x="30894" y="29519"/>
                </a:lnTo>
                <a:lnTo>
                  <a:pt x="29878" y="30595"/>
                </a:lnTo>
                <a:lnTo>
                  <a:pt x="29400" y="31013"/>
                </a:lnTo>
                <a:lnTo>
                  <a:pt x="29161" y="31252"/>
                </a:lnTo>
                <a:lnTo>
                  <a:pt x="28982" y="31491"/>
                </a:lnTo>
                <a:lnTo>
                  <a:pt x="28683" y="31910"/>
                </a:lnTo>
                <a:lnTo>
                  <a:pt x="28563" y="32149"/>
                </a:lnTo>
                <a:lnTo>
                  <a:pt x="28623" y="32208"/>
                </a:lnTo>
                <a:lnTo>
                  <a:pt x="28683" y="32149"/>
                </a:lnTo>
                <a:lnTo>
                  <a:pt x="29639" y="31312"/>
                </a:lnTo>
                <a:lnTo>
                  <a:pt x="30535" y="30416"/>
                </a:lnTo>
                <a:lnTo>
                  <a:pt x="31372" y="29519"/>
                </a:lnTo>
                <a:lnTo>
                  <a:pt x="32149" y="28623"/>
                </a:lnTo>
                <a:lnTo>
                  <a:pt x="32806" y="27607"/>
                </a:lnTo>
                <a:lnTo>
                  <a:pt x="33404" y="26651"/>
                </a:lnTo>
                <a:lnTo>
                  <a:pt x="33941" y="25576"/>
                </a:lnTo>
                <a:lnTo>
                  <a:pt x="34360" y="24560"/>
                </a:lnTo>
                <a:lnTo>
                  <a:pt x="34718" y="23424"/>
                </a:lnTo>
                <a:lnTo>
                  <a:pt x="35017" y="22349"/>
                </a:lnTo>
                <a:lnTo>
                  <a:pt x="35196" y="21213"/>
                </a:lnTo>
                <a:lnTo>
                  <a:pt x="35256" y="20018"/>
                </a:lnTo>
                <a:lnTo>
                  <a:pt x="35256" y="18823"/>
                </a:lnTo>
                <a:lnTo>
                  <a:pt x="35137" y="17628"/>
                </a:lnTo>
                <a:lnTo>
                  <a:pt x="34957" y="16433"/>
                </a:lnTo>
                <a:lnTo>
                  <a:pt x="34599" y="15178"/>
                </a:lnTo>
                <a:lnTo>
                  <a:pt x="34240" y="13983"/>
                </a:lnTo>
                <a:lnTo>
                  <a:pt x="33762" y="12788"/>
                </a:lnTo>
                <a:lnTo>
                  <a:pt x="33224" y="11593"/>
                </a:lnTo>
                <a:lnTo>
                  <a:pt x="32567" y="10457"/>
                </a:lnTo>
                <a:lnTo>
                  <a:pt x="31850" y="9322"/>
                </a:lnTo>
                <a:lnTo>
                  <a:pt x="31133" y="8306"/>
                </a:lnTo>
                <a:lnTo>
                  <a:pt x="30296" y="7290"/>
                </a:lnTo>
                <a:lnTo>
                  <a:pt x="29400" y="6334"/>
                </a:lnTo>
                <a:lnTo>
                  <a:pt x="28444" y="5498"/>
                </a:lnTo>
                <a:lnTo>
                  <a:pt x="27368" y="4781"/>
                </a:lnTo>
                <a:lnTo>
                  <a:pt x="26293" y="4123"/>
                </a:lnTo>
                <a:lnTo>
                  <a:pt x="25157" y="3526"/>
                </a:lnTo>
                <a:lnTo>
                  <a:pt x="23962" y="3108"/>
                </a:lnTo>
                <a:lnTo>
                  <a:pt x="23365" y="2928"/>
                </a:lnTo>
                <a:lnTo>
                  <a:pt x="22767" y="2809"/>
                </a:lnTo>
                <a:lnTo>
                  <a:pt x="22110" y="2749"/>
                </a:lnTo>
                <a:lnTo>
                  <a:pt x="21453" y="2689"/>
                </a:lnTo>
                <a:lnTo>
                  <a:pt x="20795" y="2630"/>
                </a:lnTo>
                <a:close/>
                <a:moveTo>
                  <a:pt x="21094" y="0"/>
                </a:moveTo>
                <a:lnTo>
                  <a:pt x="20915" y="60"/>
                </a:lnTo>
                <a:lnTo>
                  <a:pt x="20855" y="239"/>
                </a:lnTo>
                <a:lnTo>
                  <a:pt x="20855" y="419"/>
                </a:lnTo>
                <a:lnTo>
                  <a:pt x="20915" y="598"/>
                </a:lnTo>
                <a:lnTo>
                  <a:pt x="21034" y="777"/>
                </a:lnTo>
                <a:lnTo>
                  <a:pt x="21273" y="897"/>
                </a:lnTo>
                <a:lnTo>
                  <a:pt x="21453" y="1016"/>
                </a:lnTo>
                <a:lnTo>
                  <a:pt x="22349" y="1255"/>
                </a:lnTo>
                <a:lnTo>
                  <a:pt x="23185" y="1494"/>
                </a:lnTo>
                <a:lnTo>
                  <a:pt x="24022" y="1853"/>
                </a:lnTo>
                <a:lnTo>
                  <a:pt x="24859" y="2152"/>
                </a:lnTo>
                <a:lnTo>
                  <a:pt x="25635" y="2570"/>
                </a:lnTo>
                <a:lnTo>
                  <a:pt x="26412" y="2988"/>
                </a:lnTo>
                <a:lnTo>
                  <a:pt x="27189" y="3406"/>
                </a:lnTo>
                <a:lnTo>
                  <a:pt x="27966" y="3884"/>
                </a:lnTo>
                <a:lnTo>
                  <a:pt x="28683" y="4422"/>
                </a:lnTo>
                <a:lnTo>
                  <a:pt x="29340" y="4900"/>
                </a:lnTo>
                <a:lnTo>
                  <a:pt x="29998" y="5498"/>
                </a:lnTo>
                <a:lnTo>
                  <a:pt x="30655" y="6036"/>
                </a:lnTo>
                <a:lnTo>
                  <a:pt x="31252" y="6633"/>
                </a:lnTo>
                <a:lnTo>
                  <a:pt x="31790" y="7290"/>
                </a:lnTo>
                <a:lnTo>
                  <a:pt x="32328" y="7948"/>
                </a:lnTo>
                <a:lnTo>
                  <a:pt x="32866" y="8605"/>
                </a:lnTo>
                <a:lnTo>
                  <a:pt x="33344" y="9322"/>
                </a:lnTo>
                <a:lnTo>
                  <a:pt x="33822" y="10039"/>
                </a:lnTo>
                <a:lnTo>
                  <a:pt x="34240" y="10756"/>
                </a:lnTo>
                <a:lnTo>
                  <a:pt x="34599" y="11533"/>
                </a:lnTo>
                <a:lnTo>
                  <a:pt x="34957" y="12310"/>
                </a:lnTo>
                <a:lnTo>
                  <a:pt x="35316" y="13087"/>
                </a:lnTo>
                <a:lnTo>
                  <a:pt x="35555" y="13923"/>
                </a:lnTo>
                <a:lnTo>
                  <a:pt x="35794" y="14760"/>
                </a:lnTo>
                <a:lnTo>
                  <a:pt x="35973" y="15596"/>
                </a:lnTo>
                <a:lnTo>
                  <a:pt x="36152" y="16373"/>
                </a:lnTo>
                <a:lnTo>
                  <a:pt x="36272" y="17210"/>
                </a:lnTo>
                <a:lnTo>
                  <a:pt x="36332" y="18106"/>
                </a:lnTo>
                <a:lnTo>
                  <a:pt x="36391" y="18943"/>
                </a:lnTo>
                <a:lnTo>
                  <a:pt x="36391" y="19779"/>
                </a:lnTo>
                <a:lnTo>
                  <a:pt x="36332" y="20676"/>
                </a:lnTo>
                <a:lnTo>
                  <a:pt x="36272" y="21512"/>
                </a:lnTo>
                <a:lnTo>
                  <a:pt x="36152" y="22349"/>
                </a:lnTo>
                <a:lnTo>
                  <a:pt x="36033" y="23185"/>
                </a:lnTo>
                <a:lnTo>
                  <a:pt x="35854" y="24022"/>
                </a:lnTo>
                <a:lnTo>
                  <a:pt x="35615" y="24858"/>
                </a:lnTo>
                <a:lnTo>
                  <a:pt x="35376" y="25695"/>
                </a:lnTo>
                <a:lnTo>
                  <a:pt x="35077" y="26532"/>
                </a:lnTo>
                <a:lnTo>
                  <a:pt x="34778" y="27308"/>
                </a:lnTo>
                <a:lnTo>
                  <a:pt x="34419" y="28085"/>
                </a:lnTo>
                <a:lnTo>
                  <a:pt x="34061" y="28862"/>
                </a:lnTo>
                <a:lnTo>
                  <a:pt x="33583" y="29579"/>
                </a:lnTo>
                <a:lnTo>
                  <a:pt x="33165" y="30296"/>
                </a:lnTo>
                <a:lnTo>
                  <a:pt x="32687" y="31013"/>
                </a:lnTo>
                <a:lnTo>
                  <a:pt x="32149" y="31671"/>
                </a:lnTo>
                <a:lnTo>
                  <a:pt x="31611" y="32268"/>
                </a:lnTo>
                <a:lnTo>
                  <a:pt x="31013" y="32866"/>
                </a:lnTo>
                <a:lnTo>
                  <a:pt x="30416" y="33463"/>
                </a:lnTo>
                <a:lnTo>
                  <a:pt x="29759" y="34001"/>
                </a:lnTo>
                <a:lnTo>
                  <a:pt x="29101" y="34479"/>
                </a:lnTo>
                <a:lnTo>
                  <a:pt x="28384" y="34957"/>
                </a:lnTo>
                <a:lnTo>
                  <a:pt x="27667" y="35375"/>
                </a:lnTo>
                <a:lnTo>
                  <a:pt x="26890" y="35734"/>
                </a:lnTo>
                <a:lnTo>
                  <a:pt x="26054" y="36092"/>
                </a:lnTo>
                <a:lnTo>
                  <a:pt x="25277" y="36331"/>
                </a:lnTo>
                <a:lnTo>
                  <a:pt x="24381" y="36571"/>
                </a:lnTo>
                <a:lnTo>
                  <a:pt x="23484" y="36810"/>
                </a:lnTo>
                <a:lnTo>
                  <a:pt x="22588" y="36929"/>
                </a:lnTo>
                <a:lnTo>
                  <a:pt x="21632" y="37049"/>
                </a:lnTo>
                <a:lnTo>
                  <a:pt x="20676" y="37108"/>
                </a:lnTo>
                <a:lnTo>
                  <a:pt x="19720" y="37168"/>
                </a:lnTo>
                <a:lnTo>
                  <a:pt x="18704" y="37108"/>
                </a:lnTo>
                <a:lnTo>
                  <a:pt x="17748" y="37049"/>
                </a:lnTo>
                <a:lnTo>
                  <a:pt x="16732" y="36989"/>
                </a:lnTo>
                <a:lnTo>
                  <a:pt x="15776" y="36869"/>
                </a:lnTo>
                <a:lnTo>
                  <a:pt x="14760" y="36690"/>
                </a:lnTo>
                <a:lnTo>
                  <a:pt x="13804" y="36451"/>
                </a:lnTo>
                <a:lnTo>
                  <a:pt x="12848" y="36212"/>
                </a:lnTo>
                <a:lnTo>
                  <a:pt x="11892" y="35913"/>
                </a:lnTo>
                <a:lnTo>
                  <a:pt x="10995" y="35555"/>
                </a:lnTo>
                <a:lnTo>
                  <a:pt x="10039" y="35136"/>
                </a:lnTo>
                <a:lnTo>
                  <a:pt x="9143" y="34718"/>
                </a:lnTo>
                <a:lnTo>
                  <a:pt x="8306" y="34300"/>
                </a:lnTo>
                <a:lnTo>
                  <a:pt x="7470" y="33762"/>
                </a:lnTo>
                <a:lnTo>
                  <a:pt x="6693" y="33224"/>
                </a:lnTo>
                <a:lnTo>
                  <a:pt x="5916" y="32686"/>
                </a:lnTo>
                <a:lnTo>
                  <a:pt x="5199" y="32089"/>
                </a:lnTo>
                <a:lnTo>
                  <a:pt x="4542" y="31432"/>
                </a:lnTo>
                <a:lnTo>
                  <a:pt x="3885" y="30714"/>
                </a:lnTo>
                <a:lnTo>
                  <a:pt x="3347" y="29997"/>
                </a:lnTo>
                <a:lnTo>
                  <a:pt x="2809" y="29221"/>
                </a:lnTo>
                <a:lnTo>
                  <a:pt x="2331" y="28384"/>
                </a:lnTo>
                <a:lnTo>
                  <a:pt x="1913" y="27547"/>
                </a:lnTo>
                <a:lnTo>
                  <a:pt x="1554" y="26711"/>
                </a:lnTo>
                <a:lnTo>
                  <a:pt x="1255" y="25755"/>
                </a:lnTo>
                <a:lnTo>
                  <a:pt x="1076" y="24799"/>
                </a:lnTo>
                <a:lnTo>
                  <a:pt x="956" y="23843"/>
                </a:lnTo>
                <a:lnTo>
                  <a:pt x="837" y="22767"/>
                </a:lnTo>
                <a:lnTo>
                  <a:pt x="837" y="21751"/>
                </a:lnTo>
                <a:lnTo>
                  <a:pt x="897" y="20735"/>
                </a:lnTo>
                <a:lnTo>
                  <a:pt x="1016" y="19660"/>
                </a:lnTo>
                <a:lnTo>
                  <a:pt x="1196" y="18644"/>
                </a:lnTo>
                <a:lnTo>
                  <a:pt x="1375" y="17628"/>
                </a:lnTo>
                <a:lnTo>
                  <a:pt x="1674" y="16553"/>
                </a:lnTo>
                <a:lnTo>
                  <a:pt x="1972" y="15596"/>
                </a:lnTo>
                <a:lnTo>
                  <a:pt x="2331" y="14581"/>
                </a:lnTo>
                <a:lnTo>
                  <a:pt x="2749" y="13625"/>
                </a:lnTo>
                <a:lnTo>
                  <a:pt x="3167" y="12668"/>
                </a:lnTo>
                <a:lnTo>
                  <a:pt x="3705" y="11712"/>
                </a:lnTo>
                <a:lnTo>
                  <a:pt x="4243" y="10816"/>
                </a:lnTo>
                <a:lnTo>
                  <a:pt x="4781" y="9920"/>
                </a:lnTo>
                <a:lnTo>
                  <a:pt x="5438" y="9083"/>
                </a:lnTo>
                <a:lnTo>
                  <a:pt x="6095" y="8306"/>
                </a:lnTo>
                <a:lnTo>
                  <a:pt x="6813" y="7529"/>
                </a:lnTo>
                <a:lnTo>
                  <a:pt x="7530" y="6812"/>
                </a:lnTo>
                <a:lnTo>
                  <a:pt x="8306" y="6155"/>
                </a:lnTo>
                <a:lnTo>
                  <a:pt x="9143" y="5558"/>
                </a:lnTo>
                <a:lnTo>
                  <a:pt x="9980" y="4960"/>
                </a:lnTo>
                <a:lnTo>
                  <a:pt x="10816" y="4422"/>
                </a:lnTo>
                <a:lnTo>
                  <a:pt x="11712" y="3944"/>
                </a:lnTo>
                <a:lnTo>
                  <a:pt x="12669" y="3526"/>
                </a:lnTo>
                <a:lnTo>
                  <a:pt x="13625" y="3108"/>
                </a:lnTo>
                <a:lnTo>
                  <a:pt x="14640" y="2809"/>
                </a:lnTo>
                <a:lnTo>
                  <a:pt x="15656" y="2510"/>
                </a:lnTo>
                <a:lnTo>
                  <a:pt x="16672" y="2271"/>
                </a:lnTo>
                <a:lnTo>
                  <a:pt x="17748" y="2092"/>
                </a:lnTo>
                <a:lnTo>
                  <a:pt x="19959" y="1972"/>
                </a:lnTo>
                <a:lnTo>
                  <a:pt x="21273" y="1912"/>
                </a:lnTo>
                <a:lnTo>
                  <a:pt x="21751" y="1853"/>
                </a:lnTo>
                <a:lnTo>
                  <a:pt x="21871" y="1793"/>
                </a:lnTo>
                <a:lnTo>
                  <a:pt x="21871" y="1673"/>
                </a:lnTo>
                <a:lnTo>
                  <a:pt x="21811" y="1614"/>
                </a:lnTo>
                <a:lnTo>
                  <a:pt x="21453" y="1554"/>
                </a:lnTo>
                <a:lnTo>
                  <a:pt x="20915" y="1494"/>
                </a:lnTo>
                <a:lnTo>
                  <a:pt x="20198" y="1494"/>
                </a:lnTo>
                <a:lnTo>
                  <a:pt x="19301" y="1554"/>
                </a:lnTo>
                <a:lnTo>
                  <a:pt x="18286" y="1614"/>
                </a:lnTo>
                <a:lnTo>
                  <a:pt x="17150" y="1793"/>
                </a:lnTo>
                <a:lnTo>
                  <a:pt x="15955" y="2032"/>
                </a:lnTo>
                <a:lnTo>
                  <a:pt x="14700" y="2331"/>
                </a:lnTo>
                <a:lnTo>
                  <a:pt x="13386" y="2689"/>
                </a:lnTo>
                <a:lnTo>
                  <a:pt x="12071" y="3167"/>
                </a:lnTo>
                <a:lnTo>
                  <a:pt x="10816" y="3705"/>
                </a:lnTo>
                <a:lnTo>
                  <a:pt x="9561" y="4303"/>
                </a:lnTo>
                <a:lnTo>
                  <a:pt x="8426" y="5080"/>
                </a:lnTo>
                <a:lnTo>
                  <a:pt x="7888" y="5438"/>
                </a:lnTo>
                <a:lnTo>
                  <a:pt x="7350" y="5856"/>
                </a:lnTo>
                <a:lnTo>
                  <a:pt x="6872" y="6334"/>
                </a:lnTo>
                <a:lnTo>
                  <a:pt x="6454" y="6812"/>
                </a:lnTo>
                <a:lnTo>
                  <a:pt x="5677" y="7768"/>
                </a:lnTo>
                <a:lnTo>
                  <a:pt x="4900" y="8725"/>
                </a:lnTo>
                <a:lnTo>
                  <a:pt x="4243" y="9800"/>
                </a:lnTo>
                <a:lnTo>
                  <a:pt x="3526" y="10816"/>
                </a:lnTo>
                <a:lnTo>
                  <a:pt x="2928" y="11951"/>
                </a:lnTo>
                <a:lnTo>
                  <a:pt x="2331" y="13087"/>
                </a:lnTo>
                <a:lnTo>
                  <a:pt x="1793" y="14222"/>
                </a:lnTo>
                <a:lnTo>
                  <a:pt x="1315" y="15417"/>
                </a:lnTo>
                <a:lnTo>
                  <a:pt x="956" y="16612"/>
                </a:lnTo>
                <a:lnTo>
                  <a:pt x="598" y="17867"/>
                </a:lnTo>
                <a:lnTo>
                  <a:pt x="299" y="19062"/>
                </a:lnTo>
                <a:lnTo>
                  <a:pt x="120" y="20317"/>
                </a:lnTo>
                <a:lnTo>
                  <a:pt x="0" y="21512"/>
                </a:lnTo>
                <a:lnTo>
                  <a:pt x="0" y="22767"/>
                </a:lnTo>
                <a:lnTo>
                  <a:pt x="0" y="23962"/>
                </a:lnTo>
                <a:lnTo>
                  <a:pt x="180" y="25217"/>
                </a:lnTo>
                <a:lnTo>
                  <a:pt x="419" y="26412"/>
                </a:lnTo>
                <a:lnTo>
                  <a:pt x="777" y="27607"/>
                </a:lnTo>
                <a:lnTo>
                  <a:pt x="1255" y="28743"/>
                </a:lnTo>
                <a:lnTo>
                  <a:pt x="1853" y="29758"/>
                </a:lnTo>
                <a:lnTo>
                  <a:pt x="2510" y="30774"/>
                </a:lnTo>
                <a:lnTo>
                  <a:pt x="3227" y="31730"/>
                </a:lnTo>
                <a:lnTo>
                  <a:pt x="4064" y="32627"/>
                </a:lnTo>
                <a:lnTo>
                  <a:pt x="4900" y="33403"/>
                </a:lnTo>
                <a:lnTo>
                  <a:pt x="5856" y="34180"/>
                </a:lnTo>
                <a:lnTo>
                  <a:pt x="6872" y="34897"/>
                </a:lnTo>
                <a:lnTo>
                  <a:pt x="7948" y="35555"/>
                </a:lnTo>
                <a:lnTo>
                  <a:pt x="9083" y="36092"/>
                </a:lnTo>
                <a:lnTo>
                  <a:pt x="10219" y="36630"/>
                </a:lnTo>
                <a:lnTo>
                  <a:pt x="11414" y="37049"/>
                </a:lnTo>
                <a:lnTo>
                  <a:pt x="12609" y="37407"/>
                </a:lnTo>
                <a:lnTo>
                  <a:pt x="13864" y="37766"/>
                </a:lnTo>
                <a:lnTo>
                  <a:pt x="15119" y="38005"/>
                </a:lnTo>
                <a:lnTo>
                  <a:pt x="16433" y="38184"/>
                </a:lnTo>
                <a:lnTo>
                  <a:pt x="17688" y="38303"/>
                </a:lnTo>
                <a:lnTo>
                  <a:pt x="20257" y="38303"/>
                </a:lnTo>
                <a:lnTo>
                  <a:pt x="21512" y="38184"/>
                </a:lnTo>
                <a:lnTo>
                  <a:pt x="22767" y="38064"/>
                </a:lnTo>
                <a:lnTo>
                  <a:pt x="24022" y="37825"/>
                </a:lnTo>
                <a:lnTo>
                  <a:pt x="25217" y="37467"/>
                </a:lnTo>
                <a:lnTo>
                  <a:pt x="26353" y="37108"/>
                </a:lnTo>
                <a:lnTo>
                  <a:pt x="27488" y="36630"/>
                </a:lnTo>
                <a:lnTo>
                  <a:pt x="28563" y="36092"/>
                </a:lnTo>
                <a:lnTo>
                  <a:pt x="29579" y="35495"/>
                </a:lnTo>
                <a:lnTo>
                  <a:pt x="30595" y="34838"/>
                </a:lnTo>
                <a:lnTo>
                  <a:pt x="31491" y="34061"/>
                </a:lnTo>
                <a:lnTo>
                  <a:pt x="32328" y="33224"/>
                </a:lnTo>
                <a:lnTo>
                  <a:pt x="33165" y="32268"/>
                </a:lnTo>
                <a:lnTo>
                  <a:pt x="33882" y="31252"/>
                </a:lnTo>
                <a:lnTo>
                  <a:pt x="34599" y="30177"/>
                </a:lnTo>
                <a:lnTo>
                  <a:pt x="35196" y="29041"/>
                </a:lnTo>
                <a:lnTo>
                  <a:pt x="35734" y="27906"/>
                </a:lnTo>
                <a:lnTo>
                  <a:pt x="36212" y="26711"/>
                </a:lnTo>
                <a:lnTo>
                  <a:pt x="36630" y="25516"/>
                </a:lnTo>
                <a:lnTo>
                  <a:pt x="36929" y="24261"/>
                </a:lnTo>
                <a:lnTo>
                  <a:pt x="37168" y="23006"/>
                </a:lnTo>
                <a:lnTo>
                  <a:pt x="37347" y="21751"/>
                </a:lnTo>
                <a:lnTo>
                  <a:pt x="37467" y="20496"/>
                </a:lnTo>
                <a:lnTo>
                  <a:pt x="37467" y="19241"/>
                </a:lnTo>
                <a:lnTo>
                  <a:pt x="37407" y="17927"/>
                </a:lnTo>
                <a:lnTo>
                  <a:pt x="37288" y="16672"/>
                </a:lnTo>
                <a:lnTo>
                  <a:pt x="37108" y="15417"/>
                </a:lnTo>
                <a:lnTo>
                  <a:pt x="36810" y="14162"/>
                </a:lnTo>
                <a:lnTo>
                  <a:pt x="36571" y="13385"/>
                </a:lnTo>
                <a:lnTo>
                  <a:pt x="36272" y="12609"/>
                </a:lnTo>
                <a:lnTo>
                  <a:pt x="35973" y="11832"/>
                </a:lnTo>
                <a:lnTo>
                  <a:pt x="35615" y="11055"/>
                </a:lnTo>
                <a:lnTo>
                  <a:pt x="35256" y="10338"/>
                </a:lnTo>
                <a:lnTo>
                  <a:pt x="34898" y="9621"/>
                </a:lnTo>
                <a:lnTo>
                  <a:pt x="34001" y="8187"/>
                </a:lnTo>
                <a:lnTo>
                  <a:pt x="32985" y="6872"/>
                </a:lnTo>
                <a:lnTo>
                  <a:pt x="31850" y="5677"/>
                </a:lnTo>
                <a:lnTo>
                  <a:pt x="30655" y="4542"/>
                </a:lnTo>
                <a:lnTo>
                  <a:pt x="29340" y="3526"/>
                </a:lnTo>
                <a:lnTo>
                  <a:pt x="28085" y="2630"/>
                </a:lnTo>
                <a:lnTo>
                  <a:pt x="26771" y="1912"/>
                </a:lnTo>
                <a:lnTo>
                  <a:pt x="25396" y="1255"/>
                </a:lnTo>
                <a:lnTo>
                  <a:pt x="23962" y="717"/>
                </a:lnTo>
                <a:lnTo>
                  <a:pt x="22648" y="299"/>
                </a:lnTo>
                <a:lnTo>
                  <a:pt x="21333"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4" name="Google Shape;324;p13"/>
          <p:cNvSpPr/>
          <p:nvPr/>
        </p:nvSpPr>
        <p:spPr>
          <a:xfrm rot="-548659">
            <a:off x="11500941" y="5384373"/>
            <a:ext cx="1021139" cy="764681"/>
          </a:xfrm>
          <a:custGeom>
            <a:avLst/>
            <a:gdLst/>
            <a:ahLst/>
            <a:cxnLst/>
            <a:rect l="l" t="t" r="r" b="b"/>
            <a:pathLst>
              <a:path w="38304" h="28684" extrusionOk="0">
                <a:moveTo>
                  <a:pt x="33404" y="2690"/>
                </a:moveTo>
                <a:lnTo>
                  <a:pt x="34061" y="5200"/>
                </a:lnTo>
                <a:lnTo>
                  <a:pt x="34778" y="7769"/>
                </a:lnTo>
                <a:lnTo>
                  <a:pt x="35017" y="9084"/>
                </a:lnTo>
                <a:lnTo>
                  <a:pt x="35256" y="10398"/>
                </a:lnTo>
                <a:lnTo>
                  <a:pt x="35316" y="11713"/>
                </a:lnTo>
                <a:lnTo>
                  <a:pt x="35316" y="12370"/>
                </a:lnTo>
                <a:lnTo>
                  <a:pt x="35316" y="12968"/>
                </a:lnTo>
                <a:lnTo>
                  <a:pt x="33344" y="12251"/>
                </a:lnTo>
                <a:lnTo>
                  <a:pt x="31313" y="11593"/>
                </a:lnTo>
                <a:lnTo>
                  <a:pt x="29281" y="10996"/>
                </a:lnTo>
                <a:lnTo>
                  <a:pt x="27249" y="10458"/>
                </a:lnTo>
                <a:lnTo>
                  <a:pt x="25277" y="9861"/>
                </a:lnTo>
                <a:lnTo>
                  <a:pt x="23186" y="9323"/>
                </a:lnTo>
                <a:lnTo>
                  <a:pt x="22170" y="9084"/>
                </a:lnTo>
                <a:lnTo>
                  <a:pt x="21094" y="8904"/>
                </a:lnTo>
                <a:lnTo>
                  <a:pt x="20079" y="8785"/>
                </a:lnTo>
                <a:lnTo>
                  <a:pt x="19063" y="8665"/>
                </a:lnTo>
                <a:lnTo>
                  <a:pt x="26233" y="5678"/>
                </a:lnTo>
                <a:lnTo>
                  <a:pt x="33404" y="2690"/>
                </a:lnTo>
                <a:close/>
                <a:moveTo>
                  <a:pt x="17330" y="9442"/>
                </a:moveTo>
                <a:lnTo>
                  <a:pt x="17330" y="9502"/>
                </a:lnTo>
                <a:lnTo>
                  <a:pt x="17270" y="9622"/>
                </a:lnTo>
                <a:lnTo>
                  <a:pt x="17091" y="9980"/>
                </a:lnTo>
                <a:lnTo>
                  <a:pt x="16493" y="10936"/>
                </a:lnTo>
                <a:lnTo>
                  <a:pt x="15358" y="12490"/>
                </a:lnTo>
                <a:lnTo>
                  <a:pt x="14223" y="14342"/>
                </a:lnTo>
                <a:lnTo>
                  <a:pt x="13147" y="16195"/>
                </a:lnTo>
                <a:lnTo>
                  <a:pt x="10996" y="19959"/>
                </a:lnTo>
                <a:lnTo>
                  <a:pt x="10697" y="20676"/>
                </a:lnTo>
                <a:lnTo>
                  <a:pt x="10338" y="21513"/>
                </a:lnTo>
                <a:lnTo>
                  <a:pt x="9920" y="22349"/>
                </a:lnTo>
                <a:lnTo>
                  <a:pt x="9741" y="22708"/>
                </a:lnTo>
                <a:lnTo>
                  <a:pt x="9502" y="22947"/>
                </a:lnTo>
                <a:lnTo>
                  <a:pt x="9263" y="23126"/>
                </a:lnTo>
                <a:lnTo>
                  <a:pt x="8964" y="23186"/>
                </a:lnTo>
                <a:lnTo>
                  <a:pt x="8665" y="23186"/>
                </a:lnTo>
                <a:lnTo>
                  <a:pt x="8367" y="23126"/>
                </a:lnTo>
                <a:lnTo>
                  <a:pt x="8068" y="23007"/>
                </a:lnTo>
                <a:lnTo>
                  <a:pt x="7709" y="22827"/>
                </a:lnTo>
                <a:lnTo>
                  <a:pt x="6992" y="22349"/>
                </a:lnTo>
                <a:lnTo>
                  <a:pt x="6275" y="21812"/>
                </a:lnTo>
                <a:lnTo>
                  <a:pt x="5618" y="21274"/>
                </a:lnTo>
                <a:lnTo>
                  <a:pt x="4602" y="20318"/>
                </a:lnTo>
                <a:lnTo>
                  <a:pt x="3945" y="19660"/>
                </a:lnTo>
                <a:lnTo>
                  <a:pt x="3347" y="19003"/>
                </a:lnTo>
                <a:lnTo>
                  <a:pt x="2750" y="18286"/>
                </a:lnTo>
                <a:lnTo>
                  <a:pt x="2272" y="17509"/>
                </a:lnTo>
                <a:lnTo>
                  <a:pt x="2032" y="17031"/>
                </a:lnTo>
                <a:lnTo>
                  <a:pt x="1913" y="16673"/>
                </a:lnTo>
                <a:lnTo>
                  <a:pt x="1853" y="16493"/>
                </a:lnTo>
                <a:lnTo>
                  <a:pt x="1913" y="16314"/>
                </a:lnTo>
                <a:lnTo>
                  <a:pt x="1973" y="16195"/>
                </a:lnTo>
                <a:lnTo>
                  <a:pt x="2092" y="16015"/>
                </a:lnTo>
                <a:lnTo>
                  <a:pt x="2331" y="15836"/>
                </a:lnTo>
                <a:lnTo>
                  <a:pt x="2570" y="15657"/>
                </a:lnTo>
                <a:lnTo>
                  <a:pt x="3228" y="15418"/>
                </a:lnTo>
                <a:lnTo>
                  <a:pt x="4542" y="14999"/>
                </a:lnTo>
                <a:lnTo>
                  <a:pt x="17330" y="9442"/>
                </a:lnTo>
                <a:close/>
                <a:moveTo>
                  <a:pt x="18107" y="9263"/>
                </a:moveTo>
                <a:lnTo>
                  <a:pt x="18286" y="9323"/>
                </a:lnTo>
                <a:lnTo>
                  <a:pt x="18824" y="9382"/>
                </a:lnTo>
                <a:lnTo>
                  <a:pt x="20437" y="9622"/>
                </a:lnTo>
                <a:lnTo>
                  <a:pt x="21991" y="9920"/>
                </a:lnTo>
                <a:lnTo>
                  <a:pt x="23724" y="10219"/>
                </a:lnTo>
                <a:lnTo>
                  <a:pt x="25516" y="10637"/>
                </a:lnTo>
                <a:lnTo>
                  <a:pt x="27249" y="11115"/>
                </a:lnTo>
                <a:lnTo>
                  <a:pt x="28922" y="11593"/>
                </a:lnTo>
                <a:lnTo>
                  <a:pt x="32388" y="12669"/>
                </a:lnTo>
                <a:lnTo>
                  <a:pt x="33046" y="12908"/>
                </a:lnTo>
                <a:lnTo>
                  <a:pt x="33822" y="13267"/>
                </a:lnTo>
                <a:lnTo>
                  <a:pt x="34599" y="13446"/>
                </a:lnTo>
                <a:lnTo>
                  <a:pt x="34958" y="13506"/>
                </a:lnTo>
                <a:lnTo>
                  <a:pt x="35256" y="13506"/>
                </a:lnTo>
                <a:lnTo>
                  <a:pt x="35137" y="14043"/>
                </a:lnTo>
                <a:lnTo>
                  <a:pt x="34958" y="14641"/>
                </a:lnTo>
                <a:lnTo>
                  <a:pt x="34539" y="15776"/>
                </a:lnTo>
                <a:lnTo>
                  <a:pt x="34061" y="16852"/>
                </a:lnTo>
                <a:lnTo>
                  <a:pt x="33404" y="17868"/>
                </a:lnTo>
                <a:lnTo>
                  <a:pt x="32687" y="18884"/>
                </a:lnTo>
                <a:lnTo>
                  <a:pt x="31850" y="19780"/>
                </a:lnTo>
                <a:lnTo>
                  <a:pt x="30954" y="20676"/>
                </a:lnTo>
                <a:lnTo>
                  <a:pt x="29938" y="21453"/>
                </a:lnTo>
                <a:lnTo>
                  <a:pt x="28922" y="22230"/>
                </a:lnTo>
                <a:lnTo>
                  <a:pt x="27847" y="22887"/>
                </a:lnTo>
                <a:lnTo>
                  <a:pt x="26711" y="23544"/>
                </a:lnTo>
                <a:lnTo>
                  <a:pt x="25576" y="24082"/>
                </a:lnTo>
                <a:lnTo>
                  <a:pt x="24441" y="24501"/>
                </a:lnTo>
                <a:lnTo>
                  <a:pt x="23305" y="24919"/>
                </a:lnTo>
                <a:lnTo>
                  <a:pt x="22170" y="25218"/>
                </a:lnTo>
                <a:lnTo>
                  <a:pt x="21035" y="25457"/>
                </a:lnTo>
                <a:lnTo>
                  <a:pt x="21035" y="25457"/>
                </a:lnTo>
                <a:lnTo>
                  <a:pt x="21094" y="25277"/>
                </a:lnTo>
                <a:lnTo>
                  <a:pt x="21035" y="25098"/>
                </a:lnTo>
                <a:lnTo>
                  <a:pt x="20915" y="24979"/>
                </a:lnTo>
                <a:lnTo>
                  <a:pt x="20796" y="25038"/>
                </a:lnTo>
                <a:lnTo>
                  <a:pt x="20736" y="25038"/>
                </a:lnTo>
                <a:lnTo>
                  <a:pt x="20796" y="24919"/>
                </a:lnTo>
                <a:lnTo>
                  <a:pt x="20796" y="24680"/>
                </a:lnTo>
                <a:lnTo>
                  <a:pt x="20736" y="23963"/>
                </a:lnTo>
                <a:lnTo>
                  <a:pt x="20497" y="22887"/>
                </a:lnTo>
                <a:lnTo>
                  <a:pt x="20198" y="21752"/>
                </a:lnTo>
                <a:lnTo>
                  <a:pt x="19541" y="19421"/>
                </a:lnTo>
                <a:lnTo>
                  <a:pt x="19123" y="18107"/>
                </a:lnTo>
                <a:lnTo>
                  <a:pt x="18704" y="16195"/>
                </a:lnTo>
                <a:lnTo>
                  <a:pt x="18346" y="14282"/>
                </a:lnTo>
                <a:lnTo>
                  <a:pt x="18107" y="12370"/>
                </a:lnTo>
                <a:lnTo>
                  <a:pt x="17987" y="10458"/>
                </a:lnTo>
                <a:lnTo>
                  <a:pt x="19003" y="11713"/>
                </a:lnTo>
                <a:lnTo>
                  <a:pt x="20138" y="13028"/>
                </a:lnTo>
                <a:lnTo>
                  <a:pt x="21274" y="14223"/>
                </a:lnTo>
                <a:lnTo>
                  <a:pt x="22529" y="15418"/>
                </a:lnTo>
                <a:lnTo>
                  <a:pt x="23783" y="16613"/>
                </a:lnTo>
                <a:lnTo>
                  <a:pt x="25038" y="17688"/>
                </a:lnTo>
                <a:lnTo>
                  <a:pt x="26353" y="18764"/>
                </a:lnTo>
                <a:lnTo>
                  <a:pt x="27668" y="19840"/>
                </a:lnTo>
                <a:lnTo>
                  <a:pt x="28146" y="20198"/>
                </a:lnTo>
                <a:lnTo>
                  <a:pt x="28803" y="20736"/>
                </a:lnTo>
                <a:lnTo>
                  <a:pt x="29161" y="20915"/>
                </a:lnTo>
                <a:lnTo>
                  <a:pt x="29520" y="21095"/>
                </a:lnTo>
                <a:lnTo>
                  <a:pt x="29819" y="21095"/>
                </a:lnTo>
                <a:lnTo>
                  <a:pt x="29938" y="21035"/>
                </a:lnTo>
                <a:lnTo>
                  <a:pt x="29998" y="20975"/>
                </a:lnTo>
                <a:lnTo>
                  <a:pt x="30058" y="20855"/>
                </a:lnTo>
                <a:lnTo>
                  <a:pt x="30058" y="20736"/>
                </a:lnTo>
                <a:lnTo>
                  <a:pt x="29998" y="20437"/>
                </a:lnTo>
                <a:lnTo>
                  <a:pt x="29759" y="20198"/>
                </a:lnTo>
                <a:lnTo>
                  <a:pt x="29460" y="19899"/>
                </a:lnTo>
                <a:lnTo>
                  <a:pt x="28743" y="19421"/>
                </a:lnTo>
                <a:lnTo>
                  <a:pt x="28265" y="19123"/>
                </a:lnTo>
                <a:lnTo>
                  <a:pt x="26950" y="18107"/>
                </a:lnTo>
                <a:lnTo>
                  <a:pt x="25636" y="17091"/>
                </a:lnTo>
                <a:lnTo>
                  <a:pt x="24321" y="16015"/>
                </a:lnTo>
                <a:lnTo>
                  <a:pt x="23066" y="14880"/>
                </a:lnTo>
                <a:lnTo>
                  <a:pt x="21871" y="13745"/>
                </a:lnTo>
                <a:lnTo>
                  <a:pt x="20676" y="12550"/>
                </a:lnTo>
                <a:lnTo>
                  <a:pt x="19481" y="11295"/>
                </a:lnTo>
                <a:lnTo>
                  <a:pt x="18943" y="10697"/>
                </a:lnTo>
                <a:lnTo>
                  <a:pt x="18465" y="10040"/>
                </a:lnTo>
                <a:lnTo>
                  <a:pt x="18047" y="9502"/>
                </a:lnTo>
                <a:lnTo>
                  <a:pt x="17987" y="9382"/>
                </a:lnTo>
                <a:lnTo>
                  <a:pt x="17987" y="9263"/>
                </a:lnTo>
                <a:close/>
                <a:moveTo>
                  <a:pt x="17509" y="9861"/>
                </a:moveTo>
                <a:lnTo>
                  <a:pt x="17390" y="10876"/>
                </a:lnTo>
                <a:lnTo>
                  <a:pt x="17390" y="11832"/>
                </a:lnTo>
                <a:lnTo>
                  <a:pt x="17390" y="12848"/>
                </a:lnTo>
                <a:lnTo>
                  <a:pt x="17509" y="13804"/>
                </a:lnTo>
                <a:lnTo>
                  <a:pt x="17629" y="14820"/>
                </a:lnTo>
                <a:lnTo>
                  <a:pt x="17808" y="15776"/>
                </a:lnTo>
                <a:lnTo>
                  <a:pt x="18286" y="17748"/>
                </a:lnTo>
                <a:lnTo>
                  <a:pt x="19302" y="21692"/>
                </a:lnTo>
                <a:lnTo>
                  <a:pt x="19780" y="23604"/>
                </a:lnTo>
                <a:lnTo>
                  <a:pt x="19959" y="24620"/>
                </a:lnTo>
                <a:lnTo>
                  <a:pt x="20138" y="25576"/>
                </a:lnTo>
                <a:lnTo>
                  <a:pt x="18764" y="25696"/>
                </a:lnTo>
                <a:lnTo>
                  <a:pt x="17449" y="25696"/>
                </a:lnTo>
                <a:lnTo>
                  <a:pt x="16135" y="25576"/>
                </a:lnTo>
                <a:lnTo>
                  <a:pt x="14820" y="25457"/>
                </a:lnTo>
                <a:lnTo>
                  <a:pt x="13506" y="25158"/>
                </a:lnTo>
                <a:lnTo>
                  <a:pt x="12191" y="24799"/>
                </a:lnTo>
                <a:lnTo>
                  <a:pt x="10936" y="24321"/>
                </a:lnTo>
                <a:lnTo>
                  <a:pt x="9741" y="23843"/>
                </a:lnTo>
                <a:lnTo>
                  <a:pt x="9980" y="23544"/>
                </a:lnTo>
                <a:lnTo>
                  <a:pt x="10219" y="23186"/>
                </a:lnTo>
                <a:lnTo>
                  <a:pt x="10637" y="22409"/>
                </a:lnTo>
                <a:lnTo>
                  <a:pt x="10996" y="21573"/>
                </a:lnTo>
                <a:lnTo>
                  <a:pt x="11354" y="20855"/>
                </a:lnTo>
                <a:lnTo>
                  <a:pt x="13386" y="17031"/>
                </a:lnTo>
                <a:lnTo>
                  <a:pt x="15418" y="13446"/>
                </a:lnTo>
                <a:lnTo>
                  <a:pt x="17509" y="9861"/>
                </a:lnTo>
                <a:close/>
                <a:moveTo>
                  <a:pt x="35256" y="1973"/>
                </a:moveTo>
                <a:lnTo>
                  <a:pt x="35735" y="3228"/>
                </a:lnTo>
                <a:lnTo>
                  <a:pt x="36213" y="4542"/>
                </a:lnTo>
                <a:lnTo>
                  <a:pt x="36631" y="5857"/>
                </a:lnTo>
                <a:lnTo>
                  <a:pt x="36989" y="7231"/>
                </a:lnTo>
                <a:lnTo>
                  <a:pt x="37228" y="8546"/>
                </a:lnTo>
                <a:lnTo>
                  <a:pt x="37408" y="9920"/>
                </a:lnTo>
                <a:lnTo>
                  <a:pt x="37467" y="11295"/>
                </a:lnTo>
                <a:lnTo>
                  <a:pt x="37348" y="12729"/>
                </a:lnTo>
                <a:lnTo>
                  <a:pt x="37288" y="13386"/>
                </a:lnTo>
                <a:lnTo>
                  <a:pt x="37169" y="14043"/>
                </a:lnTo>
                <a:lnTo>
                  <a:pt x="36989" y="14760"/>
                </a:lnTo>
                <a:lnTo>
                  <a:pt x="36750" y="15418"/>
                </a:lnTo>
                <a:lnTo>
                  <a:pt x="36511" y="16075"/>
                </a:lnTo>
                <a:lnTo>
                  <a:pt x="36213" y="16732"/>
                </a:lnTo>
                <a:lnTo>
                  <a:pt x="35495" y="17987"/>
                </a:lnTo>
                <a:lnTo>
                  <a:pt x="34659" y="19182"/>
                </a:lnTo>
                <a:lnTo>
                  <a:pt x="33763" y="20377"/>
                </a:lnTo>
                <a:lnTo>
                  <a:pt x="32687" y="21453"/>
                </a:lnTo>
                <a:lnTo>
                  <a:pt x="31611" y="22469"/>
                </a:lnTo>
                <a:lnTo>
                  <a:pt x="30416" y="23425"/>
                </a:lnTo>
                <a:lnTo>
                  <a:pt x="29161" y="24321"/>
                </a:lnTo>
                <a:lnTo>
                  <a:pt x="27847" y="25098"/>
                </a:lnTo>
                <a:lnTo>
                  <a:pt x="26532" y="25815"/>
                </a:lnTo>
                <a:lnTo>
                  <a:pt x="25158" y="26413"/>
                </a:lnTo>
                <a:lnTo>
                  <a:pt x="23843" y="26891"/>
                </a:lnTo>
                <a:lnTo>
                  <a:pt x="22469" y="27309"/>
                </a:lnTo>
                <a:lnTo>
                  <a:pt x="21154" y="27548"/>
                </a:lnTo>
                <a:lnTo>
                  <a:pt x="20437" y="27668"/>
                </a:lnTo>
                <a:lnTo>
                  <a:pt x="19660" y="27727"/>
                </a:lnTo>
                <a:lnTo>
                  <a:pt x="18107" y="27727"/>
                </a:lnTo>
                <a:lnTo>
                  <a:pt x="16553" y="27548"/>
                </a:lnTo>
                <a:lnTo>
                  <a:pt x="14999" y="27309"/>
                </a:lnTo>
                <a:lnTo>
                  <a:pt x="13506" y="26951"/>
                </a:lnTo>
                <a:lnTo>
                  <a:pt x="12012" y="26472"/>
                </a:lnTo>
                <a:lnTo>
                  <a:pt x="10578" y="25994"/>
                </a:lnTo>
                <a:lnTo>
                  <a:pt x="9143" y="25397"/>
                </a:lnTo>
                <a:lnTo>
                  <a:pt x="8367" y="25038"/>
                </a:lnTo>
                <a:lnTo>
                  <a:pt x="7650" y="24680"/>
                </a:lnTo>
                <a:lnTo>
                  <a:pt x="6932" y="24262"/>
                </a:lnTo>
                <a:lnTo>
                  <a:pt x="6335" y="23843"/>
                </a:lnTo>
                <a:lnTo>
                  <a:pt x="5678" y="23365"/>
                </a:lnTo>
                <a:lnTo>
                  <a:pt x="5140" y="22827"/>
                </a:lnTo>
                <a:lnTo>
                  <a:pt x="4602" y="22290"/>
                </a:lnTo>
                <a:lnTo>
                  <a:pt x="4064" y="21752"/>
                </a:lnTo>
                <a:lnTo>
                  <a:pt x="3108" y="20557"/>
                </a:lnTo>
                <a:lnTo>
                  <a:pt x="2272" y="19302"/>
                </a:lnTo>
                <a:lnTo>
                  <a:pt x="1435" y="17927"/>
                </a:lnTo>
                <a:lnTo>
                  <a:pt x="658" y="16434"/>
                </a:lnTo>
                <a:lnTo>
                  <a:pt x="957" y="16374"/>
                </a:lnTo>
                <a:lnTo>
                  <a:pt x="1136" y="16434"/>
                </a:lnTo>
                <a:lnTo>
                  <a:pt x="1256" y="16434"/>
                </a:lnTo>
                <a:lnTo>
                  <a:pt x="1315" y="16553"/>
                </a:lnTo>
                <a:lnTo>
                  <a:pt x="1435" y="16912"/>
                </a:lnTo>
                <a:lnTo>
                  <a:pt x="1554" y="17449"/>
                </a:lnTo>
                <a:lnTo>
                  <a:pt x="1734" y="17808"/>
                </a:lnTo>
                <a:lnTo>
                  <a:pt x="1973" y="18226"/>
                </a:lnTo>
                <a:lnTo>
                  <a:pt x="2511" y="18943"/>
                </a:lnTo>
                <a:lnTo>
                  <a:pt x="3048" y="19660"/>
                </a:lnTo>
                <a:lnTo>
                  <a:pt x="3646" y="20377"/>
                </a:lnTo>
                <a:lnTo>
                  <a:pt x="4303" y="20975"/>
                </a:lnTo>
                <a:lnTo>
                  <a:pt x="4961" y="21632"/>
                </a:lnTo>
                <a:lnTo>
                  <a:pt x="5678" y="22230"/>
                </a:lnTo>
                <a:lnTo>
                  <a:pt x="6395" y="22827"/>
                </a:lnTo>
                <a:lnTo>
                  <a:pt x="7231" y="23365"/>
                </a:lnTo>
                <a:lnTo>
                  <a:pt x="8008" y="23903"/>
                </a:lnTo>
                <a:lnTo>
                  <a:pt x="8845" y="24381"/>
                </a:lnTo>
                <a:lnTo>
                  <a:pt x="9681" y="24799"/>
                </a:lnTo>
                <a:lnTo>
                  <a:pt x="10578" y="25158"/>
                </a:lnTo>
                <a:lnTo>
                  <a:pt x="11414" y="25516"/>
                </a:lnTo>
                <a:lnTo>
                  <a:pt x="12310" y="25815"/>
                </a:lnTo>
                <a:lnTo>
                  <a:pt x="13147" y="26054"/>
                </a:lnTo>
                <a:lnTo>
                  <a:pt x="13984" y="26233"/>
                </a:lnTo>
                <a:lnTo>
                  <a:pt x="14820" y="26413"/>
                </a:lnTo>
                <a:lnTo>
                  <a:pt x="15716" y="26532"/>
                </a:lnTo>
                <a:lnTo>
                  <a:pt x="16553" y="26592"/>
                </a:lnTo>
                <a:lnTo>
                  <a:pt x="17449" y="26652"/>
                </a:lnTo>
                <a:lnTo>
                  <a:pt x="18346" y="26652"/>
                </a:lnTo>
                <a:lnTo>
                  <a:pt x="19182" y="26592"/>
                </a:lnTo>
                <a:lnTo>
                  <a:pt x="20079" y="26532"/>
                </a:lnTo>
                <a:lnTo>
                  <a:pt x="20915" y="26413"/>
                </a:lnTo>
                <a:lnTo>
                  <a:pt x="21812" y="26233"/>
                </a:lnTo>
                <a:lnTo>
                  <a:pt x="22648" y="26054"/>
                </a:lnTo>
                <a:lnTo>
                  <a:pt x="23485" y="25815"/>
                </a:lnTo>
                <a:lnTo>
                  <a:pt x="24321" y="25516"/>
                </a:lnTo>
                <a:lnTo>
                  <a:pt x="25158" y="25218"/>
                </a:lnTo>
                <a:lnTo>
                  <a:pt x="26592" y="24620"/>
                </a:lnTo>
                <a:lnTo>
                  <a:pt x="28026" y="23843"/>
                </a:lnTo>
                <a:lnTo>
                  <a:pt x="29341" y="22947"/>
                </a:lnTo>
                <a:lnTo>
                  <a:pt x="30596" y="21991"/>
                </a:lnTo>
                <a:lnTo>
                  <a:pt x="31791" y="20975"/>
                </a:lnTo>
                <a:lnTo>
                  <a:pt x="32328" y="20377"/>
                </a:lnTo>
                <a:lnTo>
                  <a:pt x="32866" y="19780"/>
                </a:lnTo>
                <a:lnTo>
                  <a:pt x="33344" y="19182"/>
                </a:lnTo>
                <a:lnTo>
                  <a:pt x="33822" y="18525"/>
                </a:lnTo>
                <a:lnTo>
                  <a:pt x="34241" y="17868"/>
                </a:lnTo>
                <a:lnTo>
                  <a:pt x="34659" y="17151"/>
                </a:lnTo>
                <a:lnTo>
                  <a:pt x="35077" y="16314"/>
                </a:lnTo>
                <a:lnTo>
                  <a:pt x="35436" y="15478"/>
                </a:lnTo>
                <a:lnTo>
                  <a:pt x="35675" y="14581"/>
                </a:lnTo>
                <a:lnTo>
                  <a:pt x="35914" y="13745"/>
                </a:lnTo>
                <a:lnTo>
                  <a:pt x="36033" y="12848"/>
                </a:lnTo>
                <a:lnTo>
                  <a:pt x="36033" y="11892"/>
                </a:lnTo>
                <a:lnTo>
                  <a:pt x="36033" y="10996"/>
                </a:lnTo>
                <a:lnTo>
                  <a:pt x="35914" y="10040"/>
                </a:lnTo>
                <a:lnTo>
                  <a:pt x="35735" y="8904"/>
                </a:lnTo>
                <a:lnTo>
                  <a:pt x="35495" y="7769"/>
                </a:lnTo>
                <a:lnTo>
                  <a:pt x="34898" y="5439"/>
                </a:lnTo>
                <a:lnTo>
                  <a:pt x="34539" y="4303"/>
                </a:lnTo>
                <a:lnTo>
                  <a:pt x="34420" y="3706"/>
                </a:lnTo>
                <a:lnTo>
                  <a:pt x="34360" y="3168"/>
                </a:lnTo>
                <a:lnTo>
                  <a:pt x="34360" y="2630"/>
                </a:lnTo>
                <a:lnTo>
                  <a:pt x="34360" y="2451"/>
                </a:lnTo>
                <a:lnTo>
                  <a:pt x="34420" y="2331"/>
                </a:lnTo>
                <a:lnTo>
                  <a:pt x="34480" y="2272"/>
                </a:lnTo>
                <a:lnTo>
                  <a:pt x="34659" y="2212"/>
                </a:lnTo>
                <a:lnTo>
                  <a:pt x="35256" y="1973"/>
                </a:lnTo>
                <a:close/>
                <a:moveTo>
                  <a:pt x="35137" y="1"/>
                </a:moveTo>
                <a:lnTo>
                  <a:pt x="34958" y="120"/>
                </a:lnTo>
                <a:lnTo>
                  <a:pt x="34838" y="240"/>
                </a:lnTo>
                <a:lnTo>
                  <a:pt x="34778" y="479"/>
                </a:lnTo>
                <a:lnTo>
                  <a:pt x="34778" y="658"/>
                </a:lnTo>
                <a:lnTo>
                  <a:pt x="34838" y="897"/>
                </a:lnTo>
                <a:lnTo>
                  <a:pt x="34420" y="1017"/>
                </a:lnTo>
                <a:lnTo>
                  <a:pt x="34002" y="1077"/>
                </a:lnTo>
                <a:lnTo>
                  <a:pt x="33643" y="1136"/>
                </a:lnTo>
                <a:lnTo>
                  <a:pt x="33285" y="1256"/>
                </a:lnTo>
                <a:lnTo>
                  <a:pt x="32986" y="1435"/>
                </a:lnTo>
                <a:lnTo>
                  <a:pt x="32567" y="1674"/>
                </a:lnTo>
                <a:lnTo>
                  <a:pt x="32149" y="1973"/>
                </a:lnTo>
                <a:lnTo>
                  <a:pt x="31671" y="2152"/>
                </a:lnTo>
                <a:lnTo>
                  <a:pt x="26652" y="4244"/>
                </a:lnTo>
                <a:lnTo>
                  <a:pt x="21513" y="6395"/>
                </a:lnTo>
                <a:lnTo>
                  <a:pt x="16314" y="8606"/>
                </a:lnTo>
                <a:lnTo>
                  <a:pt x="11474" y="10757"/>
                </a:lnTo>
                <a:lnTo>
                  <a:pt x="6693" y="12968"/>
                </a:lnTo>
                <a:lnTo>
                  <a:pt x="5020" y="13685"/>
                </a:lnTo>
                <a:lnTo>
                  <a:pt x="3347" y="14402"/>
                </a:lnTo>
                <a:lnTo>
                  <a:pt x="2570" y="14760"/>
                </a:lnTo>
                <a:lnTo>
                  <a:pt x="1793" y="15179"/>
                </a:lnTo>
                <a:lnTo>
                  <a:pt x="1076" y="15657"/>
                </a:lnTo>
                <a:lnTo>
                  <a:pt x="479" y="16135"/>
                </a:lnTo>
                <a:lnTo>
                  <a:pt x="419" y="15956"/>
                </a:lnTo>
                <a:lnTo>
                  <a:pt x="359" y="15776"/>
                </a:lnTo>
                <a:lnTo>
                  <a:pt x="240" y="15717"/>
                </a:lnTo>
                <a:lnTo>
                  <a:pt x="61" y="15657"/>
                </a:lnTo>
                <a:lnTo>
                  <a:pt x="1" y="15836"/>
                </a:lnTo>
                <a:lnTo>
                  <a:pt x="1" y="16015"/>
                </a:lnTo>
                <a:lnTo>
                  <a:pt x="61" y="16374"/>
                </a:lnTo>
                <a:lnTo>
                  <a:pt x="180" y="16732"/>
                </a:lnTo>
                <a:lnTo>
                  <a:pt x="539" y="17629"/>
                </a:lnTo>
                <a:lnTo>
                  <a:pt x="1076" y="18704"/>
                </a:lnTo>
                <a:lnTo>
                  <a:pt x="2152" y="20676"/>
                </a:lnTo>
                <a:lnTo>
                  <a:pt x="2869" y="21812"/>
                </a:lnTo>
                <a:lnTo>
                  <a:pt x="3467" y="22648"/>
                </a:lnTo>
                <a:lnTo>
                  <a:pt x="4124" y="23365"/>
                </a:lnTo>
                <a:lnTo>
                  <a:pt x="4841" y="23963"/>
                </a:lnTo>
                <a:lnTo>
                  <a:pt x="5558" y="24560"/>
                </a:lnTo>
                <a:lnTo>
                  <a:pt x="6395" y="25098"/>
                </a:lnTo>
                <a:lnTo>
                  <a:pt x="7231" y="25576"/>
                </a:lnTo>
                <a:lnTo>
                  <a:pt x="8068" y="26054"/>
                </a:lnTo>
                <a:lnTo>
                  <a:pt x="8964" y="26472"/>
                </a:lnTo>
                <a:lnTo>
                  <a:pt x="10996" y="27249"/>
                </a:lnTo>
                <a:lnTo>
                  <a:pt x="12071" y="27548"/>
                </a:lnTo>
                <a:lnTo>
                  <a:pt x="13087" y="27847"/>
                </a:lnTo>
                <a:lnTo>
                  <a:pt x="14103" y="28146"/>
                </a:lnTo>
                <a:lnTo>
                  <a:pt x="15179" y="28325"/>
                </a:lnTo>
                <a:lnTo>
                  <a:pt x="16195" y="28504"/>
                </a:lnTo>
                <a:lnTo>
                  <a:pt x="17270" y="28624"/>
                </a:lnTo>
                <a:lnTo>
                  <a:pt x="18346" y="28683"/>
                </a:lnTo>
                <a:lnTo>
                  <a:pt x="19362" y="28683"/>
                </a:lnTo>
                <a:lnTo>
                  <a:pt x="20437" y="28624"/>
                </a:lnTo>
                <a:lnTo>
                  <a:pt x="21453" y="28504"/>
                </a:lnTo>
                <a:lnTo>
                  <a:pt x="22529" y="28265"/>
                </a:lnTo>
                <a:lnTo>
                  <a:pt x="23544" y="28026"/>
                </a:lnTo>
                <a:lnTo>
                  <a:pt x="24620" y="27668"/>
                </a:lnTo>
                <a:lnTo>
                  <a:pt x="25636" y="27249"/>
                </a:lnTo>
                <a:lnTo>
                  <a:pt x="27309" y="26413"/>
                </a:lnTo>
                <a:lnTo>
                  <a:pt x="28982" y="25457"/>
                </a:lnTo>
                <a:lnTo>
                  <a:pt x="30655" y="24321"/>
                </a:lnTo>
                <a:lnTo>
                  <a:pt x="31432" y="23724"/>
                </a:lnTo>
                <a:lnTo>
                  <a:pt x="32209" y="23126"/>
                </a:lnTo>
                <a:lnTo>
                  <a:pt x="32926" y="22469"/>
                </a:lnTo>
                <a:lnTo>
                  <a:pt x="33643" y="21812"/>
                </a:lnTo>
                <a:lnTo>
                  <a:pt x="34300" y="21095"/>
                </a:lnTo>
                <a:lnTo>
                  <a:pt x="34958" y="20377"/>
                </a:lnTo>
                <a:lnTo>
                  <a:pt x="35555" y="19601"/>
                </a:lnTo>
                <a:lnTo>
                  <a:pt x="36093" y="18824"/>
                </a:lnTo>
                <a:lnTo>
                  <a:pt x="36571" y="17987"/>
                </a:lnTo>
                <a:lnTo>
                  <a:pt x="37049" y="17151"/>
                </a:lnTo>
                <a:lnTo>
                  <a:pt x="37467" y="16135"/>
                </a:lnTo>
                <a:lnTo>
                  <a:pt x="37826" y="15059"/>
                </a:lnTo>
                <a:lnTo>
                  <a:pt x="38065" y="13984"/>
                </a:lnTo>
                <a:lnTo>
                  <a:pt x="38244" y="12968"/>
                </a:lnTo>
                <a:lnTo>
                  <a:pt x="38304" y="11892"/>
                </a:lnTo>
                <a:lnTo>
                  <a:pt x="38304" y="10757"/>
                </a:lnTo>
                <a:lnTo>
                  <a:pt x="38244" y="9681"/>
                </a:lnTo>
                <a:lnTo>
                  <a:pt x="38125" y="8606"/>
                </a:lnTo>
                <a:lnTo>
                  <a:pt x="37945" y="7530"/>
                </a:lnTo>
                <a:lnTo>
                  <a:pt x="37706" y="6454"/>
                </a:lnTo>
                <a:lnTo>
                  <a:pt x="37408" y="5379"/>
                </a:lnTo>
                <a:lnTo>
                  <a:pt x="37109" y="4363"/>
                </a:lnTo>
                <a:lnTo>
                  <a:pt x="36332" y="2272"/>
                </a:lnTo>
                <a:lnTo>
                  <a:pt x="35555" y="300"/>
                </a:lnTo>
                <a:lnTo>
                  <a:pt x="35436" y="61"/>
                </a:lnTo>
                <a:lnTo>
                  <a:pt x="35256"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5" name="Google Shape;325;p13"/>
          <p:cNvSpPr/>
          <p:nvPr/>
        </p:nvSpPr>
        <p:spPr>
          <a:xfrm rot="-9290062">
            <a:off x="11344255" y="2269409"/>
            <a:ext cx="1035975" cy="1139187"/>
          </a:xfrm>
          <a:custGeom>
            <a:avLst/>
            <a:gdLst/>
            <a:ahLst/>
            <a:cxnLst/>
            <a:rect l="l" t="t" r="r" b="b"/>
            <a:pathLst>
              <a:path w="34779" h="38244" extrusionOk="0">
                <a:moveTo>
                  <a:pt x="20975" y="9322"/>
                </a:moveTo>
                <a:lnTo>
                  <a:pt x="20855" y="9382"/>
                </a:lnTo>
                <a:lnTo>
                  <a:pt x="20258" y="9920"/>
                </a:lnTo>
                <a:lnTo>
                  <a:pt x="19839" y="10338"/>
                </a:lnTo>
                <a:lnTo>
                  <a:pt x="19421" y="10816"/>
                </a:lnTo>
                <a:lnTo>
                  <a:pt x="19122" y="11294"/>
                </a:lnTo>
                <a:lnTo>
                  <a:pt x="19003" y="11533"/>
                </a:lnTo>
                <a:lnTo>
                  <a:pt x="18943" y="11712"/>
                </a:lnTo>
                <a:lnTo>
                  <a:pt x="18943" y="11892"/>
                </a:lnTo>
                <a:lnTo>
                  <a:pt x="19003" y="12011"/>
                </a:lnTo>
                <a:lnTo>
                  <a:pt x="19182" y="12071"/>
                </a:lnTo>
                <a:lnTo>
                  <a:pt x="19421" y="12131"/>
                </a:lnTo>
                <a:lnTo>
                  <a:pt x="19541" y="12071"/>
                </a:lnTo>
                <a:lnTo>
                  <a:pt x="19720" y="11952"/>
                </a:lnTo>
                <a:lnTo>
                  <a:pt x="20019" y="11593"/>
                </a:lnTo>
                <a:lnTo>
                  <a:pt x="20497" y="10816"/>
                </a:lnTo>
                <a:lnTo>
                  <a:pt x="20676" y="10517"/>
                </a:lnTo>
                <a:lnTo>
                  <a:pt x="20915" y="9980"/>
                </a:lnTo>
                <a:lnTo>
                  <a:pt x="20975" y="9681"/>
                </a:lnTo>
                <a:lnTo>
                  <a:pt x="21034" y="9442"/>
                </a:lnTo>
                <a:lnTo>
                  <a:pt x="21034" y="9382"/>
                </a:lnTo>
                <a:lnTo>
                  <a:pt x="20975" y="9322"/>
                </a:lnTo>
                <a:close/>
                <a:moveTo>
                  <a:pt x="23245" y="15238"/>
                </a:moveTo>
                <a:lnTo>
                  <a:pt x="22827" y="15298"/>
                </a:lnTo>
                <a:lnTo>
                  <a:pt x="22708" y="15358"/>
                </a:lnTo>
                <a:lnTo>
                  <a:pt x="22588" y="15477"/>
                </a:lnTo>
                <a:lnTo>
                  <a:pt x="22588" y="15656"/>
                </a:lnTo>
                <a:lnTo>
                  <a:pt x="22708" y="15836"/>
                </a:lnTo>
                <a:lnTo>
                  <a:pt x="22827" y="15955"/>
                </a:lnTo>
                <a:lnTo>
                  <a:pt x="23126" y="16075"/>
                </a:lnTo>
                <a:lnTo>
                  <a:pt x="23843" y="16254"/>
                </a:lnTo>
                <a:lnTo>
                  <a:pt x="24560" y="16373"/>
                </a:lnTo>
                <a:lnTo>
                  <a:pt x="25277" y="16373"/>
                </a:lnTo>
                <a:lnTo>
                  <a:pt x="25755" y="16254"/>
                </a:lnTo>
                <a:lnTo>
                  <a:pt x="25934" y="16134"/>
                </a:lnTo>
                <a:lnTo>
                  <a:pt x="26054" y="16075"/>
                </a:lnTo>
                <a:lnTo>
                  <a:pt x="26054" y="16015"/>
                </a:lnTo>
                <a:lnTo>
                  <a:pt x="26054" y="15895"/>
                </a:lnTo>
                <a:lnTo>
                  <a:pt x="25815" y="15776"/>
                </a:lnTo>
                <a:lnTo>
                  <a:pt x="25038" y="15537"/>
                </a:lnTo>
                <a:lnTo>
                  <a:pt x="24440" y="15417"/>
                </a:lnTo>
                <a:lnTo>
                  <a:pt x="23843" y="15298"/>
                </a:lnTo>
                <a:lnTo>
                  <a:pt x="23245" y="15238"/>
                </a:lnTo>
                <a:close/>
                <a:moveTo>
                  <a:pt x="16792" y="18166"/>
                </a:moveTo>
                <a:lnTo>
                  <a:pt x="16553" y="18226"/>
                </a:lnTo>
                <a:lnTo>
                  <a:pt x="16075" y="18465"/>
                </a:lnTo>
                <a:lnTo>
                  <a:pt x="15776" y="18644"/>
                </a:lnTo>
                <a:lnTo>
                  <a:pt x="15358" y="19122"/>
                </a:lnTo>
                <a:lnTo>
                  <a:pt x="14939" y="19779"/>
                </a:lnTo>
                <a:lnTo>
                  <a:pt x="14760" y="20138"/>
                </a:lnTo>
                <a:lnTo>
                  <a:pt x="14641" y="20496"/>
                </a:lnTo>
                <a:lnTo>
                  <a:pt x="14641" y="20795"/>
                </a:lnTo>
                <a:lnTo>
                  <a:pt x="14641" y="20915"/>
                </a:lnTo>
                <a:lnTo>
                  <a:pt x="14700" y="21034"/>
                </a:lnTo>
                <a:lnTo>
                  <a:pt x="14820" y="21094"/>
                </a:lnTo>
                <a:lnTo>
                  <a:pt x="14939" y="21094"/>
                </a:lnTo>
                <a:lnTo>
                  <a:pt x="15059" y="21034"/>
                </a:lnTo>
                <a:lnTo>
                  <a:pt x="15238" y="20915"/>
                </a:lnTo>
                <a:lnTo>
                  <a:pt x="15537" y="20616"/>
                </a:lnTo>
                <a:lnTo>
                  <a:pt x="15895" y="20138"/>
                </a:lnTo>
                <a:lnTo>
                  <a:pt x="16553" y="19122"/>
                </a:lnTo>
                <a:lnTo>
                  <a:pt x="16971" y="18405"/>
                </a:lnTo>
                <a:lnTo>
                  <a:pt x="17031" y="18226"/>
                </a:lnTo>
                <a:lnTo>
                  <a:pt x="17031" y="18166"/>
                </a:lnTo>
                <a:close/>
                <a:moveTo>
                  <a:pt x="23365" y="22110"/>
                </a:moveTo>
                <a:lnTo>
                  <a:pt x="23245" y="22229"/>
                </a:lnTo>
                <a:lnTo>
                  <a:pt x="23245" y="22409"/>
                </a:lnTo>
                <a:lnTo>
                  <a:pt x="23245" y="22707"/>
                </a:lnTo>
                <a:lnTo>
                  <a:pt x="23245" y="22946"/>
                </a:lnTo>
                <a:lnTo>
                  <a:pt x="23305" y="23185"/>
                </a:lnTo>
                <a:lnTo>
                  <a:pt x="23425" y="23305"/>
                </a:lnTo>
                <a:lnTo>
                  <a:pt x="23544" y="23484"/>
                </a:lnTo>
                <a:lnTo>
                  <a:pt x="23783" y="23604"/>
                </a:lnTo>
                <a:lnTo>
                  <a:pt x="24261" y="23843"/>
                </a:lnTo>
                <a:lnTo>
                  <a:pt x="24560" y="23962"/>
                </a:lnTo>
                <a:lnTo>
                  <a:pt x="25098" y="23962"/>
                </a:lnTo>
                <a:lnTo>
                  <a:pt x="25337" y="23843"/>
                </a:lnTo>
                <a:lnTo>
                  <a:pt x="25516" y="23664"/>
                </a:lnTo>
                <a:lnTo>
                  <a:pt x="25695" y="23544"/>
                </a:lnTo>
                <a:lnTo>
                  <a:pt x="25755" y="23425"/>
                </a:lnTo>
                <a:lnTo>
                  <a:pt x="25695" y="23305"/>
                </a:lnTo>
                <a:lnTo>
                  <a:pt x="25636" y="23185"/>
                </a:lnTo>
                <a:lnTo>
                  <a:pt x="25516" y="23066"/>
                </a:lnTo>
                <a:lnTo>
                  <a:pt x="25217" y="22827"/>
                </a:lnTo>
                <a:lnTo>
                  <a:pt x="24321" y="22528"/>
                </a:lnTo>
                <a:lnTo>
                  <a:pt x="23962" y="22409"/>
                </a:lnTo>
                <a:lnTo>
                  <a:pt x="23723" y="22289"/>
                </a:lnTo>
                <a:lnTo>
                  <a:pt x="23484" y="22110"/>
                </a:lnTo>
                <a:close/>
                <a:moveTo>
                  <a:pt x="9024" y="23783"/>
                </a:moveTo>
                <a:lnTo>
                  <a:pt x="8486" y="24142"/>
                </a:lnTo>
                <a:lnTo>
                  <a:pt x="8068" y="24440"/>
                </a:lnTo>
                <a:lnTo>
                  <a:pt x="7709" y="24799"/>
                </a:lnTo>
                <a:lnTo>
                  <a:pt x="7410" y="25157"/>
                </a:lnTo>
                <a:lnTo>
                  <a:pt x="7291" y="25337"/>
                </a:lnTo>
                <a:lnTo>
                  <a:pt x="7291" y="25516"/>
                </a:lnTo>
                <a:lnTo>
                  <a:pt x="7291" y="25635"/>
                </a:lnTo>
                <a:lnTo>
                  <a:pt x="7350" y="25755"/>
                </a:lnTo>
                <a:lnTo>
                  <a:pt x="7470" y="25874"/>
                </a:lnTo>
                <a:lnTo>
                  <a:pt x="7709" y="25934"/>
                </a:lnTo>
                <a:lnTo>
                  <a:pt x="7888" y="25934"/>
                </a:lnTo>
                <a:lnTo>
                  <a:pt x="8068" y="25874"/>
                </a:lnTo>
                <a:lnTo>
                  <a:pt x="8247" y="25815"/>
                </a:lnTo>
                <a:lnTo>
                  <a:pt x="8426" y="25635"/>
                </a:lnTo>
                <a:lnTo>
                  <a:pt x="8725" y="25277"/>
                </a:lnTo>
                <a:lnTo>
                  <a:pt x="8964" y="24859"/>
                </a:lnTo>
                <a:lnTo>
                  <a:pt x="9083" y="24440"/>
                </a:lnTo>
                <a:lnTo>
                  <a:pt x="9203" y="24082"/>
                </a:lnTo>
                <a:lnTo>
                  <a:pt x="9143" y="23843"/>
                </a:lnTo>
                <a:lnTo>
                  <a:pt x="9143" y="23783"/>
                </a:lnTo>
                <a:close/>
                <a:moveTo>
                  <a:pt x="17330" y="27129"/>
                </a:moveTo>
                <a:lnTo>
                  <a:pt x="17210" y="27189"/>
                </a:lnTo>
                <a:lnTo>
                  <a:pt x="16852" y="27368"/>
                </a:lnTo>
                <a:lnTo>
                  <a:pt x="16553" y="27607"/>
                </a:lnTo>
                <a:lnTo>
                  <a:pt x="16314" y="27966"/>
                </a:lnTo>
                <a:lnTo>
                  <a:pt x="16134" y="28324"/>
                </a:lnTo>
                <a:lnTo>
                  <a:pt x="16075" y="28623"/>
                </a:lnTo>
                <a:lnTo>
                  <a:pt x="16075" y="28743"/>
                </a:lnTo>
                <a:lnTo>
                  <a:pt x="16134" y="28802"/>
                </a:lnTo>
                <a:lnTo>
                  <a:pt x="16314" y="28862"/>
                </a:lnTo>
                <a:lnTo>
                  <a:pt x="16493" y="28862"/>
                </a:lnTo>
                <a:lnTo>
                  <a:pt x="16672" y="28802"/>
                </a:lnTo>
                <a:lnTo>
                  <a:pt x="16911" y="28623"/>
                </a:lnTo>
                <a:lnTo>
                  <a:pt x="17150" y="28384"/>
                </a:lnTo>
                <a:lnTo>
                  <a:pt x="17389" y="28145"/>
                </a:lnTo>
                <a:lnTo>
                  <a:pt x="17569" y="27846"/>
                </a:lnTo>
                <a:lnTo>
                  <a:pt x="17688" y="27607"/>
                </a:lnTo>
                <a:lnTo>
                  <a:pt x="17688" y="27428"/>
                </a:lnTo>
                <a:lnTo>
                  <a:pt x="17688" y="27368"/>
                </a:lnTo>
                <a:lnTo>
                  <a:pt x="17628" y="27249"/>
                </a:lnTo>
                <a:lnTo>
                  <a:pt x="17509" y="27189"/>
                </a:lnTo>
                <a:lnTo>
                  <a:pt x="17330" y="27129"/>
                </a:lnTo>
                <a:close/>
                <a:moveTo>
                  <a:pt x="27548" y="27548"/>
                </a:moveTo>
                <a:lnTo>
                  <a:pt x="27368" y="27607"/>
                </a:lnTo>
                <a:lnTo>
                  <a:pt x="27249" y="27727"/>
                </a:lnTo>
                <a:lnTo>
                  <a:pt x="27189" y="27906"/>
                </a:lnTo>
                <a:lnTo>
                  <a:pt x="27189" y="28026"/>
                </a:lnTo>
                <a:lnTo>
                  <a:pt x="27189" y="28205"/>
                </a:lnTo>
                <a:lnTo>
                  <a:pt x="27309" y="28563"/>
                </a:lnTo>
                <a:lnTo>
                  <a:pt x="27607" y="28922"/>
                </a:lnTo>
                <a:lnTo>
                  <a:pt x="27787" y="29041"/>
                </a:lnTo>
                <a:lnTo>
                  <a:pt x="28026" y="29161"/>
                </a:lnTo>
                <a:lnTo>
                  <a:pt x="28205" y="29221"/>
                </a:lnTo>
                <a:lnTo>
                  <a:pt x="28444" y="29281"/>
                </a:lnTo>
                <a:lnTo>
                  <a:pt x="28683" y="29221"/>
                </a:lnTo>
                <a:lnTo>
                  <a:pt x="28922" y="29161"/>
                </a:lnTo>
                <a:lnTo>
                  <a:pt x="29101" y="29041"/>
                </a:lnTo>
                <a:lnTo>
                  <a:pt x="29221" y="28922"/>
                </a:lnTo>
                <a:lnTo>
                  <a:pt x="29281" y="28802"/>
                </a:lnTo>
                <a:lnTo>
                  <a:pt x="29281" y="28683"/>
                </a:lnTo>
                <a:lnTo>
                  <a:pt x="29161" y="28384"/>
                </a:lnTo>
                <a:lnTo>
                  <a:pt x="28982" y="28145"/>
                </a:lnTo>
                <a:lnTo>
                  <a:pt x="28803" y="28145"/>
                </a:lnTo>
                <a:lnTo>
                  <a:pt x="28325" y="27906"/>
                </a:lnTo>
                <a:lnTo>
                  <a:pt x="27847" y="27667"/>
                </a:lnTo>
                <a:lnTo>
                  <a:pt x="27727" y="27548"/>
                </a:lnTo>
                <a:close/>
                <a:moveTo>
                  <a:pt x="23058" y="974"/>
                </a:moveTo>
                <a:lnTo>
                  <a:pt x="23126" y="1196"/>
                </a:lnTo>
                <a:lnTo>
                  <a:pt x="23544" y="2211"/>
                </a:lnTo>
                <a:lnTo>
                  <a:pt x="24082" y="3347"/>
                </a:lnTo>
                <a:lnTo>
                  <a:pt x="25217" y="5558"/>
                </a:lnTo>
                <a:lnTo>
                  <a:pt x="25875" y="6932"/>
                </a:lnTo>
                <a:lnTo>
                  <a:pt x="27368" y="10697"/>
                </a:lnTo>
                <a:lnTo>
                  <a:pt x="28803" y="14521"/>
                </a:lnTo>
                <a:lnTo>
                  <a:pt x="30177" y="18345"/>
                </a:lnTo>
                <a:lnTo>
                  <a:pt x="30834" y="20257"/>
                </a:lnTo>
                <a:lnTo>
                  <a:pt x="31372" y="22229"/>
                </a:lnTo>
                <a:lnTo>
                  <a:pt x="31850" y="24440"/>
                </a:lnTo>
                <a:lnTo>
                  <a:pt x="32268" y="26651"/>
                </a:lnTo>
                <a:lnTo>
                  <a:pt x="32567" y="28504"/>
                </a:lnTo>
                <a:lnTo>
                  <a:pt x="32627" y="29101"/>
                </a:lnTo>
                <a:lnTo>
                  <a:pt x="32627" y="29340"/>
                </a:lnTo>
                <a:lnTo>
                  <a:pt x="32627" y="29460"/>
                </a:lnTo>
                <a:lnTo>
                  <a:pt x="32507" y="29639"/>
                </a:lnTo>
                <a:lnTo>
                  <a:pt x="32388" y="29759"/>
                </a:lnTo>
                <a:lnTo>
                  <a:pt x="31970" y="30117"/>
                </a:lnTo>
                <a:lnTo>
                  <a:pt x="31312" y="30535"/>
                </a:lnTo>
                <a:lnTo>
                  <a:pt x="30655" y="30954"/>
                </a:lnTo>
                <a:lnTo>
                  <a:pt x="29878" y="31252"/>
                </a:lnTo>
                <a:lnTo>
                  <a:pt x="29101" y="31432"/>
                </a:lnTo>
                <a:lnTo>
                  <a:pt x="28265" y="31611"/>
                </a:lnTo>
                <a:lnTo>
                  <a:pt x="27428" y="31730"/>
                </a:lnTo>
                <a:lnTo>
                  <a:pt x="26532" y="31790"/>
                </a:lnTo>
                <a:lnTo>
                  <a:pt x="25695" y="31850"/>
                </a:lnTo>
                <a:lnTo>
                  <a:pt x="23903" y="31790"/>
                </a:lnTo>
                <a:lnTo>
                  <a:pt x="22170" y="31611"/>
                </a:lnTo>
                <a:lnTo>
                  <a:pt x="19003" y="31252"/>
                </a:lnTo>
                <a:lnTo>
                  <a:pt x="16971" y="30954"/>
                </a:lnTo>
                <a:lnTo>
                  <a:pt x="14999" y="30655"/>
                </a:lnTo>
                <a:lnTo>
                  <a:pt x="13027" y="30237"/>
                </a:lnTo>
                <a:lnTo>
                  <a:pt x="11055" y="29759"/>
                </a:lnTo>
                <a:lnTo>
                  <a:pt x="10099" y="29460"/>
                </a:lnTo>
                <a:lnTo>
                  <a:pt x="9143" y="29161"/>
                </a:lnTo>
                <a:lnTo>
                  <a:pt x="7291" y="28384"/>
                </a:lnTo>
                <a:lnTo>
                  <a:pt x="6335" y="28026"/>
                </a:lnTo>
                <a:lnTo>
                  <a:pt x="5438" y="27727"/>
                </a:lnTo>
                <a:lnTo>
                  <a:pt x="4482" y="27428"/>
                </a:lnTo>
                <a:lnTo>
                  <a:pt x="3526" y="27249"/>
                </a:lnTo>
                <a:lnTo>
                  <a:pt x="8605" y="20616"/>
                </a:lnTo>
                <a:lnTo>
                  <a:pt x="13685" y="13983"/>
                </a:lnTo>
                <a:lnTo>
                  <a:pt x="15597" y="11473"/>
                </a:lnTo>
                <a:lnTo>
                  <a:pt x="18883" y="7171"/>
                </a:lnTo>
                <a:lnTo>
                  <a:pt x="20556" y="4900"/>
                </a:lnTo>
                <a:lnTo>
                  <a:pt x="21931" y="2928"/>
                </a:lnTo>
                <a:lnTo>
                  <a:pt x="22409" y="2152"/>
                </a:lnTo>
                <a:lnTo>
                  <a:pt x="22827" y="1494"/>
                </a:lnTo>
                <a:lnTo>
                  <a:pt x="23006" y="1076"/>
                </a:lnTo>
                <a:lnTo>
                  <a:pt x="23058" y="974"/>
                </a:lnTo>
                <a:close/>
                <a:moveTo>
                  <a:pt x="3168" y="27727"/>
                </a:moveTo>
                <a:lnTo>
                  <a:pt x="3825" y="28324"/>
                </a:lnTo>
                <a:lnTo>
                  <a:pt x="4602" y="28802"/>
                </a:lnTo>
                <a:lnTo>
                  <a:pt x="5438" y="29161"/>
                </a:lnTo>
                <a:lnTo>
                  <a:pt x="6335" y="29520"/>
                </a:lnTo>
                <a:lnTo>
                  <a:pt x="7291" y="29878"/>
                </a:lnTo>
                <a:lnTo>
                  <a:pt x="8187" y="30117"/>
                </a:lnTo>
                <a:lnTo>
                  <a:pt x="9920" y="30595"/>
                </a:lnTo>
                <a:lnTo>
                  <a:pt x="12071" y="31193"/>
                </a:lnTo>
                <a:lnTo>
                  <a:pt x="14222" y="31671"/>
                </a:lnTo>
                <a:lnTo>
                  <a:pt x="16373" y="32029"/>
                </a:lnTo>
                <a:lnTo>
                  <a:pt x="18584" y="32328"/>
                </a:lnTo>
                <a:lnTo>
                  <a:pt x="20377" y="32567"/>
                </a:lnTo>
                <a:lnTo>
                  <a:pt x="22230" y="32746"/>
                </a:lnTo>
                <a:lnTo>
                  <a:pt x="24082" y="32806"/>
                </a:lnTo>
                <a:lnTo>
                  <a:pt x="25934" y="32806"/>
                </a:lnTo>
                <a:lnTo>
                  <a:pt x="26831" y="32746"/>
                </a:lnTo>
                <a:lnTo>
                  <a:pt x="27787" y="32627"/>
                </a:lnTo>
                <a:lnTo>
                  <a:pt x="28683" y="32507"/>
                </a:lnTo>
                <a:lnTo>
                  <a:pt x="29579" y="32268"/>
                </a:lnTo>
                <a:lnTo>
                  <a:pt x="30416" y="32029"/>
                </a:lnTo>
                <a:lnTo>
                  <a:pt x="31253" y="31671"/>
                </a:lnTo>
                <a:lnTo>
                  <a:pt x="32089" y="31312"/>
                </a:lnTo>
                <a:lnTo>
                  <a:pt x="32866" y="30834"/>
                </a:lnTo>
                <a:lnTo>
                  <a:pt x="33045" y="32029"/>
                </a:lnTo>
                <a:lnTo>
                  <a:pt x="33165" y="32388"/>
                </a:lnTo>
                <a:lnTo>
                  <a:pt x="33165" y="32567"/>
                </a:lnTo>
                <a:lnTo>
                  <a:pt x="33105" y="32627"/>
                </a:lnTo>
                <a:lnTo>
                  <a:pt x="32985" y="32746"/>
                </a:lnTo>
                <a:lnTo>
                  <a:pt x="32866" y="32806"/>
                </a:lnTo>
                <a:lnTo>
                  <a:pt x="32448" y="32806"/>
                </a:lnTo>
                <a:lnTo>
                  <a:pt x="32209" y="32985"/>
                </a:lnTo>
                <a:lnTo>
                  <a:pt x="31850" y="33105"/>
                </a:lnTo>
                <a:lnTo>
                  <a:pt x="31133" y="33284"/>
                </a:lnTo>
                <a:lnTo>
                  <a:pt x="29759" y="33583"/>
                </a:lnTo>
                <a:lnTo>
                  <a:pt x="28026" y="33762"/>
                </a:lnTo>
                <a:lnTo>
                  <a:pt x="26233" y="33882"/>
                </a:lnTo>
                <a:lnTo>
                  <a:pt x="24500" y="33882"/>
                </a:lnTo>
                <a:lnTo>
                  <a:pt x="22708" y="33762"/>
                </a:lnTo>
                <a:lnTo>
                  <a:pt x="20915" y="33643"/>
                </a:lnTo>
                <a:lnTo>
                  <a:pt x="19182" y="33463"/>
                </a:lnTo>
                <a:lnTo>
                  <a:pt x="15716" y="33045"/>
                </a:lnTo>
                <a:lnTo>
                  <a:pt x="13924" y="32746"/>
                </a:lnTo>
                <a:lnTo>
                  <a:pt x="12191" y="32388"/>
                </a:lnTo>
                <a:lnTo>
                  <a:pt x="10517" y="31969"/>
                </a:lnTo>
                <a:lnTo>
                  <a:pt x="8844" y="31432"/>
                </a:lnTo>
                <a:lnTo>
                  <a:pt x="7231" y="30834"/>
                </a:lnTo>
                <a:lnTo>
                  <a:pt x="5618" y="30237"/>
                </a:lnTo>
                <a:lnTo>
                  <a:pt x="2331" y="28802"/>
                </a:lnTo>
                <a:lnTo>
                  <a:pt x="3168" y="27727"/>
                </a:lnTo>
                <a:close/>
                <a:moveTo>
                  <a:pt x="22887" y="0"/>
                </a:moveTo>
                <a:lnTo>
                  <a:pt x="22887" y="60"/>
                </a:lnTo>
                <a:lnTo>
                  <a:pt x="22827" y="180"/>
                </a:lnTo>
                <a:lnTo>
                  <a:pt x="22887" y="419"/>
                </a:lnTo>
                <a:lnTo>
                  <a:pt x="23030" y="885"/>
                </a:lnTo>
                <a:lnTo>
                  <a:pt x="23006" y="837"/>
                </a:lnTo>
                <a:lnTo>
                  <a:pt x="22827" y="1016"/>
                </a:lnTo>
                <a:lnTo>
                  <a:pt x="22349" y="1554"/>
                </a:lnTo>
                <a:lnTo>
                  <a:pt x="20676" y="3646"/>
                </a:lnTo>
                <a:lnTo>
                  <a:pt x="15597" y="10039"/>
                </a:lnTo>
                <a:lnTo>
                  <a:pt x="10278" y="16851"/>
                </a:lnTo>
                <a:lnTo>
                  <a:pt x="7291" y="20676"/>
                </a:lnTo>
                <a:lnTo>
                  <a:pt x="3526" y="25635"/>
                </a:lnTo>
                <a:lnTo>
                  <a:pt x="2690" y="26711"/>
                </a:lnTo>
                <a:lnTo>
                  <a:pt x="1435" y="28145"/>
                </a:lnTo>
                <a:lnTo>
                  <a:pt x="837" y="28922"/>
                </a:lnTo>
                <a:lnTo>
                  <a:pt x="359" y="29639"/>
                </a:lnTo>
                <a:lnTo>
                  <a:pt x="180" y="29998"/>
                </a:lnTo>
                <a:lnTo>
                  <a:pt x="60" y="30296"/>
                </a:lnTo>
                <a:lnTo>
                  <a:pt x="1" y="30595"/>
                </a:lnTo>
                <a:lnTo>
                  <a:pt x="1" y="30834"/>
                </a:lnTo>
                <a:lnTo>
                  <a:pt x="60" y="31013"/>
                </a:lnTo>
                <a:lnTo>
                  <a:pt x="180" y="31252"/>
                </a:lnTo>
                <a:lnTo>
                  <a:pt x="538" y="31671"/>
                </a:lnTo>
                <a:lnTo>
                  <a:pt x="1016" y="32089"/>
                </a:lnTo>
                <a:lnTo>
                  <a:pt x="1554" y="32507"/>
                </a:lnTo>
                <a:lnTo>
                  <a:pt x="2749" y="33284"/>
                </a:lnTo>
                <a:lnTo>
                  <a:pt x="3646" y="33822"/>
                </a:lnTo>
                <a:lnTo>
                  <a:pt x="4721" y="34479"/>
                </a:lnTo>
                <a:lnTo>
                  <a:pt x="5797" y="35077"/>
                </a:lnTo>
                <a:lnTo>
                  <a:pt x="6932" y="35615"/>
                </a:lnTo>
                <a:lnTo>
                  <a:pt x="8127" y="36093"/>
                </a:lnTo>
                <a:lnTo>
                  <a:pt x="9322" y="36511"/>
                </a:lnTo>
                <a:lnTo>
                  <a:pt x="10517" y="36869"/>
                </a:lnTo>
                <a:lnTo>
                  <a:pt x="11713" y="37168"/>
                </a:lnTo>
                <a:lnTo>
                  <a:pt x="12908" y="37467"/>
                </a:lnTo>
                <a:lnTo>
                  <a:pt x="14163" y="37706"/>
                </a:lnTo>
                <a:lnTo>
                  <a:pt x="15358" y="37885"/>
                </a:lnTo>
                <a:lnTo>
                  <a:pt x="16613" y="38005"/>
                </a:lnTo>
                <a:lnTo>
                  <a:pt x="17867" y="38124"/>
                </a:lnTo>
                <a:lnTo>
                  <a:pt x="20377" y="38244"/>
                </a:lnTo>
                <a:lnTo>
                  <a:pt x="22887" y="38184"/>
                </a:lnTo>
                <a:lnTo>
                  <a:pt x="25397" y="38124"/>
                </a:lnTo>
                <a:lnTo>
                  <a:pt x="27906" y="37945"/>
                </a:lnTo>
                <a:lnTo>
                  <a:pt x="30296" y="37945"/>
                </a:lnTo>
                <a:lnTo>
                  <a:pt x="30954" y="37885"/>
                </a:lnTo>
                <a:lnTo>
                  <a:pt x="31551" y="37826"/>
                </a:lnTo>
                <a:lnTo>
                  <a:pt x="32089" y="37706"/>
                </a:lnTo>
                <a:lnTo>
                  <a:pt x="32627" y="37586"/>
                </a:lnTo>
                <a:lnTo>
                  <a:pt x="32926" y="37467"/>
                </a:lnTo>
                <a:lnTo>
                  <a:pt x="33224" y="37288"/>
                </a:lnTo>
                <a:lnTo>
                  <a:pt x="33344" y="37228"/>
                </a:lnTo>
                <a:lnTo>
                  <a:pt x="33344" y="37049"/>
                </a:lnTo>
                <a:lnTo>
                  <a:pt x="33344" y="36929"/>
                </a:lnTo>
                <a:lnTo>
                  <a:pt x="33224" y="36690"/>
                </a:lnTo>
                <a:lnTo>
                  <a:pt x="33105" y="36571"/>
                </a:lnTo>
                <a:lnTo>
                  <a:pt x="32866" y="36511"/>
                </a:lnTo>
                <a:lnTo>
                  <a:pt x="32567" y="36451"/>
                </a:lnTo>
                <a:lnTo>
                  <a:pt x="32209" y="36511"/>
                </a:lnTo>
                <a:lnTo>
                  <a:pt x="31073" y="36630"/>
                </a:lnTo>
                <a:lnTo>
                  <a:pt x="28564" y="36869"/>
                </a:lnTo>
                <a:lnTo>
                  <a:pt x="25994" y="37049"/>
                </a:lnTo>
                <a:lnTo>
                  <a:pt x="23484" y="37168"/>
                </a:lnTo>
                <a:lnTo>
                  <a:pt x="20915" y="37168"/>
                </a:lnTo>
                <a:lnTo>
                  <a:pt x="19481" y="37108"/>
                </a:lnTo>
                <a:lnTo>
                  <a:pt x="18106" y="37049"/>
                </a:lnTo>
                <a:lnTo>
                  <a:pt x="16672" y="36929"/>
                </a:lnTo>
                <a:lnTo>
                  <a:pt x="15238" y="36750"/>
                </a:lnTo>
                <a:lnTo>
                  <a:pt x="13864" y="36571"/>
                </a:lnTo>
                <a:lnTo>
                  <a:pt x="12489" y="36272"/>
                </a:lnTo>
                <a:lnTo>
                  <a:pt x="11115" y="35913"/>
                </a:lnTo>
                <a:lnTo>
                  <a:pt x="9741" y="35555"/>
                </a:lnTo>
                <a:lnTo>
                  <a:pt x="8486" y="35077"/>
                </a:lnTo>
                <a:lnTo>
                  <a:pt x="7291" y="34599"/>
                </a:lnTo>
                <a:lnTo>
                  <a:pt x="6096" y="34061"/>
                </a:lnTo>
                <a:lnTo>
                  <a:pt x="4900" y="33404"/>
                </a:lnTo>
                <a:lnTo>
                  <a:pt x="3646" y="32567"/>
                </a:lnTo>
                <a:lnTo>
                  <a:pt x="2451" y="31730"/>
                </a:lnTo>
                <a:lnTo>
                  <a:pt x="1913" y="31312"/>
                </a:lnTo>
                <a:lnTo>
                  <a:pt x="1674" y="31133"/>
                </a:lnTo>
                <a:lnTo>
                  <a:pt x="1494" y="30954"/>
                </a:lnTo>
                <a:lnTo>
                  <a:pt x="1255" y="30476"/>
                </a:lnTo>
                <a:lnTo>
                  <a:pt x="1255" y="30296"/>
                </a:lnTo>
                <a:lnTo>
                  <a:pt x="1315" y="30177"/>
                </a:lnTo>
                <a:lnTo>
                  <a:pt x="1554" y="29818"/>
                </a:lnTo>
                <a:lnTo>
                  <a:pt x="1972" y="29281"/>
                </a:lnTo>
                <a:lnTo>
                  <a:pt x="2749" y="29878"/>
                </a:lnTo>
                <a:lnTo>
                  <a:pt x="3586" y="30416"/>
                </a:lnTo>
                <a:lnTo>
                  <a:pt x="4422" y="30954"/>
                </a:lnTo>
                <a:lnTo>
                  <a:pt x="5259" y="31372"/>
                </a:lnTo>
                <a:lnTo>
                  <a:pt x="6155" y="31790"/>
                </a:lnTo>
                <a:lnTo>
                  <a:pt x="7052" y="32149"/>
                </a:lnTo>
                <a:lnTo>
                  <a:pt x="8008" y="32448"/>
                </a:lnTo>
                <a:lnTo>
                  <a:pt x="8904" y="32746"/>
                </a:lnTo>
                <a:lnTo>
                  <a:pt x="10816" y="33224"/>
                </a:lnTo>
                <a:lnTo>
                  <a:pt x="12788" y="33643"/>
                </a:lnTo>
                <a:lnTo>
                  <a:pt x="14700" y="33941"/>
                </a:lnTo>
                <a:lnTo>
                  <a:pt x="16672" y="34121"/>
                </a:lnTo>
                <a:lnTo>
                  <a:pt x="20676" y="34599"/>
                </a:lnTo>
                <a:lnTo>
                  <a:pt x="22887" y="34838"/>
                </a:lnTo>
                <a:lnTo>
                  <a:pt x="25098" y="34957"/>
                </a:lnTo>
                <a:lnTo>
                  <a:pt x="27249" y="34957"/>
                </a:lnTo>
                <a:lnTo>
                  <a:pt x="28325" y="34838"/>
                </a:lnTo>
                <a:lnTo>
                  <a:pt x="29400" y="34718"/>
                </a:lnTo>
                <a:lnTo>
                  <a:pt x="30416" y="34479"/>
                </a:lnTo>
                <a:lnTo>
                  <a:pt x="31372" y="34240"/>
                </a:lnTo>
                <a:lnTo>
                  <a:pt x="32328" y="33882"/>
                </a:lnTo>
                <a:lnTo>
                  <a:pt x="33224" y="33404"/>
                </a:lnTo>
                <a:lnTo>
                  <a:pt x="33284" y="34300"/>
                </a:lnTo>
                <a:lnTo>
                  <a:pt x="33344" y="35435"/>
                </a:lnTo>
                <a:lnTo>
                  <a:pt x="33404" y="36033"/>
                </a:lnTo>
                <a:lnTo>
                  <a:pt x="33523" y="36571"/>
                </a:lnTo>
                <a:lnTo>
                  <a:pt x="33643" y="37049"/>
                </a:lnTo>
                <a:lnTo>
                  <a:pt x="33762" y="37347"/>
                </a:lnTo>
                <a:lnTo>
                  <a:pt x="34061" y="37586"/>
                </a:lnTo>
                <a:lnTo>
                  <a:pt x="34240" y="37646"/>
                </a:lnTo>
                <a:lnTo>
                  <a:pt x="34420" y="37706"/>
                </a:lnTo>
                <a:lnTo>
                  <a:pt x="34599" y="37706"/>
                </a:lnTo>
                <a:lnTo>
                  <a:pt x="34718" y="37646"/>
                </a:lnTo>
                <a:lnTo>
                  <a:pt x="34778" y="37467"/>
                </a:lnTo>
                <a:lnTo>
                  <a:pt x="34778" y="37228"/>
                </a:lnTo>
                <a:lnTo>
                  <a:pt x="34001" y="31730"/>
                </a:lnTo>
                <a:lnTo>
                  <a:pt x="33822" y="30535"/>
                </a:lnTo>
                <a:lnTo>
                  <a:pt x="33762" y="30296"/>
                </a:lnTo>
                <a:lnTo>
                  <a:pt x="33822" y="30117"/>
                </a:lnTo>
                <a:lnTo>
                  <a:pt x="33882" y="29998"/>
                </a:lnTo>
                <a:lnTo>
                  <a:pt x="34121" y="29878"/>
                </a:lnTo>
                <a:lnTo>
                  <a:pt x="34181" y="29579"/>
                </a:lnTo>
                <a:lnTo>
                  <a:pt x="34181" y="29101"/>
                </a:lnTo>
                <a:lnTo>
                  <a:pt x="34121" y="28922"/>
                </a:lnTo>
                <a:lnTo>
                  <a:pt x="34061" y="28802"/>
                </a:lnTo>
                <a:lnTo>
                  <a:pt x="34001" y="28743"/>
                </a:lnTo>
                <a:lnTo>
                  <a:pt x="33882" y="28743"/>
                </a:lnTo>
                <a:lnTo>
                  <a:pt x="33643" y="28922"/>
                </a:lnTo>
                <a:lnTo>
                  <a:pt x="33284" y="26831"/>
                </a:lnTo>
                <a:lnTo>
                  <a:pt x="32866" y="24799"/>
                </a:lnTo>
                <a:lnTo>
                  <a:pt x="32448" y="22767"/>
                </a:lnTo>
                <a:lnTo>
                  <a:pt x="31910" y="20795"/>
                </a:lnTo>
                <a:lnTo>
                  <a:pt x="31312" y="18823"/>
                </a:lnTo>
                <a:lnTo>
                  <a:pt x="30715" y="16851"/>
                </a:lnTo>
                <a:lnTo>
                  <a:pt x="29998" y="14880"/>
                </a:lnTo>
                <a:lnTo>
                  <a:pt x="29281" y="12908"/>
                </a:lnTo>
                <a:lnTo>
                  <a:pt x="27787" y="9143"/>
                </a:lnTo>
                <a:lnTo>
                  <a:pt x="26353" y="5378"/>
                </a:lnTo>
                <a:lnTo>
                  <a:pt x="25755" y="4243"/>
                </a:lnTo>
                <a:lnTo>
                  <a:pt x="24739" y="2331"/>
                </a:lnTo>
                <a:lnTo>
                  <a:pt x="24142" y="1375"/>
                </a:lnTo>
                <a:lnTo>
                  <a:pt x="23604" y="538"/>
                </a:lnTo>
                <a:lnTo>
                  <a:pt x="23365" y="299"/>
                </a:lnTo>
                <a:lnTo>
                  <a:pt x="23126" y="60"/>
                </a:lnTo>
                <a:lnTo>
                  <a:pt x="23006"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6" name="Google Shape;326;p13"/>
          <p:cNvSpPr/>
          <p:nvPr/>
        </p:nvSpPr>
        <p:spPr>
          <a:xfrm rot="5503490">
            <a:off x="10556273" y="5691805"/>
            <a:ext cx="1306627" cy="1173107"/>
          </a:xfrm>
          <a:custGeom>
            <a:avLst/>
            <a:gdLst/>
            <a:ahLst/>
            <a:cxnLst/>
            <a:rect l="l" t="t" r="r" b="b"/>
            <a:pathLst>
              <a:path w="43861" h="39379" extrusionOk="0">
                <a:moveTo>
                  <a:pt x="39917" y="2092"/>
                </a:moveTo>
                <a:lnTo>
                  <a:pt x="40216" y="2331"/>
                </a:lnTo>
                <a:lnTo>
                  <a:pt x="40514" y="2510"/>
                </a:lnTo>
                <a:lnTo>
                  <a:pt x="40873" y="2689"/>
                </a:lnTo>
                <a:lnTo>
                  <a:pt x="41232" y="2809"/>
                </a:lnTo>
                <a:lnTo>
                  <a:pt x="41949" y="2988"/>
                </a:lnTo>
                <a:lnTo>
                  <a:pt x="42725" y="3048"/>
                </a:lnTo>
                <a:lnTo>
                  <a:pt x="42666" y="3586"/>
                </a:lnTo>
                <a:lnTo>
                  <a:pt x="42486" y="4064"/>
                </a:lnTo>
                <a:lnTo>
                  <a:pt x="42188" y="5080"/>
                </a:lnTo>
                <a:lnTo>
                  <a:pt x="41949" y="4960"/>
                </a:lnTo>
                <a:lnTo>
                  <a:pt x="41769" y="4900"/>
                </a:lnTo>
                <a:lnTo>
                  <a:pt x="41650" y="4960"/>
                </a:lnTo>
                <a:lnTo>
                  <a:pt x="41530" y="5080"/>
                </a:lnTo>
                <a:lnTo>
                  <a:pt x="41411" y="5259"/>
                </a:lnTo>
                <a:lnTo>
                  <a:pt x="41351" y="5498"/>
                </a:lnTo>
                <a:lnTo>
                  <a:pt x="41291" y="6036"/>
                </a:lnTo>
                <a:lnTo>
                  <a:pt x="41232" y="6633"/>
                </a:lnTo>
                <a:lnTo>
                  <a:pt x="41232" y="7231"/>
                </a:lnTo>
                <a:lnTo>
                  <a:pt x="41291" y="7888"/>
                </a:lnTo>
                <a:lnTo>
                  <a:pt x="41351" y="10099"/>
                </a:lnTo>
                <a:lnTo>
                  <a:pt x="41411" y="12370"/>
                </a:lnTo>
                <a:lnTo>
                  <a:pt x="41351" y="14760"/>
                </a:lnTo>
                <a:lnTo>
                  <a:pt x="41291" y="15955"/>
                </a:lnTo>
                <a:lnTo>
                  <a:pt x="41172" y="17150"/>
                </a:lnTo>
                <a:lnTo>
                  <a:pt x="41052" y="18345"/>
                </a:lnTo>
                <a:lnTo>
                  <a:pt x="40873" y="19540"/>
                </a:lnTo>
                <a:lnTo>
                  <a:pt x="40634" y="20735"/>
                </a:lnTo>
                <a:lnTo>
                  <a:pt x="40335" y="21871"/>
                </a:lnTo>
                <a:lnTo>
                  <a:pt x="40036" y="22887"/>
                </a:lnTo>
                <a:lnTo>
                  <a:pt x="39738" y="23843"/>
                </a:lnTo>
                <a:lnTo>
                  <a:pt x="39319" y="24739"/>
                </a:lnTo>
                <a:lnTo>
                  <a:pt x="38901" y="25695"/>
                </a:lnTo>
                <a:lnTo>
                  <a:pt x="38423" y="26591"/>
                </a:lnTo>
                <a:lnTo>
                  <a:pt x="37945" y="27488"/>
                </a:lnTo>
                <a:lnTo>
                  <a:pt x="37407" y="28324"/>
                </a:lnTo>
                <a:lnTo>
                  <a:pt x="36810" y="29161"/>
                </a:lnTo>
                <a:lnTo>
                  <a:pt x="36152" y="29938"/>
                </a:lnTo>
                <a:lnTo>
                  <a:pt x="35495" y="30715"/>
                </a:lnTo>
                <a:lnTo>
                  <a:pt x="34838" y="31432"/>
                </a:lnTo>
                <a:lnTo>
                  <a:pt x="34061" y="32149"/>
                </a:lnTo>
                <a:lnTo>
                  <a:pt x="33344" y="32806"/>
                </a:lnTo>
                <a:lnTo>
                  <a:pt x="32507" y="33403"/>
                </a:lnTo>
                <a:lnTo>
                  <a:pt x="31671" y="34001"/>
                </a:lnTo>
                <a:lnTo>
                  <a:pt x="30834" y="34599"/>
                </a:lnTo>
                <a:lnTo>
                  <a:pt x="29878" y="35136"/>
                </a:lnTo>
                <a:lnTo>
                  <a:pt x="28862" y="35674"/>
                </a:lnTo>
                <a:lnTo>
                  <a:pt x="27846" y="36152"/>
                </a:lnTo>
                <a:lnTo>
                  <a:pt x="26830" y="36571"/>
                </a:lnTo>
                <a:lnTo>
                  <a:pt x="25815" y="36929"/>
                </a:lnTo>
                <a:lnTo>
                  <a:pt x="24739" y="37228"/>
                </a:lnTo>
                <a:lnTo>
                  <a:pt x="23663" y="37527"/>
                </a:lnTo>
                <a:lnTo>
                  <a:pt x="22528" y="37706"/>
                </a:lnTo>
                <a:lnTo>
                  <a:pt x="21453" y="37885"/>
                </a:lnTo>
                <a:lnTo>
                  <a:pt x="20317" y="38005"/>
                </a:lnTo>
                <a:lnTo>
                  <a:pt x="19242" y="38064"/>
                </a:lnTo>
                <a:lnTo>
                  <a:pt x="18106" y="38064"/>
                </a:lnTo>
                <a:lnTo>
                  <a:pt x="17031" y="38005"/>
                </a:lnTo>
                <a:lnTo>
                  <a:pt x="15895" y="37945"/>
                </a:lnTo>
                <a:lnTo>
                  <a:pt x="14760" y="37766"/>
                </a:lnTo>
                <a:lnTo>
                  <a:pt x="13684" y="37586"/>
                </a:lnTo>
                <a:lnTo>
                  <a:pt x="12668" y="37347"/>
                </a:lnTo>
                <a:lnTo>
                  <a:pt x="11712" y="37108"/>
                </a:lnTo>
                <a:lnTo>
                  <a:pt x="9740" y="36511"/>
                </a:lnTo>
                <a:lnTo>
                  <a:pt x="7828" y="35794"/>
                </a:lnTo>
                <a:lnTo>
                  <a:pt x="5976" y="34957"/>
                </a:lnTo>
                <a:lnTo>
                  <a:pt x="4542" y="34240"/>
                </a:lnTo>
                <a:lnTo>
                  <a:pt x="3884" y="33822"/>
                </a:lnTo>
                <a:lnTo>
                  <a:pt x="3167" y="33344"/>
                </a:lnTo>
                <a:lnTo>
                  <a:pt x="2570" y="32866"/>
                </a:lnTo>
                <a:lnTo>
                  <a:pt x="2032" y="32268"/>
                </a:lnTo>
                <a:lnTo>
                  <a:pt x="1793" y="31969"/>
                </a:lnTo>
                <a:lnTo>
                  <a:pt x="1614" y="31611"/>
                </a:lnTo>
                <a:lnTo>
                  <a:pt x="1434" y="31252"/>
                </a:lnTo>
                <a:lnTo>
                  <a:pt x="1315" y="30894"/>
                </a:lnTo>
                <a:lnTo>
                  <a:pt x="1554" y="31013"/>
                </a:lnTo>
                <a:lnTo>
                  <a:pt x="1733" y="31073"/>
                </a:lnTo>
                <a:lnTo>
                  <a:pt x="1913" y="31013"/>
                </a:lnTo>
                <a:lnTo>
                  <a:pt x="2032" y="30894"/>
                </a:lnTo>
                <a:lnTo>
                  <a:pt x="2271" y="30535"/>
                </a:lnTo>
                <a:lnTo>
                  <a:pt x="2450" y="30177"/>
                </a:lnTo>
                <a:lnTo>
                  <a:pt x="2869" y="30655"/>
                </a:lnTo>
                <a:lnTo>
                  <a:pt x="3406" y="31133"/>
                </a:lnTo>
                <a:lnTo>
                  <a:pt x="3944" y="31551"/>
                </a:lnTo>
                <a:lnTo>
                  <a:pt x="4542" y="31910"/>
                </a:lnTo>
                <a:lnTo>
                  <a:pt x="5199" y="32268"/>
                </a:lnTo>
                <a:lnTo>
                  <a:pt x="5856" y="32567"/>
                </a:lnTo>
                <a:lnTo>
                  <a:pt x="7231" y="33105"/>
                </a:lnTo>
                <a:lnTo>
                  <a:pt x="8665" y="33583"/>
                </a:lnTo>
                <a:lnTo>
                  <a:pt x="10099" y="33882"/>
                </a:lnTo>
                <a:lnTo>
                  <a:pt x="11533" y="34180"/>
                </a:lnTo>
                <a:lnTo>
                  <a:pt x="12788" y="34360"/>
                </a:lnTo>
                <a:lnTo>
                  <a:pt x="14342" y="34539"/>
                </a:lnTo>
                <a:lnTo>
                  <a:pt x="15836" y="34599"/>
                </a:lnTo>
                <a:lnTo>
                  <a:pt x="17389" y="34599"/>
                </a:lnTo>
                <a:lnTo>
                  <a:pt x="18943" y="34479"/>
                </a:lnTo>
                <a:lnTo>
                  <a:pt x="20437" y="34240"/>
                </a:lnTo>
                <a:lnTo>
                  <a:pt x="21931" y="33941"/>
                </a:lnTo>
                <a:lnTo>
                  <a:pt x="23424" y="33523"/>
                </a:lnTo>
                <a:lnTo>
                  <a:pt x="24859" y="33045"/>
                </a:lnTo>
                <a:lnTo>
                  <a:pt x="26054" y="32567"/>
                </a:lnTo>
                <a:lnTo>
                  <a:pt x="27249" y="32029"/>
                </a:lnTo>
                <a:lnTo>
                  <a:pt x="28324" y="31432"/>
                </a:lnTo>
                <a:lnTo>
                  <a:pt x="29400" y="30774"/>
                </a:lnTo>
                <a:lnTo>
                  <a:pt x="30476" y="30057"/>
                </a:lnTo>
                <a:lnTo>
                  <a:pt x="31491" y="29280"/>
                </a:lnTo>
                <a:lnTo>
                  <a:pt x="32447" y="28444"/>
                </a:lnTo>
                <a:lnTo>
                  <a:pt x="33344" y="27547"/>
                </a:lnTo>
                <a:lnTo>
                  <a:pt x="34240" y="26651"/>
                </a:lnTo>
                <a:lnTo>
                  <a:pt x="35077" y="25695"/>
                </a:lnTo>
                <a:lnTo>
                  <a:pt x="35854" y="24679"/>
                </a:lnTo>
                <a:lnTo>
                  <a:pt x="36571" y="23663"/>
                </a:lnTo>
                <a:lnTo>
                  <a:pt x="37288" y="22588"/>
                </a:lnTo>
                <a:lnTo>
                  <a:pt x="37885" y="21452"/>
                </a:lnTo>
                <a:lnTo>
                  <a:pt x="38483" y="20317"/>
                </a:lnTo>
                <a:lnTo>
                  <a:pt x="38961" y="19122"/>
                </a:lnTo>
                <a:lnTo>
                  <a:pt x="39558" y="17628"/>
                </a:lnTo>
                <a:lnTo>
                  <a:pt x="39977" y="16074"/>
                </a:lnTo>
                <a:lnTo>
                  <a:pt x="40275" y="14581"/>
                </a:lnTo>
                <a:lnTo>
                  <a:pt x="40514" y="13027"/>
                </a:lnTo>
                <a:lnTo>
                  <a:pt x="40634" y="11473"/>
                </a:lnTo>
                <a:lnTo>
                  <a:pt x="40753" y="9920"/>
                </a:lnTo>
                <a:lnTo>
                  <a:pt x="40933" y="6753"/>
                </a:lnTo>
                <a:lnTo>
                  <a:pt x="41172" y="5438"/>
                </a:lnTo>
                <a:lnTo>
                  <a:pt x="41232" y="5080"/>
                </a:lnTo>
                <a:lnTo>
                  <a:pt x="41232" y="4721"/>
                </a:lnTo>
                <a:lnTo>
                  <a:pt x="41172" y="4422"/>
                </a:lnTo>
                <a:lnTo>
                  <a:pt x="41052" y="4243"/>
                </a:lnTo>
                <a:lnTo>
                  <a:pt x="40933" y="4183"/>
                </a:lnTo>
                <a:lnTo>
                  <a:pt x="40753" y="4183"/>
                </a:lnTo>
                <a:lnTo>
                  <a:pt x="40694" y="4303"/>
                </a:lnTo>
                <a:lnTo>
                  <a:pt x="40574" y="4542"/>
                </a:lnTo>
                <a:lnTo>
                  <a:pt x="40455" y="4840"/>
                </a:lnTo>
                <a:lnTo>
                  <a:pt x="40335" y="5558"/>
                </a:lnTo>
                <a:lnTo>
                  <a:pt x="40335" y="5916"/>
                </a:lnTo>
                <a:lnTo>
                  <a:pt x="40275" y="6753"/>
                </a:lnTo>
                <a:lnTo>
                  <a:pt x="40216" y="7589"/>
                </a:lnTo>
                <a:lnTo>
                  <a:pt x="40216" y="9203"/>
                </a:lnTo>
                <a:lnTo>
                  <a:pt x="40216" y="10876"/>
                </a:lnTo>
                <a:lnTo>
                  <a:pt x="40156" y="11653"/>
                </a:lnTo>
                <a:lnTo>
                  <a:pt x="40096" y="12489"/>
                </a:lnTo>
                <a:lnTo>
                  <a:pt x="39857" y="13923"/>
                </a:lnTo>
                <a:lnTo>
                  <a:pt x="39558" y="15357"/>
                </a:lnTo>
                <a:lnTo>
                  <a:pt x="39200" y="16732"/>
                </a:lnTo>
                <a:lnTo>
                  <a:pt x="38722" y="18106"/>
                </a:lnTo>
                <a:lnTo>
                  <a:pt x="38124" y="19421"/>
                </a:lnTo>
                <a:lnTo>
                  <a:pt x="37467" y="20735"/>
                </a:lnTo>
                <a:lnTo>
                  <a:pt x="36750" y="21990"/>
                </a:lnTo>
                <a:lnTo>
                  <a:pt x="35973" y="23245"/>
                </a:lnTo>
                <a:lnTo>
                  <a:pt x="35077" y="24440"/>
                </a:lnTo>
                <a:lnTo>
                  <a:pt x="34180" y="25516"/>
                </a:lnTo>
                <a:lnTo>
                  <a:pt x="33165" y="26591"/>
                </a:lnTo>
                <a:lnTo>
                  <a:pt x="32149" y="27607"/>
                </a:lnTo>
                <a:lnTo>
                  <a:pt x="31013" y="28563"/>
                </a:lnTo>
                <a:lnTo>
                  <a:pt x="29878" y="29400"/>
                </a:lnTo>
                <a:lnTo>
                  <a:pt x="28623" y="30177"/>
                </a:lnTo>
                <a:lnTo>
                  <a:pt x="27368" y="30894"/>
                </a:lnTo>
                <a:lnTo>
                  <a:pt x="25874" y="31611"/>
                </a:lnTo>
                <a:lnTo>
                  <a:pt x="24321" y="32268"/>
                </a:lnTo>
                <a:lnTo>
                  <a:pt x="22707" y="32746"/>
                </a:lnTo>
                <a:lnTo>
                  <a:pt x="21094" y="33105"/>
                </a:lnTo>
                <a:lnTo>
                  <a:pt x="19421" y="33403"/>
                </a:lnTo>
                <a:lnTo>
                  <a:pt x="17748" y="33583"/>
                </a:lnTo>
                <a:lnTo>
                  <a:pt x="16075" y="33643"/>
                </a:lnTo>
                <a:lnTo>
                  <a:pt x="14401" y="33583"/>
                </a:lnTo>
                <a:lnTo>
                  <a:pt x="12668" y="33403"/>
                </a:lnTo>
                <a:lnTo>
                  <a:pt x="10995" y="33105"/>
                </a:lnTo>
                <a:lnTo>
                  <a:pt x="9382" y="32686"/>
                </a:lnTo>
                <a:lnTo>
                  <a:pt x="8545" y="32447"/>
                </a:lnTo>
                <a:lnTo>
                  <a:pt x="7769" y="32149"/>
                </a:lnTo>
                <a:lnTo>
                  <a:pt x="6992" y="31850"/>
                </a:lnTo>
                <a:lnTo>
                  <a:pt x="6215" y="31491"/>
                </a:lnTo>
                <a:lnTo>
                  <a:pt x="4721" y="30774"/>
                </a:lnTo>
                <a:lnTo>
                  <a:pt x="4362" y="30595"/>
                </a:lnTo>
                <a:lnTo>
                  <a:pt x="4004" y="30475"/>
                </a:lnTo>
                <a:lnTo>
                  <a:pt x="3287" y="30296"/>
                </a:lnTo>
                <a:lnTo>
                  <a:pt x="2988" y="30117"/>
                </a:lnTo>
                <a:lnTo>
                  <a:pt x="2809" y="29938"/>
                </a:lnTo>
                <a:lnTo>
                  <a:pt x="2749" y="29818"/>
                </a:lnTo>
                <a:lnTo>
                  <a:pt x="2689" y="29699"/>
                </a:lnTo>
                <a:lnTo>
                  <a:pt x="2689" y="29519"/>
                </a:lnTo>
                <a:lnTo>
                  <a:pt x="2749" y="29400"/>
                </a:lnTo>
                <a:lnTo>
                  <a:pt x="3347" y="29758"/>
                </a:lnTo>
                <a:lnTo>
                  <a:pt x="4004" y="29997"/>
                </a:lnTo>
                <a:lnTo>
                  <a:pt x="4721" y="30177"/>
                </a:lnTo>
                <a:lnTo>
                  <a:pt x="5498" y="30296"/>
                </a:lnTo>
                <a:lnTo>
                  <a:pt x="7051" y="30475"/>
                </a:lnTo>
                <a:lnTo>
                  <a:pt x="8426" y="30535"/>
                </a:lnTo>
                <a:lnTo>
                  <a:pt x="10219" y="30595"/>
                </a:lnTo>
                <a:lnTo>
                  <a:pt x="11951" y="30595"/>
                </a:lnTo>
                <a:lnTo>
                  <a:pt x="13684" y="30416"/>
                </a:lnTo>
                <a:lnTo>
                  <a:pt x="15417" y="30236"/>
                </a:lnTo>
                <a:lnTo>
                  <a:pt x="17090" y="29997"/>
                </a:lnTo>
                <a:lnTo>
                  <a:pt x="18704" y="29639"/>
                </a:lnTo>
                <a:lnTo>
                  <a:pt x="20317" y="29221"/>
                </a:lnTo>
                <a:lnTo>
                  <a:pt x="21931" y="28683"/>
                </a:lnTo>
                <a:lnTo>
                  <a:pt x="23484" y="28085"/>
                </a:lnTo>
                <a:lnTo>
                  <a:pt x="24978" y="27368"/>
                </a:lnTo>
                <a:lnTo>
                  <a:pt x="26472" y="26532"/>
                </a:lnTo>
                <a:lnTo>
                  <a:pt x="27846" y="25576"/>
                </a:lnTo>
                <a:lnTo>
                  <a:pt x="29041" y="24619"/>
                </a:lnTo>
                <a:lnTo>
                  <a:pt x="30177" y="23544"/>
                </a:lnTo>
                <a:lnTo>
                  <a:pt x="31193" y="22468"/>
                </a:lnTo>
                <a:lnTo>
                  <a:pt x="32089" y="21273"/>
                </a:lnTo>
                <a:lnTo>
                  <a:pt x="32985" y="20018"/>
                </a:lnTo>
                <a:lnTo>
                  <a:pt x="33762" y="18704"/>
                </a:lnTo>
                <a:lnTo>
                  <a:pt x="34539" y="17389"/>
                </a:lnTo>
                <a:lnTo>
                  <a:pt x="35256" y="16015"/>
                </a:lnTo>
                <a:lnTo>
                  <a:pt x="36810" y="12728"/>
                </a:lnTo>
                <a:lnTo>
                  <a:pt x="38304" y="9442"/>
                </a:lnTo>
                <a:lnTo>
                  <a:pt x="39797" y="5916"/>
                </a:lnTo>
                <a:lnTo>
                  <a:pt x="39977" y="5438"/>
                </a:lnTo>
                <a:lnTo>
                  <a:pt x="40275" y="4661"/>
                </a:lnTo>
                <a:lnTo>
                  <a:pt x="40335" y="4243"/>
                </a:lnTo>
                <a:lnTo>
                  <a:pt x="40335" y="4004"/>
                </a:lnTo>
                <a:lnTo>
                  <a:pt x="40275" y="3884"/>
                </a:lnTo>
                <a:lnTo>
                  <a:pt x="40156" y="3825"/>
                </a:lnTo>
                <a:lnTo>
                  <a:pt x="40036" y="3825"/>
                </a:lnTo>
                <a:lnTo>
                  <a:pt x="39797" y="3884"/>
                </a:lnTo>
                <a:lnTo>
                  <a:pt x="39917" y="2988"/>
                </a:lnTo>
                <a:lnTo>
                  <a:pt x="39917" y="2092"/>
                </a:lnTo>
                <a:close/>
                <a:moveTo>
                  <a:pt x="40753" y="0"/>
                </a:moveTo>
                <a:lnTo>
                  <a:pt x="40455" y="60"/>
                </a:lnTo>
                <a:lnTo>
                  <a:pt x="40156" y="120"/>
                </a:lnTo>
                <a:lnTo>
                  <a:pt x="39917" y="180"/>
                </a:lnTo>
                <a:lnTo>
                  <a:pt x="39618" y="299"/>
                </a:lnTo>
                <a:lnTo>
                  <a:pt x="39260" y="598"/>
                </a:lnTo>
                <a:lnTo>
                  <a:pt x="39200" y="658"/>
                </a:lnTo>
                <a:lnTo>
                  <a:pt x="39140" y="658"/>
                </a:lnTo>
                <a:lnTo>
                  <a:pt x="39200" y="777"/>
                </a:lnTo>
                <a:lnTo>
                  <a:pt x="39260" y="897"/>
                </a:lnTo>
                <a:lnTo>
                  <a:pt x="39200" y="1076"/>
                </a:lnTo>
                <a:lnTo>
                  <a:pt x="39021" y="2152"/>
                </a:lnTo>
                <a:lnTo>
                  <a:pt x="38841" y="3287"/>
                </a:lnTo>
                <a:lnTo>
                  <a:pt x="38722" y="4482"/>
                </a:lnTo>
                <a:lnTo>
                  <a:pt x="38602" y="5617"/>
                </a:lnTo>
                <a:lnTo>
                  <a:pt x="38423" y="6394"/>
                </a:lnTo>
                <a:lnTo>
                  <a:pt x="38244" y="7171"/>
                </a:lnTo>
                <a:lnTo>
                  <a:pt x="37766" y="8725"/>
                </a:lnTo>
                <a:lnTo>
                  <a:pt x="37168" y="10338"/>
                </a:lnTo>
                <a:lnTo>
                  <a:pt x="36511" y="11892"/>
                </a:lnTo>
                <a:lnTo>
                  <a:pt x="35734" y="13445"/>
                </a:lnTo>
                <a:lnTo>
                  <a:pt x="34957" y="14939"/>
                </a:lnTo>
                <a:lnTo>
                  <a:pt x="33344" y="17807"/>
                </a:lnTo>
                <a:lnTo>
                  <a:pt x="32866" y="18644"/>
                </a:lnTo>
                <a:lnTo>
                  <a:pt x="32328" y="19421"/>
                </a:lnTo>
                <a:lnTo>
                  <a:pt x="31730" y="20198"/>
                </a:lnTo>
                <a:lnTo>
                  <a:pt x="31193" y="20915"/>
                </a:lnTo>
                <a:lnTo>
                  <a:pt x="30595" y="21632"/>
                </a:lnTo>
                <a:lnTo>
                  <a:pt x="29938" y="22289"/>
                </a:lnTo>
                <a:lnTo>
                  <a:pt x="29280" y="22887"/>
                </a:lnTo>
                <a:lnTo>
                  <a:pt x="28623" y="23484"/>
                </a:lnTo>
                <a:lnTo>
                  <a:pt x="27966" y="24022"/>
                </a:lnTo>
                <a:lnTo>
                  <a:pt x="27249" y="24560"/>
                </a:lnTo>
                <a:lnTo>
                  <a:pt x="25815" y="25516"/>
                </a:lnTo>
                <a:lnTo>
                  <a:pt x="24261" y="26352"/>
                </a:lnTo>
                <a:lnTo>
                  <a:pt x="22707" y="27129"/>
                </a:lnTo>
                <a:lnTo>
                  <a:pt x="21094" y="27727"/>
                </a:lnTo>
                <a:lnTo>
                  <a:pt x="19421" y="28265"/>
                </a:lnTo>
                <a:lnTo>
                  <a:pt x="17688" y="28683"/>
                </a:lnTo>
                <a:lnTo>
                  <a:pt x="15895" y="28982"/>
                </a:lnTo>
                <a:lnTo>
                  <a:pt x="14103" y="29221"/>
                </a:lnTo>
                <a:lnTo>
                  <a:pt x="12250" y="29340"/>
                </a:lnTo>
                <a:lnTo>
                  <a:pt x="10398" y="29400"/>
                </a:lnTo>
                <a:lnTo>
                  <a:pt x="5617" y="29400"/>
                </a:lnTo>
                <a:lnTo>
                  <a:pt x="5199" y="29340"/>
                </a:lnTo>
                <a:lnTo>
                  <a:pt x="4721" y="29280"/>
                </a:lnTo>
                <a:lnTo>
                  <a:pt x="4243" y="29161"/>
                </a:lnTo>
                <a:lnTo>
                  <a:pt x="4004" y="29161"/>
                </a:lnTo>
                <a:lnTo>
                  <a:pt x="3884" y="29041"/>
                </a:lnTo>
                <a:lnTo>
                  <a:pt x="3586" y="28802"/>
                </a:lnTo>
                <a:lnTo>
                  <a:pt x="3347" y="28504"/>
                </a:lnTo>
                <a:lnTo>
                  <a:pt x="3167" y="28265"/>
                </a:lnTo>
                <a:lnTo>
                  <a:pt x="2928" y="28026"/>
                </a:lnTo>
                <a:lnTo>
                  <a:pt x="2630" y="27846"/>
                </a:lnTo>
                <a:lnTo>
                  <a:pt x="2211" y="27727"/>
                </a:lnTo>
                <a:lnTo>
                  <a:pt x="1494" y="27607"/>
                </a:lnTo>
                <a:lnTo>
                  <a:pt x="777" y="27547"/>
                </a:lnTo>
                <a:lnTo>
                  <a:pt x="478" y="27547"/>
                </a:lnTo>
                <a:lnTo>
                  <a:pt x="359" y="27607"/>
                </a:lnTo>
                <a:lnTo>
                  <a:pt x="120" y="27846"/>
                </a:lnTo>
                <a:lnTo>
                  <a:pt x="0" y="28145"/>
                </a:lnTo>
                <a:lnTo>
                  <a:pt x="0" y="28504"/>
                </a:lnTo>
                <a:lnTo>
                  <a:pt x="60" y="28862"/>
                </a:lnTo>
                <a:lnTo>
                  <a:pt x="239" y="29639"/>
                </a:lnTo>
                <a:lnTo>
                  <a:pt x="419" y="30236"/>
                </a:lnTo>
                <a:lnTo>
                  <a:pt x="1016" y="31671"/>
                </a:lnTo>
                <a:lnTo>
                  <a:pt x="1315" y="32328"/>
                </a:lnTo>
                <a:lnTo>
                  <a:pt x="1614" y="32866"/>
                </a:lnTo>
                <a:lnTo>
                  <a:pt x="2032" y="33403"/>
                </a:lnTo>
                <a:lnTo>
                  <a:pt x="2510" y="33941"/>
                </a:lnTo>
                <a:lnTo>
                  <a:pt x="3108" y="34479"/>
                </a:lnTo>
                <a:lnTo>
                  <a:pt x="3765" y="34957"/>
                </a:lnTo>
                <a:lnTo>
                  <a:pt x="4602" y="35495"/>
                </a:lnTo>
                <a:lnTo>
                  <a:pt x="5498" y="36033"/>
                </a:lnTo>
                <a:lnTo>
                  <a:pt x="6334" y="36511"/>
                </a:lnTo>
                <a:lnTo>
                  <a:pt x="7231" y="36929"/>
                </a:lnTo>
                <a:lnTo>
                  <a:pt x="8187" y="37347"/>
                </a:lnTo>
                <a:lnTo>
                  <a:pt x="9083" y="37706"/>
                </a:lnTo>
                <a:lnTo>
                  <a:pt x="10039" y="38064"/>
                </a:lnTo>
                <a:lnTo>
                  <a:pt x="10995" y="38363"/>
                </a:lnTo>
                <a:lnTo>
                  <a:pt x="12728" y="38781"/>
                </a:lnTo>
                <a:lnTo>
                  <a:pt x="14401" y="39080"/>
                </a:lnTo>
                <a:lnTo>
                  <a:pt x="16134" y="39319"/>
                </a:lnTo>
                <a:lnTo>
                  <a:pt x="17867" y="39379"/>
                </a:lnTo>
                <a:lnTo>
                  <a:pt x="19600" y="39379"/>
                </a:lnTo>
                <a:lnTo>
                  <a:pt x="21273" y="39200"/>
                </a:lnTo>
                <a:lnTo>
                  <a:pt x="23006" y="38961"/>
                </a:lnTo>
                <a:lnTo>
                  <a:pt x="24620" y="38542"/>
                </a:lnTo>
                <a:lnTo>
                  <a:pt x="26293" y="38064"/>
                </a:lnTo>
                <a:lnTo>
                  <a:pt x="27846" y="37467"/>
                </a:lnTo>
                <a:lnTo>
                  <a:pt x="29400" y="36750"/>
                </a:lnTo>
                <a:lnTo>
                  <a:pt x="30894" y="35913"/>
                </a:lnTo>
                <a:lnTo>
                  <a:pt x="32388" y="35017"/>
                </a:lnTo>
                <a:lnTo>
                  <a:pt x="33762" y="33941"/>
                </a:lnTo>
                <a:lnTo>
                  <a:pt x="35077" y="32806"/>
                </a:lnTo>
                <a:lnTo>
                  <a:pt x="36272" y="31551"/>
                </a:lnTo>
                <a:lnTo>
                  <a:pt x="36929" y="30774"/>
                </a:lnTo>
                <a:lnTo>
                  <a:pt x="37527" y="30057"/>
                </a:lnTo>
                <a:lnTo>
                  <a:pt x="38064" y="29280"/>
                </a:lnTo>
                <a:lnTo>
                  <a:pt x="38602" y="28444"/>
                </a:lnTo>
                <a:lnTo>
                  <a:pt x="39080" y="27667"/>
                </a:lnTo>
                <a:lnTo>
                  <a:pt x="39558" y="26830"/>
                </a:lnTo>
                <a:lnTo>
                  <a:pt x="39977" y="25934"/>
                </a:lnTo>
                <a:lnTo>
                  <a:pt x="40335" y="25098"/>
                </a:lnTo>
                <a:lnTo>
                  <a:pt x="41052" y="23305"/>
                </a:lnTo>
                <a:lnTo>
                  <a:pt x="41590" y="21512"/>
                </a:lnTo>
                <a:lnTo>
                  <a:pt x="42008" y="19600"/>
                </a:lnTo>
                <a:lnTo>
                  <a:pt x="42307" y="17688"/>
                </a:lnTo>
                <a:lnTo>
                  <a:pt x="42546" y="15477"/>
                </a:lnTo>
                <a:lnTo>
                  <a:pt x="42606" y="13266"/>
                </a:lnTo>
                <a:lnTo>
                  <a:pt x="42666" y="11055"/>
                </a:lnTo>
                <a:lnTo>
                  <a:pt x="42606" y="8784"/>
                </a:lnTo>
                <a:lnTo>
                  <a:pt x="42486" y="7709"/>
                </a:lnTo>
                <a:lnTo>
                  <a:pt x="42427" y="7111"/>
                </a:lnTo>
                <a:lnTo>
                  <a:pt x="42486" y="6573"/>
                </a:lnTo>
                <a:lnTo>
                  <a:pt x="43024" y="5558"/>
                </a:lnTo>
                <a:lnTo>
                  <a:pt x="43323" y="4781"/>
                </a:lnTo>
                <a:lnTo>
                  <a:pt x="43681" y="3645"/>
                </a:lnTo>
                <a:lnTo>
                  <a:pt x="43801" y="3108"/>
                </a:lnTo>
                <a:lnTo>
                  <a:pt x="43861" y="2570"/>
                </a:lnTo>
                <a:lnTo>
                  <a:pt x="43801" y="2211"/>
                </a:lnTo>
                <a:lnTo>
                  <a:pt x="43741" y="2032"/>
                </a:lnTo>
                <a:lnTo>
                  <a:pt x="43622" y="1912"/>
                </a:lnTo>
                <a:lnTo>
                  <a:pt x="43502" y="1673"/>
                </a:lnTo>
                <a:lnTo>
                  <a:pt x="43383" y="1434"/>
                </a:lnTo>
                <a:lnTo>
                  <a:pt x="43024" y="956"/>
                </a:lnTo>
                <a:lnTo>
                  <a:pt x="42546" y="598"/>
                </a:lnTo>
                <a:lnTo>
                  <a:pt x="41949" y="299"/>
                </a:lnTo>
                <a:lnTo>
                  <a:pt x="41351" y="120"/>
                </a:lnTo>
                <a:lnTo>
                  <a:pt x="40753"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3"/>
          <p:cNvSpPr/>
          <p:nvPr/>
        </p:nvSpPr>
        <p:spPr>
          <a:xfrm>
            <a:off x="10975950" y="3574813"/>
            <a:ext cx="293729" cy="316907"/>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3"/>
          <p:cNvSpPr/>
          <p:nvPr/>
        </p:nvSpPr>
        <p:spPr>
          <a:xfrm rot="-830047">
            <a:off x="10481452" y="3141736"/>
            <a:ext cx="382752" cy="980923"/>
          </a:xfrm>
          <a:custGeom>
            <a:avLst/>
            <a:gdLst/>
            <a:ahLst/>
            <a:cxnLst/>
            <a:rect l="l" t="t" r="r" b="b"/>
            <a:pathLst>
              <a:path w="12848" h="32927" extrusionOk="0">
                <a:moveTo>
                  <a:pt x="3825" y="1017"/>
                </a:moveTo>
                <a:lnTo>
                  <a:pt x="3944" y="1256"/>
                </a:lnTo>
                <a:lnTo>
                  <a:pt x="4004" y="1495"/>
                </a:lnTo>
                <a:lnTo>
                  <a:pt x="4004" y="2152"/>
                </a:lnTo>
                <a:lnTo>
                  <a:pt x="4004" y="2750"/>
                </a:lnTo>
                <a:lnTo>
                  <a:pt x="4004" y="3347"/>
                </a:lnTo>
                <a:lnTo>
                  <a:pt x="4183" y="4961"/>
                </a:lnTo>
                <a:lnTo>
                  <a:pt x="4362" y="6574"/>
                </a:lnTo>
                <a:lnTo>
                  <a:pt x="4840" y="9681"/>
                </a:lnTo>
                <a:lnTo>
                  <a:pt x="5319" y="12729"/>
                </a:lnTo>
                <a:lnTo>
                  <a:pt x="4123" y="11653"/>
                </a:lnTo>
                <a:lnTo>
                  <a:pt x="2869" y="10578"/>
                </a:lnTo>
                <a:lnTo>
                  <a:pt x="2151" y="10100"/>
                </a:lnTo>
                <a:lnTo>
                  <a:pt x="1733" y="9801"/>
                </a:lnTo>
                <a:lnTo>
                  <a:pt x="1554" y="9622"/>
                </a:lnTo>
                <a:lnTo>
                  <a:pt x="1494" y="9502"/>
                </a:lnTo>
                <a:lnTo>
                  <a:pt x="1434" y="9323"/>
                </a:lnTo>
                <a:lnTo>
                  <a:pt x="1494" y="9084"/>
                </a:lnTo>
                <a:lnTo>
                  <a:pt x="1614" y="8606"/>
                </a:lnTo>
                <a:lnTo>
                  <a:pt x="1853" y="7709"/>
                </a:lnTo>
                <a:lnTo>
                  <a:pt x="2271" y="5976"/>
                </a:lnTo>
                <a:lnTo>
                  <a:pt x="2749" y="4303"/>
                </a:lnTo>
                <a:lnTo>
                  <a:pt x="3825" y="1017"/>
                </a:lnTo>
                <a:close/>
                <a:moveTo>
                  <a:pt x="4542" y="1973"/>
                </a:moveTo>
                <a:lnTo>
                  <a:pt x="5079" y="2690"/>
                </a:lnTo>
                <a:lnTo>
                  <a:pt x="5617" y="3467"/>
                </a:lnTo>
                <a:lnTo>
                  <a:pt x="6693" y="5020"/>
                </a:lnTo>
                <a:lnTo>
                  <a:pt x="7589" y="6574"/>
                </a:lnTo>
                <a:lnTo>
                  <a:pt x="8486" y="8247"/>
                </a:lnTo>
                <a:lnTo>
                  <a:pt x="9203" y="9920"/>
                </a:lnTo>
                <a:lnTo>
                  <a:pt x="9621" y="10757"/>
                </a:lnTo>
                <a:lnTo>
                  <a:pt x="9800" y="11175"/>
                </a:lnTo>
                <a:lnTo>
                  <a:pt x="9860" y="11534"/>
                </a:lnTo>
                <a:lnTo>
                  <a:pt x="9800" y="11952"/>
                </a:lnTo>
                <a:lnTo>
                  <a:pt x="9621" y="12251"/>
                </a:lnTo>
                <a:lnTo>
                  <a:pt x="9083" y="12968"/>
                </a:lnTo>
                <a:lnTo>
                  <a:pt x="7888" y="14581"/>
                </a:lnTo>
                <a:lnTo>
                  <a:pt x="6633" y="16254"/>
                </a:lnTo>
                <a:lnTo>
                  <a:pt x="6334" y="14521"/>
                </a:lnTo>
                <a:lnTo>
                  <a:pt x="6095" y="12789"/>
                </a:lnTo>
                <a:lnTo>
                  <a:pt x="5617" y="9203"/>
                </a:lnTo>
                <a:lnTo>
                  <a:pt x="5139" y="5558"/>
                </a:lnTo>
                <a:lnTo>
                  <a:pt x="4840" y="3766"/>
                </a:lnTo>
                <a:lnTo>
                  <a:pt x="4542" y="1973"/>
                </a:lnTo>
                <a:close/>
                <a:moveTo>
                  <a:pt x="1375" y="9980"/>
                </a:moveTo>
                <a:lnTo>
                  <a:pt x="2630" y="11354"/>
                </a:lnTo>
                <a:lnTo>
                  <a:pt x="3944" y="12609"/>
                </a:lnTo>
                <a:lnTo>
                  <a:pt x="4601" y="13267"/>
                </a:lnTo>
                <a:lnTo>
                  <a:pt x="5139" y="13864"/>
                </a:lnTo>
                <a:lnTo>
                  <a:pt x="5319" y="14163"/>
                </a:lnTo>
                <a:lnTo>
                  <a:pt x="5498" y="14521"/>
                </a:lnTo>
                <a:lnTo>
                  <a:pt x="5677" y="14940"/>
                </a:lnTo>
                <a:lnTo>
                  <a:pt x="5737" y="15418"/>
                </a:lnTo>
                <a:lnTo>
                  <a:pt x="6394" y="18884"/>
                </a:lnTo>
                <a:lnTo>
                  <a:pt x="7111" y="22290"/>
                </a:lnTo>
                <a:lnTo>
                  <a:pt x="3406" y="20198"/>
                </a:lnTo>
                <a:lnTo>
                  <a:pt x="2570" y="19780"/>
                </a:lnTo>
                <a:lnTo>
                  <a:pt x="2151" y="19541"/>
                </a:lnTo>
                <a:lnTo>
                  <a:pt x="1793" y="19302"/>
                </a:lnTo>
                <a:lnTo>
                  <a:pt x="1375" y="19003"/>
                </a:lnTo>
                <a:lnTo>
                  <a:pt x="1195" y="18824"/>
                </a:lnTo>
                <a:lnTo>
                  <a:pt x="1136" y="18704"/>
                </a:lnTo>
                <a:lnTo>
                  <a:pt x="1016" y="18346"/>
                </a:lnTo>
                <a:lnTo>
                  <a:pt x="956" y="17689"/>
                </a:lnTo>
                <a:lnTo>
                  <a:pt x="897" y="16732"/>
                </a:lnTo>
                <a:lnTo>
                  <a:pt x="837" y="15776"/>
                </a:lnTo>
                <a:lnTo>
                  <a:pt x="897" y="13864"/>
                </a:lnTo>
                <a:lnTo>
                  <a:pt x="1076" y="11892"/>
                </a:lnTo>
                <a:lnTo>
                  <a:pt x="1375" y="9980"/>
                </a:lnTo>
                <a:close/>
                <a:moveTo>
                  <a:pt x="10218" y="12669"/>
                </a:moveTo>
                <a:lnTo>
                  <a:pt x="10577" y="13864"/>
                </a:lnTo>
                <a:lnTo>
                  <a:pt x="10936" y="15059"/>
                </a:lnTo>
                <a:lnTo>
                  <a:pt x="11294" y="16613"/>
                </a:lnTo>
                <a:lnTo>
                  <a:pt x="11593" y="18286"/>
                </a:lnTo>
                <a:lnTo>
                  <a:pt x="11712" y="19123"/>
                </a:lnTo>
                <a:lnTo>
                  <a:pt x="11832" y="19959"/>
                </a:lnTo>
                <a:lnTo>
                  <a:pt x="11832" y="20796"/>
                </a:lnTo>
                <a:lnTo>
                  <a:pt x="11772" y="21573"/>
                </a:lnTo>
                <a:lnTo>
                  <a:pt x="11712" y="22110"/>
                </a:lnTo>
                <a:lnTo>
                  <a:pt x="11593" y="22349"/>
                </a:lnTo>
                <a:lnTo>
                  <a:pt x="11473" y="22469"/>
                </a:lnTo>
                <a:lnTo>
                  <a:pt x="11175" y="22827"/>
                </a:lnTo>
                <a:lnTo>
                  <a:pt x="10696" y="23246"/>
                </a:lnTo>
                <a:lnTo>
                  <a:pt x="9621" y="24321"/>
                </a:lnTo>
                <a:lnTo>
                  <a:pt x="9143" y="24859"/>
                </a:lnTo>
                <a:lnTo>
                  <a:pt x="8665" y="25457"/>
                </a:lnTo>
                <a:lnTo>
                  <a:pt x="7828" y="21871"/>
                </a:lnTo>
                <a:lnTo>
                  <a:pt x="7051" y="18286"/>
                </a:lnTo>
                <a:lnTo>
                  <a:pt x="6872" y="17449"/>
                </a:lnTo>
                <a:lnTo>
                  <a:pt x="6812" y="17210"/>
                </a:lnTo>
                <a:lnTo>
                  <a:pt x="6812" y="16912"/>
                </a:lnTo>
                <a:lnTo>
                  <a:pt x="6872" y="16673"/>
                </a:lnTo>
                <a:lnTo>
                  <a:pt x="6992" y="16434"/>
                </a:lnTo>
                <a:lnTo>
                  <a:pt x="7231" y="16135"/>
                </a:lnTo>
                <a:lnTo>
                  <a:pt x="7470" y="15836"/>
                </a:lnTo>
                <a:lnTo>
                  <a:pt x="8904" y="14282"/>
                </a:lnTo>
                <a:lnTo>
                  <a:pt x="10218" y="12669"/>
                </a:lnTo>
                <a:close/>
                <a:moveTo>
                  <a:pt x="1375" y="19959"/>
                </a:moveTo>
                <a:lnTo>
                  <a:pt x="1972" y="20437"/>
                </a:lnTo>
                <a:lnTo>
                  <a:pt x="2689" y="20915"/>
                </a:lnTo>
                <a:lnTo>
                  <a:pt x="4064" y="21692"/>
                </a:lnTo>
                <a:lnTo>
                  <a:pt x="5498" y="22469"/>
                </a:lnTo>
                <a:lnTo>
                  <a:pt x="6215" y="22887"/>
                </a:lnTo>
                <a:lnTo>
                  <a:pt x="6812" y="23365"/>
                </a:lnTo>
                <a:lnTo>
                  <a:pt x="7111" y="23604"/>
                </a:lnTo>
                <a:lnTo>
                  <a:pt x="7290" y="23903"/>
                </a:lnTo>
                <a:lnTo>
                  <a:pt x="7529" y="24202"/>
                </a:lnTo>
                <a:lnTo>
                  <a:pt x="7709" y="24620"/>
                </a:lnTo>
                <a:lnTo>
                  <a:pt x="8007" y="25516"/>
                </a:lnTo>
                <a:lnTo>
                  <a:pt x="8247" y="26473"/>
                </a:lnTo>
                <a:lnTo>
                  <a:pt x="8665" y="28504"/>
                </a:lnTo>
                <a:lnTo>
                  <a:pt x="8844" y="29401"/>
                </a:lnTo>
                <a:lnTo>
                  <a:pt x="9023" y="30177"/>
                </a:lnTo>
                <a:lnTo>
                  <a:pt x="9023" y="30177"/>
                </a:lnTo>
                <a:lnTo>
                  <a:pt x="6633" y="27847"/>
                </a:lnTo>
                <a:lnTo>
                  <a:pt x="5498" y="26652"/>
                </a:lnTo>
                <a:lnTo>
                  <a:pt x="4362" y="25397"/>
                </a:lnTo>
                <a:lnTo>
                  <a:pt x="3466" y="24142"/>
                </a:lnTo>
                <a:lnTo>
                  <a:pt x="2988" y="23485"/>
                </a:lnTo>
                <a:lnTo>
                  <a:pt x="2570" y="22827"/>
                </a:lnTo>
                <a:lnTo>
                  <a:pt x="2211" y="22110"/>
                </a:lnTo>
                <a:lnTo>
                  <a:pt x="1912" y="21453"/>
                </a:lnTo>
                <a:lnTo>
                  <a:pt x="1614" y="20676"/>
                </a:lnTo>
                <a:lnTo>
                  <a:pt x="1375" y="19959"/>
                </a:lnTo>
                <a:close/>
                <a:moveTo>
                  <a:pt x="11832" y="23485"/>
                </a:moveTo>
                <a:lnTo>
                  <a:pt x="11712" y="25636"/>
                </a:lnTo>
                <a:lnTo>
                  <a:pt x="11473" y="27727"/>
                </a:lnTo>
                <a:lnTo>
                  <a:pt x="11055" y="29759"/>
                </a:lnTo>
                <a:lnTo>
                  <a:pt x="10577" y="31850"/>
                </a:lnTo>
                <a:lnTo>
                  <a:pt x="10278" y="31432"/>
                </a:lnTo>
                <a:lnTo>
                  <a:pt x="9979" y="30835"/>
                </a:lnTo>
                <a:lnTo>
                  <a:pt x="9740" y="30237"/>
                </a:lnTo>
                <a:lnTo>
                  <a:pt x="9501" y="29520"/>
                </a:lnTo>
                <a:lnTo>
                  <a:pt x="9203" y="28086"/>
                </a:lnTo>
                <a:lnTo>
                  <a:pt x="9083" y="27429"/>
                </a:lnTo>
                <a:lnTo>
                  <a:pt x="9023" y="26891"/>
                </a:lnTo>
                <a:lnTo>
                  <a:pt x="9023" y="26293"/>
                </a:lnTo>
                <a:lnTo>
                  <a:pt x="9023" y="26114"/>
                </a:lnTo>
                <a:lnTo>
                  <a:pt x="9083" y="25994"/>
                </a:lnTo>
                <a:lnTo>
                  <a:pt x="9382" y="25755"/>
                </a:lnTo>
                <a:lnTo>
                  <a:pt x="9920" y="25337"/>
                </a:lnTo>
                <a:lnTo>
                  <a:pt x="10876" y="24441"/>
                </a:lnTo>
                <a:lnTo>
                  <a:pt x="11832" y="23485"/>
                </a:lnTo>
                <a:close/>
                <a:moveTo>
                  <a:pt x="3526" y="1"/>
                </a:moveTo>
                <a:lnTo>
                  <a:pt x="3586" y="61"/>
                </a:lnTo>
                <a:lnTo>
                  <a:pt x="3586" y="120"/>
                </a:lnTo>
                <a:lnTo>
                  <a:pt x="3586" y="479"/>
                </a:lnTo>
                <a:lnTo>
                  <a:pt x="3466" y="897"/>
                </a:lnTo>
                <a:lnTo>
                  <a:pt x="3287" y="1375"/>
                </a:lnTo>
                <a:lnTo>
                  <a:pt x="2809" y="2391"/>
                </a:lnTo>
                <a:lnTo>
                  <a:pt x="2570" y="2989"/>
                </a:lnTo>
                <a:lnTo>
                  <a:pt x="1853" y="4841"/>
                </a:lnTo>
                <a:lnTo>
                  <a:pt x="1315" y="6813"/>
                </a:lnTo>
                <a:lnTo>
                  <a:pt x="956" y="8247"/>
                </a:lnTo>
                <a:lnTo>
                  <a:pt x="658" y="9681"/>
                </a:lnTo>
                <a:lnTo>
                  <a:pt x="419" y="11115"/>
                </a:lnTo>
                <a:lnTo>
                  <a:pt x="239" y="12609"/>
                </a:lnTo>
                <a:lnTo>
                  <a:pt x="60" y="14521"/>
                </a:lnTo>
                <a:lnTo>
                  <a:pt x="0" y="15478"/>
                </a:lnTo>
                <a:lnTo>
                  <a:pt x="60" y="16434"/>
                </a:lnTo>
                <a:lnTo>
                  <a:pt x="120" y="17330"/>
                </a:lnTo>
                <a:lnTo>
                  <a:pt x="180" y="18226"/>
                </a:lnTo>
                <a:lnTo>
                  <a:pt x="359" y="19063"/>
                </a:lnTo>
                <a:lnTo>
                  <a:pt x="538" y="19899"/>
                </a:lnTo>
                <a:lnTo>
                  <a:pt x="777" y="20736"/>
                </a:lnTo>
                <a:lnTo>
                  <a:pt x="1076" y="21573"/>
                </a:lnTo>
                <a:lnTo>
                  <a:pt x="1375" y="22409"/>
                </a:lnTo>
                <a:lnTo>
                  <a:pt x="1793" y="23246"/>
                </a:lnTo>
                <a:lnTo>
                  <a:pt x="2211" y="24023"/>
                </a:lnTo>
                <a:lnTo>
                  <a:pt x="2689" y="24799"/>
                </a:lnTo>
                <a:lnTo>
                  <a:pt x="3227" y="25636"/>
                </a:lnTo>
                <a:lnTo>
                  <a:pt x="3825" y="26413"/>
                </a:lnTo>
                <a:lnTo>
                  <a:pt x="5020" y="27847"/>
                </a:lnTo>
                <a:lnTo>
                  <a:pt x="6215" y="29221"/>
                </a:lnTo>
                <a:lnTo>
                  <a:pt x="7529" y="30596"/>
                </a:lnTo>
                <a:lnTo>
                  <a:pt x="8187" y="31193"/>
                </a:lnTo>
                <a:lnTo>
                  <a:pt x="8904" y="31850"/>
                </a:lnTo>
                <a:lnTo>
                  <a:pt x="9083" y="32030"/>
                </a:lnTo>
                <a:lnTo>
                  <a:pt x="9382" y="32329"/>
                </a:lnTo>
                <a:lnTo>
                  <a:pt x="9621" y="32627"/>
                </a:lnTo>
                <a:lnTo>
                  <a:pt x="9800" y="32807"/>
                </a:lnTo>
                <a:lnTo>
                  <a:pt x="10099" y="32926"/>
                </a:lnTo>
                <a:lnTo>
                  <a:pt x="10159" y="32926"/>
                </a:lnTo>
                <a:lnTo>
                  <a:pt x="10278" y="32807"/>
                </a:lnTo>
                <a:lnTo>
                  <a:pt x="10577" y="32687"/>
                </a:lnTo>
                <a:lnTo>
                  <a:pt x="10876" y="32627"/>
                </a:lnTo>
                <a:lnTo>
                  <a:pt x="11115" y="32508"/>
                </a:lnTo>
                <a:lnTo>
                  <a:pt x="11294" y="32329"/>
                </a:lnTo>
                <a:lnTo>
                  <a:pt x="11414" y="32149"/>
                </a:lnTo>
                <a:lnTo>
                  <a:pt x="11593" y="31671"/>
                </a:lnTo>
                <a:lnTo>
                  <a:pt x="11772" y="30954"/>
                </a:lnTo>
                <a:lnTo>
                  <a:pt x="12190" y="28982"/>
                </a:lnTo>
                <a:lnTo>
                  <a:pt x="12549" y="26951"/>
                </a:lnTo>
                <a:lnTo>
                  <a:pt x="12728" y="24919"/>
                </a:lnTo>
                <a:lnTo>
                  <a:pt x="12848" y="22887"/>
                </a:lnTo>
                <a:lnTo>
                  <a:pt x="12788" y="20856"/>
                </a:lnTo>
                <a:lnTo>
                  <a:pt x="12609" y="18824"/>
                </a:lnTo>
                <a:lnTo>
                  <a:pt x="12310" y="16792"/>
                </a:lnTo>
                <a:lnTo>
                  <a:pt x="11892" y="14820"/>
                </a:lnTo>
                <a:lnTo>
                  <a:pt x="11354" y="12669"/>
                </a:lnTo>
                <a:lnTo>
                  <a:pt x="10995" y="11593"/>
                </a:lnTo>
                <a:lnTo>
                  <a:pt x="10637" y="10578"/>
                </a:lnTo>
                <a:lnTo>
                  <a:pt x="10218" y="9562"/>
                </a:lnTo>
                <a:lnTo>
                  <a:pt x="9800" y="8546"/>
                </a:lnTo>
                <a:lnTo>
                  <a:pt x="9322" y="7530"/>
                </a:lnTo>
                <a:lnTo>
                  <a:pt x="8784" y="6514"/>
                </a:lnTo>
                <a:lnTo>
                  <a:pt x="7828" y="4781"/>
                </a:lnTo>
                <a:lnTo>
                  <a:pt x="7231" y="3766"/>
                </a:lnTo>
                <a:lnTo>
                  <a:pt x="6633" y="2809"/>
                </a:lnTo>
                <a:lnTo>
                  <a:pt x="5916" y="1853"/>
                </a:lnTo>
                <a:lnTo>
                  <a:pt x="5139" y="1077"/>
                </a:lnTo>
                <a:lnTo>
                  <a:pt x="4781" y="718"/>
                </a:lnTo>
                <a:lnTo>
                  <a:pt x="4362" y="419"/>
                </a:lnTo>
                <a:lnTo>
                  <a:pt x="3944" y="180"/>
                </a:lnTo>
                <a:lnTo>
                  <a:pt x="3526"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3"/>
          <p:cNvSpPr/>
          <p:nvPr/>
        </p:nvSpPr>
        <p:spPr>
          <a:xfrm>
            <a:off x="10178283" y="-87894"/>
            <a:ext cx="610605" cy="466423"/>
          </a:xfrm>
          <a:custGeom>
            <a:avLst/>
            <a:gdLst/>
            <a:ahLst/>
            <a:cxnLst/>
            <a:rect l="l" t="t" r="r" b="b"/>
            <a:pathLst>
              <a:path w="20497" h="15657" extrusionOk="0">
                <a:moveTo>
                  <a:pt x="5199" y="1793"/>
                </a:moveTo>
                <a:lnTo>
                  <a:pt x="3944" y="1853"/>
                </a:lnTo>
                <a:lnTo>
                  <a:pt x="3347" y="1912"/>
                </a:lnTo>
                <a:lnTo>
                  <a:pt x="2809" y="2032"/>
                </a:lnTo>
                <a:lnTo>
                  <a:pt x="2451" y="2152"/>
                </a:lnTo>
                <a:lnTo>
                  <a:pt x="2331" y="2271"/>
                </a:lnTo>
                <a:lnTo>
                  <a:pt x="2271" y="2391"/>
                </a:lnTo>
                <a:lnTo>
                  <a:pt x="2331" y="2510"/>
                </a:lnTo>
                <a:lnTo>
                  <a:pt x="2510" y="2630"/>
                </a:lnTo>
                <a:lnTo>
                  <a:pt x="2690" y="2689"/>
                </a:lnTo>
                <a:lnTo>
                  <a:pt x="2929" y="2749"/>
                </a:lnTo>
                <a:lnTo>
                  <a:pt x="3586" y="2689"/>
                </a:lnTo>
                <a:lnTo>
                  <a:pt x="4303" y="2570"/>
                </a:lnTo>
                <a:lnTo>
                  <a:pt x="5020" y="2391"/>
                </a:lnTo>
                <a:lnTo>
                  <a:pt x="5558" y="2152"/>
                </a:lnTo>
                <a:lnTo>
                  <a:pt x="5916" y="1972"/>
                </a:lnTo>
                <a:lnTo>
                  <a:pt x="5916" y="1912"/>
                </a:lnTo>
                <a:lnTo>
                  <a:pt x="5916" y="1853"/>
                </a:lnTo>
                <a:lnTo>
                  <a:pt x="5618" y="1793"/>
                </a:lnTo>
                <a:close/>
                <a:moveTo>
                  <a:pt x="5618" y="777"/>
                </a:moveTo>
                <a:lnTo>
                  <a:pt x="6275" y="837"/>
                </a:lnTo>
                <a:lnTo>
                  <a:pt x="6872" y="1076"/>
                </a:lnTo>
                <a:lnTo>
                  <a:pt x="7111" y="1195"/>
                </a:lnTo>
                <a:lnTo>
                  <a:pt x="7350" y="1375"/>
                </a:lnTo>
                <a:lnTo>
                  <a:pt x="7590" y="1554"/>
                </a:lnTo>
                <a:lnTo>
                  <a:pt x="7769" y="1793"/>
                </a:lnTo>
                <a:lnTo>
                  <a:pt x="7888" y="2032"/>
                </a:lnTo>
                <a:lnTo>
                  <a:pt x="8008" y="2331"/>
                </a:lnTo>
                <a:lnTo>
                  <a:pt x="8127" y="2630"/>
                </a:lnTo>
                <a:lnTo>
                  <a:pt x="8127" y="2988"/>
                </a:lnTo>
                <a:lnTo>
                  <a:pt x="8127" y="3347"/>
                </a:lnTo>
                <a:lnTo>
                  <a:pt x="8068" y="3705"/>
                </a:lnTo>
                <a:lnTo>
                  <a:pt x="8008" y="4004"/>
                </a:lnTo>
                <a:lnTo>
                  <a:pt x="7888" y="4303"/>
                </a:lnTo>
                <a:lnTo>
                  <a:pt x="7590" y="4900"/>
                </a:lnTo>
                <a:lnTo>
                  <a:pt x="7171" y="5378"/>
                </a:lnTo>
                <a:lnTo>
                  <a:pt x="6633" y="5737"/>
                </a:lnTo>
                <a:lnTo>
                  <a:pt x="6096" y="6095"/>
                </a:lnTo>
                <a:lnTo>
                  <a:pt x="5438" y="6334"/>
                </a:lnTo>
                <a:lnTo>
                  <a:pt x="4841" y="6514"/>
                </a:lnTo>
                <a:lnTo>
                  <a:pt x="4183" y="6573"/>
                </a:lnTo>
                <a:lnTo>
                  <a:pt x="3526" y="6514"/>
                </a:lnTo>
                <a:lnTo>
                  <a:pt x="2869" y="6394"/>
                </a:lnTo>
                <a:lnTo>
                  <a:pt x="2331" y="6215"/>
                </a:lnTo>
                <a:lnTo>
                  <a:pt x="1853" y="5856"/>
                </a:lnTo>
                <a:lnTo>
                  <a:pt x="1614" y="5677"/>
                </a:lnTo>
                <a:lnTo>
                  <a:pt x="1435" y="5438"/>
                </a:lnTo>
                <a:lnTo>
                  <a:pt x="1255" y="5199"/>
                </a:lnTo>
                <a:lnTo>
                  <a:pt x="1076" y="4900"/>
                </a:lnTo>
                <a:lnTo>
                  <a:pt x="1016" y="4601"/>
                </a:lnTo>
                <a:lnTo>
                  <a:pt x="897" y="4243"/>
                </a:lnTo>
                <a:lnTo>
                  <a:pt x="897" y="3944"/>
                </a:lnTo>
                <a:lnTo>
                  <a:pt x="897" y="3645"/>
                </a:lnTo>
                <a:lnTo>
                  <a:pt x="957" y="3347"/>
                </a:lnTo>
                <a:lnTo>
                  <a:pt x="1016" y="3048"/>
                </a:lnTo>
                <a:lnTo>
                  <a:pt x="1196" y="2749"/>
                </a:lnTo>
                <a:lnTo>
                  <a:pt x="1375" y="2510"/>
                </a:lnTo>
                <a:lnTo>
                  <a:pt x="1793" y="2032"/>
                </a:lnTo>
                <a:lnTo>
                  <a:pt x="2271" y="1614"/>
                </a:lnTo>
                <a:lnTo>
                  <a:pt x="2929" y="1315"/>
                </a:lnTo>
                <a:lnTo>
                  <a:pt x="3586" y="1016"/>
                </a:lnTo>
                <a:lnTo>
                  <a:pt x="4243" y="837"/>
                </a:lnTo>
                <a:lnTo>
                  <a:pt x="4960" y="777"/>
                </a:lnTo>
                <a:close/>
                <a:moveTo>
                  <a:pt x="4721" y="0"/>
                </a:moveTo>
                <a:lnTo>
                  <a:pt x="4243" y="60"/>
                </a:lnTo>
                <a:lnTo>
                  <a:pt x="3885" y="120"/>
                </a:lnTo>
                <a:lnTo>
                  <a:pt x="3765" y="180"/>
                </a:lnTo>
                <a:lnTo>
                  <a:pt x="3705" y="299"/>
                </a:lnTo>
                <a:lnTo>
                  <a:pt x="3765" y="359"/>
                </a:lnTo>
                <a:lnTo>
                  <a:pt x="3825" y="478"/>
                </a:lnTo>
                <a:lnTo>
                  <a:pt x="3227" y="598"/>
                </a:lnTo>
                <a:lnTo>
                  <a:pt x="2570" y="777"/>
                </a:lnTo>
                <a:lnTo>
                  <a:pt x="2032" y="1016"/>
                </a:lnTo>
                <a:lnTo>
                  <a:pt x="1554" y="1315"/>
                </a:lnTo>
                <a:lnTo>
                  <a:pt x="1076" y="1733"/>
                </a:lnTo>
                <a:lnTo>
                  <a:pt x="718" y="2152"/>
                </a:lnTo>
                <a:lnTo>
                  <a:pt x="419" y="2630"/>
                </a:lnTo>
                <a:lnTo>
                  <a:pt x="180" y="3108"/>
                </a:lnTo>
                <a:lnTo>
                  <a:pt x="60" y="3645"/>
                </a:lnTo>
                <a:lnTo>
                  <a:pt x="1" y="4123"/>
                </a:lnTo>
                <a:lnTo>
                  <a:pt x="60" y="4661"/>
                </a:lnTo>
                <a:lnTo>
                  <a:pt x="180" y="5139"/>
                </a:lnTo>
                <a:lnTo>
                  <a:pt x="479" y="5617"/>
                </a:lnTo>
                <a:lnTo>
                  <a:pt x="837" y="6095"/>
                </a:lnTo>
                <a:lnTo>
                  <a:pt x="1375" y="6454"/>
                </a:lnTo>
                <a:lnTo>
                  <a:pt x="1973" y="6812"/>
                </a:lnTo>
                <a:lnTo>
                  <a:pt x="2570" y="7051"/>
                </a:lnTo>
                <a:lnTo>
                  <a:pt x="3168" y="7171"/>
                </a:lnTo>
                <a:lnTo>
                  <a:pt x="3765" y="7290"/>
                </a:lnTo>
                <a:lnTo>
                  <a:pt x="4901" y="7290"/>
                </a:lnTo>
                <a:lnTo>
                  <a:pt x="5438" y="7171"/>
                </a:lnTo>
                <a:lnTo>
                  <a:pt x="5976" y="6992"/>
                </a:lnTo>
                <a:lnTo>
                  <a:pt x="6514" y="6753"/>
                </a:lnTo>
                <a:lnTo>
                  <a:pt x="6992" y="6514"/>
                </a:lnTo>
                <a:lnTo>
                  <a:pt x="7410" y="6155"/>
                </a:lnTo>
                <a:lnTo>
                  <a:pt x="7829" y="5797"/>
                </a:lnTo>
                <a:lnTo>
                  <a:pt x="8127" y="5319"/>
                </a:lnTo>
                <a:lnTo>
                  <a:pt x="8426" y="4840"/>
                </a:lnTo>
                <a:lnTo>
                  <a:pt x="8605" y="4303"/>
                </a:lnTo>
                <a:lnTo>
                  <a:pt x="8725" y="3645"/>
                </a:lnTo>
                <a:lnTo>
                  <a:pt x="8785" y="3048"/>
                </a:lnTo>
                <a:lnTo>
                  <a:pt x="8785" y="2450"/>
                </a:lnTo>
                <a:lnTo>
                  <a:pt x="8665" y="1912"/>
                </a:lnTo>
                <a:lnTo>
                  <a:pt x="8426" y="1434"/>
                </a:lnTo>
                <a:lnTo>
                  <a:pt x="8127" y="1016"/>
                </a:lnTo>
                <a:lnTo>
                  <a:pt x="7769" y="717"/>
                </a:lnTo>
                <a:lnTo>
                  <a:pt x="7350" y="419"/>
                </a:lnTo>
                <a:lnTo>
                  <a:pt x="6872" y="180"/>
                </a:lnTo>
                <a:lnTo>
                  <a:pt x="6335" y="60"/>
                </a:lnTo>
                <a:lnTo>
                  <a:pt x="5737" y="0"/>
                </a:lnTo>
                <a:close/>
                <a:moveTo>
                  <a:pt x="16553" y="7290"/>
                </a:moveTo>
                <a:lnTo>
                  <a:pt x="16254" y="7410"/>
                </a:lnTo>
                <a:lnTo>
                  <a:pt x="16075" y="7470"/>
                </a:lnTo>
                <a:lnTo>
                  <a:pt x="15895" y="7649"/>
                </a:lnTo>
                <a:lnTo>
                  <a:pt x="15776" y="7768"/>
                </a:lnTo>
                <a:lnTo>
                  <a:pt x="15716" y="7948"/>
                </a:lnTo>
                <a:lnTo>
                  <a:pt x="15716" y="8127"/>
                </a:lnTo>
                <a:lnTo>
                  <a:pt x="15776" y="8366"/>
                </a:lnTo>
                <a:lnTo>
                  <a:pt x="15836" y="8545"/>
                </a:lnTo>
                <a:lnTo>
                  <a:pt x="16015" y="8904"/>
                </a:lnTo>
                <a:lnTo>
                  <a:pt x="16374" y="9203"/>
                </a:lnTo>
                <a:lnTo>
                  <a:pt x="16613" y="9322"/>
                </a:lnTo>
                <a:lnTo>
                  <a:pt x="16792" y="9442"/>
                </a:lnTo>
                <a:lnTo>
                  <a:pt x="17031" y="9442"/>
                </a:lnTo>
                <a:lnTo>
                  <a:pt x="17270" y="9501"/>
                </a:lnTo>
                <a:lnTo>
                  <a:pt x="17628" y="9442"/>
                </a:lnTo>
                <a:lnTo>
                  <a:pt x="17867" y="9322"/>
                </a:lnTo>
                <a:lnTo>
                  <a:pt x="18047" y="9203"/>
                </a:lnTo>
                <a:lnTo>
                  <a:pt x="18166" y="9083"/>
                </a:lnTo>
                <a:lnTo>
                  <a:pt x="18226" y="8904"/>
                </a:lnTo>
                <a:lnTo>
                  <a:pt x="18226" y="8665"/>
                </a:lnTo>
                <a:lnTo>
                  <a:pt x="18166" y="8486"/>
                </a:lnTo>
                <a:lnTo>
                  <a:pt x="18106" y="8247"/>
                </a:lnTo>
                <a:lnTo>
                  <a:pt x="17808" y="7888"/>
                </a:lnTo>
                <a:lnTo>
                  <a:pt x="17449" y="7529"/>
                </a:lnTo>
                <a:lnTo>
                  <a:pt x="17210" y="7410"/>
                </a:lnTo>
                <a:lnTo>
                  <a:pt x="17031" y="7350"/>
                </a:lnTo>
                <a:lnTo>
                  <a:pt x="16792" y="7290"/>
                </a:lnTo>
                <a:close/>
                <a:moveTo>
                  <a:pt x="16374" y="6215"/>
                </a:moveTo>
                <a:lnTo>
                  <a:pt x="16732" y="6275"/>
                </a:lnTo>
                <a:lnTo>
                  <a:pt x="17031" y="6334"/>
                </a:lnTo>
                <a:lnTo>
                  <a:pt x="17748" y="6633"/>
                </a:lnTo>
                <a:lnTo>
                  <a:pt x="18345" y="6992"/>
                </a:lnTo>
                <a:lnTo>
                  <a:pt x="18943" y="7470"/>
                </a:lnTo>
                <a:lnTo>
                  <a:pt x="19421" y="8008"/>
                </a:lnTo>
                <a:lnTo>
                  <a:pt x="19600" y="8306"/>
                </a:lnTo>
                <a:lnTo>
                  <a:pt x="19720" y="8605"/>
                </a:lnTo>
                <a:lnTo>
                  <a:pt x="19839" y="8904"/>
                </a:lnTo>
                <a:lnTo>
                  <a:pt x="19899" y="9262"/>
                </a:lnTo>
                <a:lnTo>
                  <a:pt x="19959" y="9621"/>
                </a:lnTo>
                <a:lnTo>
                  <a:pt x="19899" y="9979"/>
                </a:lnTo>
                <a:lnTo>
                  <a:pt x="19839" y="10398"/>
                </a:lnTo>
                <a:lnTo>
                  <a:pt x="19720" y="10756"/>
                </a:lnTo>
                <a:lnTo>
                  <a:pt x="19541" y="11115"/>
                </a:lnTo>
                <a:lnTo>
                  <a:pt x="19361" y="11473"/>
                </a:lnTo>
                <a:lnTo>
                  <a:pt x="19122" y="11772"/>
                </a:lnTo>
                <a:lnTo>
                  <a:pt x="18883" y="12071"/>
                </a:lnTo>
                <a:lnTo>
                  <a:pt x="18584" y="12310"/>
                </a:lnTo>
                <a:lnTo>
                  <a:pt x="18286" y="12549"/>
                </a:lnTo>
                <a:lnTo>
                  <a:pt x="17628" y="12848"/>
                </a:lnTo>
                <a:lnTo>
                  <a:pt x="16911" y="13087"/>
                </a:lnTo>
                <a:lnTo>
                  <a:pt x="16194" y="13206"/>
                </a:lnTo>
                <a:lnTo>
                  <a:pt x="15417" y="13206"/>
                </a:lnTo>
                <a:lnTo>
                  <a:pt x="14700" y="13146"/>
                </a:lnTo>
                <a:lnTo>
                  <a:pt x="13983" y="12907"/>
                </a:lnTo>
                <a:lnTo>
                  <a:pt x="13386" y="12609"/>
                </a:lnTo>
                <a:lnTo>
                  <a:pt x="12848" y="12190"/>
                </a:lnTo>
                <a:lnTo>
                  <a:pt x="12609" y="11951"/>
                </a:lnTo>
                <a:lnTo>
                  <a:pt x="12430" y="11712"/>
                </a:lnTo>
                <a:lnTo>
                  <a:pt x="12250" y="11414"/>
                </a:lnTo>
                <a:lnTo>
                  <a:pt x="12131" y="11115"/>
                </a:lnTo>
                <a:lnTo>
                  <a:pt x="12011" y="10816"/>
                </a:lnTo>
                <a:lnTo>
                  <a:pt x="12011" y="10457"/>
                </a:lnTo>
                <a:lnTo>
                  <a:pt x="12011" y="10099"/>
                </a:lnTo>
                <a:lnTo>
                  <a:pt x="12011" y="9681"/>
                </a:lnTo>
                <a:lnTo>
                  <a:pt x="12131" y="9262"/>
                </a:lnTo>
                <a:lnTo>
                  <a:pt x="12250" y="8844"/>
                </a:lnTo>
                <a:lnTo>
                  <a:pt x="12430" y="8486"/>
                </a:lnTo>
                <a:lnTo>
                  <a:pt x="12609" y="8187"/>
                </a:lnTo>
                <a:lnTo>
                  <a:pt x="13087" y="7529"/>
                </a:lnTo>
                <a:lnTo>
                  <a:pt x="13625" y="7051"/>
                </a:lnTo>
                <a:lnTo>
                  <a:pt x="14282" y="6633"/>
                </a:lnTo>
                <a:lnTo>
                  <a:pt x="14939" y="6334"/>
                </a:lnTo>
                <a:lnTo>
                  <a:pt x="15656" y="6215"/>
                </a:lnTo>
                <a:close/>
                <a:moveTo>
                  <a:pt x="16433" y="5797"/>
                </a:moveTo>
                <a:lnTo>
                  <a:pt x="15477" y="5856"/>
                </a:lnTo>
                <a:lnTo>
                  <a:pt x="14641" y="6036"/>
                </a:lnTo>
                <a:lnTo>
                  <a:pt x="14222" y="6155"/>
                </a:lnTo>
                <a:lnTo>
                  <a:pt x="13804" y="6334"/>
                </a:lnTo>
                <a:lnTo>
                  <a:pt x="13446" y="6514"/>
                </a:lnTo>
                <a:lnTo>
                  <a:pt x="13087" y="6753"/>
                </a:lnTo>
                <a:lnTo>
                  <a:pt x="12728" y="7051"/>
                </a:lnTo>
                <a:lnTo>
                  <a:pt x="12430" y="7350"/>
                </a:lnTo>
                <a:lnTo>
                  <a:pt x="12131" y="7709"/>
                </a:lnTo>
                <a:lnTo>
                  <a:pt x="11892" y="8127"/>
                </a:lnTo>
                <a:lnTo>
                  <a:pt x="11713" y="8605"/>
                </a:lnTo>
                <a:lnTo>
                  <a:pt x="11533" y="9143"/>
                </a:lnTo>
                <a:lnTo>
                  <a:pt x="11414" y="9561"/>
                </a:lnTo>
                <a:lnTo>
                  <a:pt x="11354" y="9979"/>
                </a:lnTo>
                <a:lnTo>
                  <a:pt x="11354" y="10398"/>
                </a:lnTo>
                <a:lnTo>
                  <a:pt x="11414" y="10816"/>
                </a:lnTo>
                <a:lnTo>
                  <a:pt x="11533" y="11175"/>
                </a:lnTo>
                <a:lnTo>
                  <a:pt x="11653" y="11533"/>
                </a:lnTo>
                <a:lnTo>
                  <a:pt x="11832" y="11892"/>
                </a:lnTo>
                <a:lnTo>
                  <a:pt x="12011" y="12250"/>
                </a:lnTo>
                <a:lnTo>
                  <a:pt x="12250" y="12549"/>
                </a:lnTo>
                <a:lnTo>
                  <a:pt x="12549" y="12848"/>
                </a:lnTo>
                <a:lnTo>
                  <a:pt x="12848" y="13087"/>
                </a:lnTo>
                <a:lnTo>
                  <a:pt x="13147" y="13326"/>
                </a:lnTo>
                <a:lnTo>
                  <a:pt x="13505" y="13565"/>
                </a:lnTo>
                <a:lnTo>
                  <a:pt x="13924" y="13684"/>
                </a:lnTo>
                <a:lnTo>
                  <a:pt x="14282" y="13864"/>
                </a:lnTo>
                <a:lnTo>
                  <a:pt x="14700" y="13923"/>
                </a:lnTo>
                <a:lnTo>
                  <a:pt x="15537" y="13983"/>
                </a:lnTo>
                <a:lnTo>
                  <a:pt x="16374" y="13923"/>
                </a:lnTo>
                <a:lnTo>
                  <a:pt x="17210" y="13744"/>
                </a:lnTo>
                <a:lnTo>
                  <a:pt x="17987" y="13445"/>
                </a:lnTo>
                <a:lnTo>
                  <a:pt x="18704" y="13027"/>
                </a:lnTo>
                <a:lnTo>
                  <a:pt x="19302" y="12489"/>
                </a:lnTo>
                <a:lnTo>
                  <a:pt x="19600" y="12190"/>
                </a:lnTo>
                <a:lnTo>
                  <a:pt x="19839" y="11832"/>
                </a:lnTo>
                <a:lnTo>
                  <a:pt x="20078" y="11473"/>
                </a:lnTo>
                <a:lnTo>
                  <a:pt x="20258" y="11115"/>
                </a:lnTo>
                <a:lnTo>
                  <a:pt x="20377" y="10697"/>
                </a:lnTo>
                <a:lnTo>
                  <a:pt x="20497" y="10278"/>
                </a:lnTo>
                <a:lnTo>
                  <a:pt x="20497" y="9860"/>
                </a:lnTo>
                <a:lnTo>
                  <a:pt x="20497" y="9442"/>
                </a:lnTo>
                <a:lnTo>
                  <a:pt x="20497" y="8964"/>
                </a:lnTo>
                <a:lnTo>
                  <a:pt x="20377" y="8545"/>
                </a:lnTo>
                <a:lnTo>
                  <a:pt x="20258" y="8127"/>
                </a:lnTo>
                <a:lnTo>
                  <a:pt x="20078" y="7709"/>
                </a:lnTo>
                <a:lnTo>
                  <a:pt x="19839" y="7350"/>
                </a:lnTo>
                <a:lnTo>
                  <a:pt x="19600" y="6992"/>
                </a:lnTo>
                <a:lnTo>
                  <a:pt x="19302" y="6693"/>
                </a:lnTo>
                <a:lnTo>
                  <a:pt x="19003" y="6394"/>
                </a:lnTo>
                <a:lnTo>
                  <a:pt x="18644" y="6155"/>
                </a:lnTo>
                <a:lnTo>
                  <a:pt x="18226" y="5976"/>
                </a:lnTo>
                <a:lnTo>
                  <a:pt x="17808" y="5856"/>
                </a:lnTo>
                <a:lnTo>
                  <a:pt x="17389" y="5797"/>
                </a:lnTo>
                <a:close/>
                <a:moveTo>
                  <a:pt x="6693" y="10697"/>
                </a:moveTo>
                <a:lnTo>
                  <a:pt x="7111" y="10816"/>
                </a:lnTo>
                <a:lnTo>
                  <a:pt x="7410" y="11055"/>
                </a:lnTo>
                <a:lnTo>
                  <a:pt x="7709" y="11294"/>
                </a:lnTo>
                <a:lnTo>
                  <a:pt x="7888" y="11593"/>
                </a:lnTo>
                <a:lnTo>
                  <a:pt x="8068" y="11951"/>
                </a:lnTo>
                <a:lnTo>
                  <a:pt x="8187" y="12370"/>
                </a:lnTo>
                <a:lnTo>
                  <a:pt x="8187" y="12788"/>
                </a:lnTo>
                <a:lnTo>
                  <a:pt x="8187" y="13146"/>
                </a:lnTo>
                <a:lnTo>
                  <a:pt x="8127" y="13565"/>
                </a:lnTo>
                <a:lnTo>
                  <a:pt x="7948" y="13923"/>
                </a:lnTo>
                <a:lnTo>
                  <a:pt x="7769" y="14222"/>
                </a:lnTo>
                <a:lnTo>
                  <a:pt x="7470" y="14521"/>
                </a:lnTo>
                <a:lnTo>
                  <a:pt x="7111" y="14700"/>
                </a:lnTo>
                <a:lnTo>
                  <a:pt x="6633" y="14820"/>
                </a:lnTo>
                <a:lnTo>
                  <a:pt x="6155" y="14820"/>
                </a:lnTo>
                <a:lnTo>
                  <a:pt x="5677" y="14760"/>
                </a:lnTo>
                <a:lnTo>
                  <a:pt x="5259" y="14581"/>
                </a:lnTo>
                <a:lnTo>
                  <a:pt x="4901" y="14401"/>
                </a:lnTo>
                <a:lnTo>
                  <a:pt x="4602" y="14162"/>
                </a:lnTo>
                <a:lnTo>
                  <a:pt x="4422" y="13804"/>
                </a:lnTo>
                <a:lnTo>
                  <a:pt x="4243" y="13505"/>
                </a:lnTo>
                <a:lnTo>
                  <a:pt x="4183" y="13146"/>
                </a:lnTo>
                <a:lnTo>
                  <a:pt x="4183" y="12728"/>
                </a:lnTo>
                <a:lnTo>
                  <a:pt x="4243" y="12370"/>
                </a:lnTo>
                <a:lnTo>
                  <a:pt x="4363" y="12011"/>
                </a:lnTo>
                <a:lnTo>
                  <a:pt x="4542" y="11653"/>
                </a:lnTo>
                <a:lnTo>
                  <a:pt x="4781" y="11354"/>
                </a:lnTo>
                <a:lnTo>
                  <a:pt x="5080" y="11115"/>
                </a:lnTo>
                <a:lnTo>
                  <a:pt x="5438" y="10876"/>
                </a:lnTo>
                <a:lnTo>
                  <a:pt x="5797" y="10756"/>
                </a:lnTo>
                <a:lnTo>
                  <a:pt x="6275" y="10697"/>
                </a:lnTo>
                <a:close/>
                <a:moveTo>
                  <a:pt x="5916" y="9979"/>
                </a:moveTo>
                <a:lnTo>
                  <a:pt x="5618" y="10099"/>
                </a:lnTo>
                <a:lnTo>
                  <a:pt x="5020" y="10398"/>
                </a:lnTo>
                <a:lnTo>
                  <a:pt x="4602" y="10637"/>
                </a:lnTo>
                <a:lnTo>
                  <a:pt x="4183" y="11115"/>
                </a:lnTo>
                <a:lnTo>
                  <a:pt x="3825" y="11593"/>
                </a:lnTo>
                <a:lnTo>
                  <a:pt x="3586" y="12190"/>
                </a:lnTo>
                <a:lnTo>
                  <a:pt x="3466" y="12788"/>
                </a:lnTo>
                <a:lnTo>
                  <a:pt x="3466" y="13326"/>
                </a:lnTo>
                <a:lnTo>
                  <a:pt x="3586" y="13864"/>
                </a:lnTo>
                <a:lnTo>
                  <a:pt x="3825" y="14342"/>
                </a:lnTo>
                <a:lnTo>
                  <a:pt x="4124" y="14760"/>
                </a:lnTo>
                <a:lnTo>
                  <a:pt x="4542" y="15118"/>
                </a:lnTo>
                <a:lnTo>
                  <a:pt x="5020" y="15417"/>
                </a:lnTo>
                <a:lnTo>
                  <a:pt x="5498" y="15596"/>
                </a:lnTo>
                <a:lnTo>
                  <a:pt x="6096" y="15656"/>
                </a:lnTo>
                <a:lnTo>
                  <a:pt x="6693" y="15656"/>
                </a:lnTo>
                <a:lnTo>
                  <a:pt x="7231" y="15477"/>
                </a:lnTo>
                <a:lnTo>
                  <a:pt x="7709" y="15238"/>
                </a:lnTo>
                <a:lnTo>
                  <a:pt x="8127" y="14939"/>
                </a:lnTo>
                <a:lnTo>
                  <a:pt x="8486" y="14521"/>
                </a:lnTo>
                <a:lnTo>
                  <a:pt x="8725" y="14103"/>
                </a:lnTo>
                <a:lnTo>
                  <a:pt x="8844" y="13625"/>
                </a:lnTo>
                <a:lnTo>
                  <a:pt x="8964" y="13146"/>
                </a:lnTo>
                <a:lnTo>
                  <a:pt x="8964" y="12609"/>
                </a:lnTo>
                <a:lnTo>
                  <a:pt x="8904" y="12131"/>
                </a:lnTo>
                <a:lnTo>
                  <a:pt x="8725" y="11653"/>
                </a:lnTo>
                <a:lnTo>
                  <a:pt x="8486" y="11234"/>
                </a:lnTo>
                <a:lnTo>
                  <a:pt x="8127" y="10816"/>
                </a:lnTo>
                <a:lnTo>
                  <a:pt x="7709" y="10517"/>
                </a:lnTo>
                <a:lnTo>
                  <a:pt x="7171" y="10278"/>
                </a:lnTo>
                <a:lnTo>
                  <a:pt x="6574" y="10159"/>
                </a:lnTo>
                <a:lnTo>
                  <a:pt x="6514" y="10099"/>
                </a:lnTo>
                <a:lnTo>
                  <a:pt x="6454" y="9979"/>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3"/>
          <p:cNvSpPr/>
          <p:nvPr/>
        </p:nvSpPr>
        <p:spPr>
          <a:xfrm rot="8224608">
            <a:off x="11088565" y="4204361"/>
            <a:ext cx="669324" cy="1028904"/>
          </a:xfrm>
          <a:custGeom>
            <a:avLst/>
            <a:gdLst/>
            <a:ahLst/>
            <a:cxnLst/>
            <a:rect l="l" t="t" r="r" b="b"/>
            <a:pathLst>
              <a:path w="22469" h="34540" extrusionOk="0">
                <a:moveTo>
                  <a:pt x="8785" y="1435"/>
                </a:moveTo>
                <a:lnTo>
                  <a:pt x="9083" y="1733"/>
                </a:lnTo>
                <a:lnTo>
                  <a:pt x="9382" y="2032"/>
                </a:lnTo>
                <a:lnTo>
                  <a:pt x="9860" y="2749"/>
                </a:lnTo>
                <a:lnTo>
                  <a:pt x="10278" y="3407"/>
                </a:lnTo>
                <a:lnTo>
                  <a:pt x="10816" y="4064"/>
                </a:lnTo>
                <a:lnTo>
                  <a:pt x="11354" y="4661"/>
                </a:lnTo>
                <a:lnTo>
                  <a:pt x="12011" y="5199"/>
                </a:lnTo>
                <a:lnTo>
                  <a:pt x="12669" y="5618"/>
                </a:lnTo>
                <a:lnTo>
                  <a:pt x="13386" y="6036"/>
                </a:lnTo>
                <a:lnTo>
                  <a:pt x="12489" y="5857"/>
                </a:lnTo>
                <a:lnTo>
                  <a:pt x="11653" y="5677"/>
                </a:lnTo>
                <a:lnTo>
                  <a:pt x="11294" y="5558"/>
                </a:lnTo>
                <a:lnTo>
                  <a:pt x="10936" y="5379"/>
                </a:lnTo>
                <a:lnTo>
                  <a:pt x="10637" y="5080"/>
                </a:lnTo>
                <a:lnTo>
                  <a:pt x="10278" y="4721"/>
                </a:lnTo>
                <a:lnTo>
                  <a:pt x="9800" y="3944"/>
                </a:lnTo>
                <a:lnTo>
                  <a:pt x="9322" y="3168"/>
                </a:lnTo>
                <a:lnTo>
                  <a:pt x="9024" y="2331"/>
                </a:lnTo>
                <a:lnTo>
                  <a:pt x="8785" y="1435"/>
                </a:lnTo>
                <a:close/>
                <a:moveTo>
                  <a:pt x="15656" y="1016"/>
                </a:moveTo>
                <a:lnTo>
                  <a:pt x="15597" y="2271"/>
                </a:lnTo>
                <a:lnTo>
                  <a:pt x="15477" y="3168"/>
                </a:lnTo>
                <a:lnTo>
                  <a:pt x="15358" y="4064"/>
                </a:lnTo>
                <a:lnTo>
                  <a:pt x="15119" y="4960"/>
                </a:lnTo>
                <a:lnTo>
                  <a:pt x="14999" y="5319"/>
                </a:lnTo>
                <a:lnTo>
                  <a:pt x="14820" y="5618"/>
                </a:lnTo>
                <a:lnTo>
                  <a:pt x="14641" y="5916"/>
                </a:lnTo>
                <a:lnTo>
                  <a:pt x="14402" y="6096"/>
                </a:lnTo>
                <a:lnTo>
                  <a:pt x="14163" y="6155"/>
                </a:lnTo>
                <a:lnTo>
                  <a:pt x="13924" y="6155"/>
                </a:lnTo>
                <a:lnTo>
                  <a:pt x="14043" y="6036"/>
                </a:lnTo>
                <a:lnTo>
                  <a:pt x="14163" y="5916"/>
                </a:lnTo>
                <a:lnTo>
                  <a:pt x="14222" y="5797"/>
                </a:lnTo>
                <a:lnTo>
                  <a:pt x="14222" y="5618"/>
                </a:lnTo>
                <a:lnTo>
                  <a:pt x="14103" y="4960"/>
                </a:lnTo>
                <a:lnTo>
                  <a:pt x="14103" y="4363"/>
                </a:lnTo>
                <a:lnTo>
                  <a:pt x="14163" y="3705"/>
                </a:lnTo>
                <a:lnTo>
                  <a:pt x="14282" y="3108"/>
                </a:lnTo>
                <a:lnTo>
                  <a:pt x="14521" y="2510"/>
                </a:lnTo>
                <a:lnTo>
                  <a:pt x="14820" y="1972"/>
                </a:lnTo>
                <a:lnTo>
                  <a:pt x="15238" y="1494"/>
                </a:lnTo>
                <a:lnTo>
                  <a:pt x="15656" y="1016"/>
                </a:lnTo>
                <a:close/>
                <a:moveTo>
                  <a:pt x="19062" y="5199"/>
                </a:moveTo>
                <a:lnTo>
                  <a:pt x="19122" y="5259"/>
                </a:lnTo>
                <a:lnTo>
                  <a:pt x="19062" y="5379"/>
                </a:lnTo>
                <a:lnTo>
                  <a:pt x="18644" y="5618"/>
                </a:lnTo>
                <a:lnTo>
                  <a:pt x="17927" y="5976"/>
                </a:lnTo>
                <a:lnTo>
                  <a:pt x="17389" y="6096"/>
                </a:lnTo>
                <a:lnTo>
                  <a:pt x="16911" y="6215"/>
                </a:lnTo>
                <a:lnTo>
                  <a:pt x="15836" y="6335"/>
                </a:lnTo>
                <a:lnTo>
                  <a:pt x="15836" y="6335"/>
                </a:lnTo>
                <a:lnTo>
                  <a:pt x="17210" y="5797"/>
                </a:lnTo>
                <a:lnTo>
                  <a:pt x="18584" y="5319"/>
                </a:lnTo>
                <a:lnTo>
                  <a:pt x="19062" y="5199"/>
                </a:lnTo>
                <a:close/>
                <a:moveTo>
                  <a:pt x="5080" y="9083"/>
                </a:moveTo>
                <a:lnTo>
                  <a:pt x="4900" y="9143"/>
                </a:lnTo>
                <a:lnTo>
                  <a:pt x="4542" y="9322"/>
                </a:lnTo>
                <a:lnTo>
                  <a:pt x="4183" y="9621"/>
                </a:lnTo>
                <a:lnTo>
                  <a:pt x="3944" y="9980"/>
                </a:lnTo>
                <a:lnTo>
                  <a:pt x="3705" y="10517"/>
                </a:lnTo>
                <a:lnTo>
                  <a:pt x="3646" y="10816"/>
                </a:lnTo>
                <a:lnTo>
                  <a:pt x="3586" y="11055"/>
                </a:lnTo>
                <a:lnTo>
                  <a:pt x="3586" y="11294"/>
                </a:lnTo>
                <a:lnTo>
                  <a:pt x="3646" y="11533"/>
                </a:lnTo>
                <a:lnTo>
                  <a:pt x="3825" y="11653"/>
                </a:lnTo>
                <a:lnTo>
                  <a:pt x="3944" y="11772"/>
                </a:lnTo>
                <a:lnTo>
                  <a:pt x="4183" y="11832"/>
                </a:lnTo>
                <a:lnTo>
                  <a:pt x="4363" y="11832"/>
                </a:lnTo>
                <a:lnTo>
                  <a:pt x="4482" y="11772"/>
                </a:lnTo>
                <a:lnTo>
                  <a:pt x="4661" y="11593"/>
                </a:lnTo>
                <a:lnTo>
                  <a:pt x="4721" y="11474"/>
                </a:lnTo>
                <a:lnTo>
                  <a:pt x="4721" y="11235"/>
                </a:lnTo>
                <a:lnTo>
                  <a:pt x="4781" y="10936"/>
                </a:lnTo>
                <a:lnTo>
                  <a:pt x="4841" y="10697"/>
                </a:lnTo>
                <a:lnTo>
                  <a:pt x="5020" y="10278"/>
                </a:lnTo>
                <a:lnTo>
                  <a:pt x="5259" y="9860"/>
                </a:lnTo>
                <a:lnTo>
                  <a:pt x="5319" y="9681"/>
                </a:lnTo>
                <a:lnTo>
                  <a:pt x="5319" y="9502"/>
                </a:lnTo>
                <a:lnTo>
                  <a:pt x="5319" y="9263"/>
                </a:lnTo>
                <a:lnTo>
                  <a:pt x="5199" y="9143"/>
                </a:lnTo>
                <a:lnTo>
                  <a:pt x="5080" y="9083"/>
                </a:lnTo>
                <a:close/>
                <a:moveTo>
                  <a:pt x="7769" y="10458"/>
                </a:moveTo>
                <a:lnTo>
                  <a:pt x="7649" y="10517"/>
                </a:lnTo>
                <a:lnTo>
                  <a:pt x="7530" y="10757"/>
                </a:lnTo>
                <a:lnTo>
                  <a:pt x="7350" y="11474"/>
                </a:lnTo>
                <a:lnTo>
                  <a:pt x="7291" y="11892"/>
                </a:lnTo>
                <a:lnTo>
                  <a:pt x="7291" y="12191"/>
                </a:lnTo>
                <a:lnTo>
                  <a:pt x="7350" y="12489"/>
                </a:lnTo>
                <a:lnTo>
                  <a:pt x="7410" y="12669"/>
                </a:lnTo>
                <a:lnTo>
                  <a:pt x="7649" y="12788"/>
                </a:lnTo>
                <a:lnTo>
                  <a:pt x="7828" y="12788"/>
                </a:lnTo>
                <a:lnTo>
                  <a:pt x="8008" y="12728"/>
                </a:lnTo>
                <a:lnTo>
                  <a:pt x="8067" y="12609"/>
                </a:lnTo>
                <a:lnTo>
                  <a:pt x="8187" y="12430"/>
                </a:lnTo>
                <a:lnTo>
                  <a:pt x="8187" y="12191"/>
                </a:lnTo>
                <a:lnTo>
                  <a:pt x="8187" y="11713"/>
                </a:lnTo>
                <a:lnTo>
                  <a:pt x="8067" y="11055"/>
                </a:lnTo>
                <a:lnTo>
                  <a:pt x="7948" y="10577"/>
                </a:lnTo>
                <a:lnTo>
                  <a:pt x="7828" y="10458"/>
                </a:lnTo>
                <a:close/>
                <a:moveTo>
                  <a:pt x="11832" y="10816"/>
                </a:moveTo>
                <a:lnTo>
                  <a:pt x="11713" y="10876"/>
                </a:lnTo>
                <a:lnTo>
                  <a:pt x="11593" y="10936"/>
                </a:lnTo>
                <a:lnTo>
                  <a:pt x="11354" y="11294"/>
                </a:lnTo>
                <a:lnTo>
                  <a:pt x="11115" y="11713"/>
                </a:lnTo>
                <a:lnTo>
                  <a:pt x="10995" y="12250"/>
                </a:lnTo>
                <a:lnTo>
                  <a:pt x="10936" y="12489"/>
                </a:lnTo>
                <a:lnTo>
                  <a:pt x="10936" y="12728"/>
                </a:lnTo>
                <a:lnTo>
                  <a:pt x="10995" y="12908"/>
                </a:lnTo>
                <a:lnTo>
                  <a:pt x="11115" y="13087"/>
                </a:lnTo>
                <a:lnTo>
                  <a:pt x="11235" y="13266"/>
                </a:lnTo>
                <a:lnTo>
                  <a:pt x="11414" y="13386"/>
                </a:lnTo>
                <a:lnTo>
                  <a:pt x="11772" y="13386"/>
                </a:lnTo>
                <a:lnTo>
                  <a:pt x="11892" y="13326"/>
                </a:lnTo>
                <a:lnTo>
                  <a:pt x="12011" y="13206"/>
                </a:lnTo>
                <a:lnTo>
                  <a:pt x="12131" y="12848"/>
                </a:lnTo>
                <a:lnTo>
                  <a:pt x="12191" y="12430"/>
                </a:lnTo>
                <a:lnTo>
                  <a:pt x="12191" y="11952"/>
                </a:lnTo>
                <a:lnTo>
                  <a:pt x="12191" y="11533"/>
                </a:lnTo>
                <a:lnTo>
                  <a:pt x="12071" y="11115"/>
                </a:lnTo>
                <a:lnTo>
                  <a:pt x="12011" y="10876"/>
                </a:lnTo>
                <a:lnTo>
                  <a:pt x="11892" y="10816"/>
                </a:lnTo>
                <a:close/>
                <a:moveTo>
                  <a:pt x="15597" y="10757"/>
                </a:moveTo>
                <a:lnTo>
                  <a:pt x="15537" y="10816"/>
                </a:lnTo>
                <a:lnTo>
                  <a:pt x="15477" y="10936"/>
                </a:lnTo>
                <a:lnTo>
                  <a:pt x="15358" y="11235"/>
                </a:lnTo>
                <a:lnTo>
                  <a:pt x="15358" y="11653"/>
                </a:lnTo>
                <a:lnTo>
                  <a:pt x="15417" y="12071"/>
                </a:lnTo>
                <a:lnTo>
                  <a:pt x="15537" y="12549"/>
                </a:lnTo>
                <a:lnTo>
                  <a:pt x="15716" y="12908"/>
                </a:lnTo>
                <a:lnTo>
                  <a:pt x="15895" y="13206"/>
                </a:lnTo>
                <a:lnTo>
                  <a:pt x="16015" y="13326"/>
                </a:lnTo>
                <a:lnTo>
                  <a:pt x="16075" y="13386"/>
                </a:lnTo>
                <a:lnTo>
                  <a:pt x="16314" y="13445"/>
                </a:lnTo>
                <a:lnTo>
                  <a:pt x="16493" y="13386"/>
                </a:lnTo>
                <a:lnTo>
                  <a:pt x="16553" y="13326"/>
                </a:lnTo>
                <a:lnTo>
                  <a:pt x="16612" y="13147"/>
                </a:lnTo>
                <a:lnTo>
                  <a:pt x="16612" y="12967"/>
                </a:lnTo>
                <a:lnTo>
                  <a:pt x="16553" y="12728"/>
                </a:lnTo>
                <a:lnTo>
                  <a:pt x="16433" y="12191"/>
                </a:lnTo>
                <a:lnTo>
                  <a:pt x="16194" y="11653"/>
                </a:lnTo>
                <a:lnTo>
                  <a:pt x="15955" y="11175"/>
                </a:lnTo>
                <a:lnTo>
                  <a:pt x="15716" y="10876"/>
                </a:lnTo>
                <a:lnTo>
                  <a:pt x="15597" y="10757"/>
                </a:lnTo>
                <a:close/>
                <a:moveTo>
                  <a:pt x="19481" y="11354"/>
                </a:moveTo>
                <a:lnTo>
                  <a:pt x="19301" y="11414"/>
                </a:lnTo>
                <a:lnTo>
                  <a:pt x="19182" y="11533"/>
                </a:lnTo>
                <a:lnTo>
                  <a:pt x="19122" y="11713"/>
                </a:lnTo>
                <a:lnTo>
                  <a:pt x="19062" y="11952"/>
                </a:lnTo>
                <a:lnTo>
                  <a:pt x="19003" y="12489"/>
                </a:lnTo>
                <a:lnTo>
                  <a:pt x="19062" y="13087"/>
                </a:lnTo>
                <a:lnTo>
                  <a:pt x="19182" y="13625"/>
                </a:lnTo>
                <a:lnTo>
                  <a:pt x="19361" y="14043"/>
                </a:lnTo>
                <a:lnTo>
                  <a:pt x="19481" y="14103"/>
                </a:lnTo>
                <a:lnTo>
                  <a:pt x="19600" y="14103"/>
                </a:lnTo>
                <a:lnTo>
                  <a:pt x="19720" y="14043"/>
                </a:lnTo>
                <a:lnTo>
                  <a:pt x="19839" y="13864"/>
                </a:lnTo>
                <a:lnTo>
                  <a:pt x="19899" y="13326"/>
                </a:lnTo>
                <a:lnTo>
                  <a:pt x="19899" y="12489"/>
                </a:lnTo>
                <a:lnTo>
                  <a:pt x="19839" y="12071"/>
                </a:lnTo>
                <a:lnTo>
                  <a:pt x="19780" y="11713"/>
                </a:lnTo>
                <a:lnTo>
                  <a:pt x="19660" y="11474"/>
                </a:lnTo>
                <a:lnTo>
                  <a:pt x="19600" y="11414"/>
                </a:lnTo>
                <a:lnTo>
                  <a:pt x="19481" y="11354"/>
                </a:lnTo>
                <a:close/>
                <a:moveTo>
                  <a:pt x="5319" y="13565"/>
                </a:moveTo>
                <a:lnTo>
                  <a:pt x="5199" y="13685"/>
                </a:lnTo>
                <a:lnTo>
                  <a:pt x="5020" y="13864"/>
                </a:lnTo>
                <a:lnTo>
                  <a:pt x="4721" y="14222"/>
                </a:lnTo>
                <a:lnTo>
                  <a:pt x="4542" y="14461"/>
                </a:lnTo>
                <a:lnTo>
                  <a:pt x="4422" y="14820"/>
                </a:lnTo>
                <a:lnTo>
                  <a:pt x="4363" y="15298"/>
                </a:lnTo>
                <a:lnTo>
                  <a:pt x="4303" y="15776"/>
                </a:lnTo>
                <a:lnTo>
                  <a:pt x="4363" y="16015"/>
                </a:lnTo>
                <a:lnTo>
                  <a:pt x="4482" y="16134"/>
                </a:lnTo>
                <a:lnTo>
                  <a:pt x="4661" y="16314"/>
                </a:lnTo>
                <a:lnTo>
                  <a:pt x="4781" y="16433"/>
                </a:lnTo>
                <a:lnTo>
                  <a:pt x="4960" y="16433"/>
                </a:lnTo>
                <a:lnTo>
                  <a:pt x="5080" y="16374"/>
                </a:lnTo>
                <a:lnTo>
                  <a:pt x="5139" y="16194"/>
                </a:lnTo>
                <a:lnTo>
                  <a:pt x="5259" y="16015"/>
                </a:lnTo>
                <a:lnTo>
                  <a:pt x="5378" y="15537"/>
                </a:lnTo>
                <a:lnTo>
                  <a:pt x="5438" y="14999"/>
                </a:lnTo>
                <a:lnTo>
                  <a:pt x="5498" y="14402"/>
                </a:lnTo>
                <a:lnTo>
                  <a:pt x="5498" y="13685"/>
                </a:lnTo>
                <a:lnTo>
                  <a:pt x="5438" y="13565"/>
                </a:lnTo>
                <a:close/>
                <a:moveTo>
                  <a:pt x="9382" y="13983"/>
                </a:moveTo>
                <a:lnTo>
                  <a:pt x="9263" y="14043"/>
                </a:lnTo>
                <a:lnTo>
                  <a:pt x="9143" y="14282"/>
                </a:lnTo>
                <a:lnTo>
                  <a:pt x="9024" y="14641"/>
                </a:lnTo>
                <a:lnTo>
                  <a:pt x="8904" y="14999"/>
                </a:lnTo>
                <a:lnTo>
                  <a:pt x="8785" y="15836"/>
                </a:lnTo>
                <a:lnTo>
                  <a:pt x="8785" y="16314"/>
                </a:lnTo>
                <a:lnTo>
                  <a:pt x="8844" y="16433"/>
                </a:lnTo>
                <a:lnTo>
                  <a:pt x="8964" y="16613"/>
                </a:lnTo>
                <a:lnTo>
                  <a:pt x="9143" y="16792"/>
                </a:lnTo>
                <a:lnTo>
                  <a:pt x="9322" y="16911"/>
                </a:lnTo>
                <a:lnTo>
                  <a:pt x="9561" y="16911"/>
                </a:lnTo>
                <a:lnTo>
                  <a:pt x="9621" y="16732"/>
                </a:lnTo>
                <a:lnTo>
                  <a:pt x="9621" y="16493"/>
                </a:lnTo>
                <a:lnTo>
                  <a:pt x="9561" y="15178"/>
                </a:lnTo>
                <a:lnTo>
                  <a:pt x="9561" y="14342"/>
                </a:lnTo>
                <a:lnTo>
                  <a:pt x="9502" y="14103"/>
                </a:lnTo>
                <a:lnTo>
                  <a:pt x="9442" y="13983"/>
                </a:lnTo>
                <a:close/>
                <a:moveTo>
                  <a:pt x="14043" y="14700"/>
                </a:moveTo>
                <a:lnTo>
                  <a:pt x="13924" y="14820"/>
                </a:lnTo>
                <a:lnTo>
                  <a:pt x="13804" y="14999"/>
                </a:lnTo>
                <a:lnTo>
                  <a:pt x="13565" y="15656"/>
                </a:lnTo>
                <a:lnTo>
                  <a:pt x="13326" y="16314"/>
                </a:lnTo>
                <a:lnTo>
                  <a:pt x="13326" y="16553"/>
                </a:lnTo>
                <a:lnTo>
                  <a:pt x="13326" y="16732"/>
                </a:lnTo>
                <a:lnTo>
                  <a:pt x="13445" y="16971"/>
                </a:lnTo>
                <a:lnTo>
                  <a:pt x="13684" y="17210"/>
                </a:lnTo>
                <a:lnTo>
                  <a:pt x="13924" y="17210"/>
                </a:lnTo>
                <a:lnTo>
                  <a:pt x="14043" y="17091"/>
                </a:lnTo>
                <a:lnTo>
                  <a:pt x="14103" y="16852"/>
                </a:lnTo>
                <a:lnTo>
                  <a:pt x="14163" y="16433"/>
                </a:lnTo>
                <a:lnTo>
                  <a:pt x="14222" y="15716"/>
                </a:lnTo>
                <a:lnTo>
                  <a:pt x="14222" y="15059"/>
                </a:lnTo>
                <a:lnTo>
                  <a:pt x="14163" y="14820"/>
                </a:lnTo>
                <a:lnTo>
                  <a:pt x="14103" y="14760"/>
                </a:lnTo>
                <a:lnTo>
                  <a:pt x="14043" y="14700"/>
                </a:lnTo>
                <a:close/>
                <a:moveTo>
                  <a:pt x="17509" y="15119"/>
                </a:moveTo>
                <a:lnTo>
                  <a:pt x="17389" y="15716"/>
                </a:lnTo>
                <a:lnTo>
                  <a:pt x="17270" y="16254"/>
                </a:lnTo>
                <a:lnTo>
                  <a:pt x="17210" y="16852"/>
                </a:lnTo>
                <a:lnTo>
                  <a:pt x="17210" y="17330"/>
                </a:lnTo>
                <a:lnTo>
                  <a:pt x="17270" y="17748"/>
                </a:lnTo>
                <a:lnTo>
                  <a:pt x="17330" y="17867"/>
                </a:lnTo>
                <a:lnTo>
                  <a:pt x="17628" y="17867"/>
                </a:lnTo>
                <a:lnTo>
                  <a:pt x="17808" y="17748"/>
                </a:lnTo>
                <a:lnTo>
                  <a:pt x="17927" y="17628"/>
                </a:lnTo>
                <a:lnTo>
                  <a:pt x="18047" y="17449"/>
                </a:lnTo>
                <a:lnTo>
                  <a:pt x="18106" y="17330"/>
                </a:lnTo>
                <a:lnTo>
                  <a:pt x="18106" y="17150"/>
                </a:lnTo>
                <a:lnTo>
                  <a:pt x="18047" y="16732"/>
                </a:lnTo>
                <a:lnTo>
                  <a:pt x="17927" y="16374"/>
                </a:lnTo>
                <a:lnTo>
                  <a:pt x="17628" y="15656"/>
                </a:lnTo>
                <a:lnTo>
                  <a:pt x="17509" y="15358"/>
                </a:lnTo>
                <a:lnTo>
                  <a:pt x="17509" y="15119"/>
                </a:lnTo>
                <a:close/>
                <a:moveTo>
                  <a:pt x="21034" y="16194"/>
                </a:moveTo>
                <a:lnTo>
                  <a:pt x="20855" y="16254"/>
                </a:lnTo>
                <a:lnTo>
                  <a:pt x="20497" y="16433"/>
                </a:lnTo>
                <a:lnTo>
                  <a:pt x="20258" y="16732"/>
                </a:lnTo>
                <a:lnTo>
                  <a:pt x="20019" y="17210"/>
                </a:lnTo>
                <a:lnTo>
                  <a:pt x="19839" y="17688"/>
                </a:lnTo>
                <a:lnTo>
                  <a:pt x="19780" y="17867"/>
                </a:lnTo>
                <a:lnTo>
                  <a:pt x="19780" y="17987"/>
                </a:lnTo>
                <a:lnTo>
                  <a:pt x="19899" y="18226"/>
                </a:lnTo>
                <a:lnTo>
                  <a:pt x="20138" y="18405"/>
                </a:lnTo>
                <a:lnTo>
                  <a:pt x="20258" y="18465"/>
                </a:lnTo>
                <a:lnTo>
                  <a:pt x="20377" y="18465"/>
                </a:lnTo>
                <a:lnTo>
                  <a:pt x="20497" y="18345"/>
                </a:lnTo>
                <a:lnTo>
                  <a:pt x="20616" y="18166"/>
                </a:lnTo>
                <a:lnTo>
                  <a:pt x="20855" y="17449"/>
                </a:lnTo>
                <a:lnTo>
                  <a:pt x="21154" y="16672"/>
                </a:lnTo>
                <a:lnTo>
                  <a:pt x="21154" y="16374"/>
                </a:lnTo>
                <a:lnTo>
                  <a:pt x="21154" y="16314"/>
                </a:lnTo>
                <a:lnTo>
                  <a:pt x="21094" y="16254"/>
                </a:lnTo>
                <a:lnTo>
                  <a:pt x="21034" y="16194"/>
                </a:lnTo>
                <a:close/>
                <a:moveTo>
                  <a:pt x="2211" y="18644"/>
                </a:moveTo>
                <a:lnTo>
                  <a:pt x="2152" y="18704"/>
                </a:lnTo>
                <a:lnTo>
                  <a:pt x="2032" y="18764"/>
                </a:lnTo>
                <a:lnTo>
                  <a:pt x="1972" y="18943"/>
                </a:lnTo>
                <a:lnTo>
                  <a:pt x="1913" y="19122"/>
                </a:lnTo>
                <a:lnTo>
                  <a:pt x="1972" y="19361"/>
                </a:lnTo>
                <a:lnTo>
                  <a:pt x="2032" y="19600"/>
                </a:lnTo>
                <a:lnTo>
                  <a:pt x="2271" y="20078"/>
                </a:lnTo>
                <a:lnTo>
                  <a:pt x="2570" y="20377"/>
                </a:lnTo>
                <a:lnTo>
                  <a:pt x="2869" y="20556"/>
                </a:lnTo>
                <a:lnTo>
                  <a:pt x="3526" y="20556"/>
                </a:lnTo>
                <a:lnTo>
                  <a:pt x="3646" y="20497"/>
                </a:lnTo>
                <a:lnTo>
                  <a:pt x="3646" y="20317"/>
                </a:lnTo>
                <a:lnTo>
                  <a:pt x="3526" y="20138"/>
                </a:lnTo>
                <a:lnTo>
                  <a:pt x="3227" y="19720"/>
                </a:lnTo>
                <a:lnTo>
                  <a:pt x="2809" y="19122"/>
                </a:lnTo>
                <a:lnTo>
                  <a:pt x="2630" y="18883"/>
                </a:lnTo>
                <a:lnTo>
                  <a:pt x="2450" y="18704"/>
                </a:lnTo>
                <a:lnTo>
                  <a:pt x="2211" y="18644"/>
                </a:lnTo>
                <a:close/>
                <a:moveTo>
                  <a:pt x="11354" y="18525"/>
                </a:moveTo>
                <a:lnTo>
                  <a:pt x="11235" y="18644"/>
                </a:lnTo>
                <a:lnTo>
                  <a:pt x="11055" y="19182"/>
                </a:lnTo>
                <a:lnTo>
                  <a:pt x="10876" y="20138"/>
                </a:lnTo>
                <a:lnTo>
                  <a:pt x="10816" y="20616"/>
                </a:lnTo>
                <a:lnTo>
                  <a:pt x="10876" y="20915"/>
                </a:lnTo>
                <a:lnTo>
                  <a:pt x="10936" y="21034"/>
                </a:lnTo>
                <a:lnTo>
                  <a:pt x="11115" y="21034"/>
                </a:lnTo>
                <a:lnTo>
                  <a:pt x="11294" y="20915"/>
                </a:lnTo>
                <a:lnTo>
                  <a:pt x="11414" y="20795"/>
                </a:lnTo>
                <a:lnTo>
                  <a:pt x="11474" y="20616"/>
                </a:lnTo>
                <a:lnTo>
                  <a:pt x="11593" y="20138"/>
                </a:lnTo>
                <a:lnTo>
                  <a:pt x="11653" y="19660"/>
                </a:lnTo>
                <a:lnTo>
                  <a:pt x="11593" y="19302"/>
                </a:lnTo>
                <a:lnTo>
                  <a:pt x="11533" y="18764"/>
                </a:lnTo>
                <a:lnTo>
                  <a:pt x="11474" y="18644"/>
                </a:lnTo>
                <a:lnTo>
                  <a:pt x="11414" y="18525"/>
                </a:lnTo>
                <a:close/>
                <a:moveTo>
                  <a:pt x="6932" y="18166"/>
                </a:moveTo>
                <a:lnTo>
                  <a:pt x="6872" y="18226"/>
                </a:lnTo>
                <a:lnTo>
                  <a:pt x="6693" y="18345"/>
                </a:lnTo>
                <a:lnTo>
                  <a:pt x="6574" y="18584"/>
                </a:lnTo>
                <a:lnTo>
                  <a:pt x="6454" y="18883"/>
                </a:lnTo>
                <a:lnTo>
                  <a:pt x="6335" y="19541"/>
                </a:lnTo>
                <a:lnTo>
                  <a:pt x="6215" y="19959"/>
                </a:lnTo>
                <a:lnTo>
                  <a:pt x="6096" y="20616"/>
                </a:lnTo>
                <a:lnTo>
                  <a:pt x="6096" y="21034"/>
                </a:lnTo>
                <a:lnTo>
                  <a:pt x="6155" y="21333"/>
                </a:lnTo>
                <a:lnTo>
                  <a:pt x="6275" y="21393"/>
                </a:lnTo>
                <a:lnTo>
                  <a:pt x="6335" y="21453"/>
                </a:lnTo>
                <a:lnTo>
                  <a:pt x="6394" y="21453"/>
                </a:lnTo>
                <a:lnTo>
                  <a:pt x="6514" y="21393"/>
                </a:lnTo>
                <a:lnTo>
                  <a:pt x="6693" y="21094"/>
                </a:lnTo>
                <a:lnTo>
                  <a:pt x="6872" y="20676"/>
                </a:lnTo>
                <a:lnTo>
                  <a:pt x="7052" y="20078"/>
                </a:lnTo>
                <a:lnTo>
                  <a:pt x="7111" y="19660"/>
                </a:lnTo>
                <a:lnTo>
                  <a:pt x="7231" y="19062"/>
                </a:lnTo>
                <a:lnTo>
                  <a:pt x="7231" y="18704"/>
                </a:lnTo>
                <a:lnTo>
                  <a:pt x="7231" y="18465"/>
                </a:lnTo>
                <a:lnTo>
                  <a:pt x="7171" y="18286"/>
                </a:lnTo>
                <a:lnTo>
                  <a:pt x="7111" y="18226"/>
                </a:lnTo>
                <a:lnTo>
                  <a:pt x="6992" y="18166"/>
                </a:lnTo>
                <a:close/>
                <a:moveTo>
                  <a:pt x="16075" y="19062"/>
                </a:moveTo>
                <a:lnTo>
                  <a:pt x="15776" y="19421"/>
                </a:lnTo>
                <a:lnTo>
                  <a:pt x="15477" y="19780"/>
                </a:lnTo>
                <a:lnTo>
                  <a:pt x="15417" y="19839"/>
                </a:lnTo>
                <a:lnTo>
                  <a:pt x="15477" y="19720"/>
                </a:lnTo>
                <a:lnTo>
                  <a:pt x="15298" y="20019"/>
                </a:lnTo>
                <a:lnTo>
                  <a:pt x="15178" y="20497"/>
                </a:lnTo>
                <a:lnTo>
                  <a:pt x="15059" y="20975"/>
                </a:lnTo>
                <a:lnTo>
                  <a:pt x="15059" y="21214"/>
                </a:lnTo>
                <a:lnTo>
                  <a:pt x="15178" y="21333"/>
                </a:lnTo>
                <a:lnTo>
                  <a:pt x="15238" y="21453"/>
                </a:lnTo>
                <a:lnTo>
                  <a:pt x="15358" y="21453"/>
                </a:lnTo>
                <a:lnTo>
                  <a:pt x="15417" y="21393"/>
                </a:lnTo>
                <a:lnTo>
                  <a:pt x="15537" y="21333"/>
                </a:lnTo>
                <a:lnTo>
                  <a:pt x="15656" y="21034"/>
                </a:lnTo>
                <a:lnTo>
                  <a:pt x="15776" y="20616"/>
                </a:lnTo>
                <a:lnTo>
                  <a:pt x="15955" y="19720"/>
                </a:lnTo>
                <a:lnTo>
                  <a:pt x="16075" y="19242"/>
                </a:lnTo>
                <a:lnTo>
                  <a:pt x="16134" y="19062"/>
                </a:lnTo>
                <a:close/>
                <a:moveTo>
                  <a:pt x="19003" y="20258"/>
                </a:moveTo>
                <a:lnTo>
                  <a:pt x="19003" y="20377"/>
                </a:lnTo>
                <a:lnTo>
                  <a:pt x="18883" y="20616"/>
                </a:lnTo>
                <a:lnTo>
                  <a:pt x="18525" y="21393"/>
                </a:lnTo>
                <a:lnTo>
                  <a:pt x="18345" y="21811"/>
                </a:lnTo>
                <a:lnTo>
                  <a:pt x="18226" y="22170"/>
                </a:lnTo>
                <a:lnTo>
                  <a:pt x="18286" y="22469"/>
                </a:lnTo>
                <a:lnTo>
                  <a:pt x="18345" y="22588"/>
                </a:lnTo>
                <a:lnTo>
                  <a:pt x="18405" y="22648"/>
                </a:lnTo>
                <a:lnTo>
                  <a:pt x="18525" y="22708"/>
                </a:lnTo>
                <a:lnTo>
                  <a:pt x="18704" y="22648"/>
                </a:lnTo>
                <a:lnTo>
                  <a:pt x="18823" y="22588"/>
                </a:lnTo>
                <a:lnTo>
                  <a:pt x="18943" y="22469"/>
                </a:lnTo>
                <a:lnTo>
                  <a:pt x="19122" y="22110"/>
                </a:lnTo>
                <a:lnTo>
                  <a:pt x="19242" y="21751"/>
                </a:lnTo>
                <a:lnTo>
                  <a:pt x="19361" y="21273"/>
                </a:lnTo>
                <a:lnTo>
                  <a:pt x="19361" y="20855"/>
                </a:lnTo>
                <a:lnTo>
                  <a:pt x="19242" y="20497"/>
                </a:lnTo>
                <a:lnTo>
                  <a:pt x="19182" y="20377"/>
                </a:lnTo>
                <a:lnTo>
                  <a:pt x="19003" y="20258"/>
                </a:lnTo>
                <a:close/>
                <a:moveTo>
                  <a:pt x="8426" y="22827"/>
                </a:moveTo>
                <a:lnTo>
                  <a:pt x="8366" y="22887"/>
                </a:lnTo>
                <a:lnTo>
                  <a:pt x="8127" y="23006"/>
                </a:lnTo>
                <a:lnTo>
                  <a:pt x="7948" y="23305"/>
                </a:lnTo>
                <a:lnTo>
                  <a:pt x="7769" y="23664"/>
                </a:lnTo>
                <a:lnTo>
                  <a:pt x="7709" y="24082"/>
                </a:lnTo>
                <a:lnTo>
                  <a:pt x="7709" y="24261"/>
                </a:lnTo>
                <a:lnTo>
                  <a:pt x="7709" y="24440"/>
                </a:lnTo>
                <a:lnTo>
                  <a:pt x="7769" y="24620"/>
                </a:lnTo>
                <a:lnTo>
                  <a:pt x="7888" y="24799"/>
                </a:lnTo>
                <a:lnTo>
                  <a:pt x="8067" y="24918"/>
                </a:lnTo>
                <a:lnTo>
                  <a:pt x="8187" y="24978"/>
                </a:lnTo>
                <a:lnTo>
                  <a:pt x="8426" y="24978"/>
                </a:lnTo>
                <a:lnTo>
                  <a:pt x="8486" y="24918"/>
                </a:lnTo>
                <a:lnTo>
                  <a:pt x="8546" y="24799"/>
                </a:lnTo>
                <a:lnTo>
                  <a:pt x="8605" y="24440"/>
                </a:lnTo>
                <a:lnTo>
                  <a:pt x="8665" y="24082"/>
                </a:lnTo>
                <a:lnTo>
                  <a:pt x="8665" y="23664"/>
                </a:lnTo>
                <a:lnTo>
                  <a:pt x="8605" y="23066"/>
                </a:lnTo>
                <a:lnTo>
                  <a:pt x="8546" y="22947"/>
                </a:lnTo>
                <a:lnTo>
                  <a:pt x="8546" y="22887"/>
                </a:lnTo>
                <a:lnTo>
                  <a:pt x="8426" y="22827"/>
                </a:lnTo>
                <a:close/>
                <a:moveTo>
                  <a:pt x="13027" y="22708"/>
                </a:moveTo>
                <a:lnTo>
                  <a:pt x="12848" y="22887"/>
                </a:lnTo>
                <a:lnTo>
                  <a:pt x="12728" y="23066"/>
                </a:lnTo>
                <a:lnTo>
                  <a:pt x="12489" y="23604"/>
                </a:lnTo>
                <a:lnTo>
                  <a:pt x="12370" y="24142"/>
                </a:lnTo>
                <a:lnTo>
                  <a:pt x="12370" y="24381"/>
                </a:lnTo>
                <a:lnTo>
                  <a:pt x="12370" y="24620"/>
                </a:lnTo>
                <a:lnTo>
                  <a:pt x="12489" y="24918"/>
                </a:lnTo>
                <a:lnTo>
                  <a:pt x="12728" y="25337"/>
                </a:lnTo>
                <a:lnTo>
                  <a:pt x="12848" y="25456"/>
                </a:lnTo>
                <a:lnTo>
                  <a:pt x="12967" y="25516"/>
                </a:lnTo>
                <a:lnTo>
                  <a:pt x="13087" y="25456"/>
                </a:lnTo>
                <a:lnTo>
                  <a:pt x="13147" y="25217"/>
                </a:lnTo>
                <a:lnTo>
                  <a:pt x="13206" y="24739"/>
                </a:lnTo>
                <a:lnTo>
                  <a:pt x="13206" y="23843"/>
                </a:lnTo>
                <a:lnTo>
                  <a:pt x="13147" y="23006"/>
                </a:lnTo>
                <a:lnTo>
                  <a:pt x="13087" y="22767"/>
                </a:lnTo>
                <a:lnTo>
                  <a:pt x="13087" y="22708"/>
                </a:lnTo>
                <a:close/>
                <a:moveTo>
                  <a:pt x="3825" y="24261"/>
                </a:moveTo>
                <a:lnTo>
                  <a:pt x="3705" y="24381"/>
                </a:lnTo>
                <a:lnTo>
                  <a:pt x="3646" y="24560"/>
                </a:lnTo>
                <a:lnTo>
                  <a:pt x="3586" y="24799"/>
                </a:lnTo>
                <a:lnTo>
                  <a:pt x="3586" y="25098"/>
                </a:lnTo>
                <a:lnTo>
                  <a:pt x="3705" y="25456"/>
                </a:lnTo>
                <a:lnTo>
                  <a:pt x="3885" y="25695"/>
                </a:lnTo>
                <a:lnTo>
                  <a:pt x="4124" y="25934"/>
                </a:lnTo>
                <a:lnTo>
                  <a:pt x="4602" y="26114"/>
                </a:lnTo>
                <a:lnTo>
                  <a:pt x="4841" y="26114"/>
                </a:lnTo>
                <a:lnTo>
                  <a:pt x="4841" y="25994"/>
                </a:lnTo>
                <a:lnTo>
                  <a:pt x="4841" y="25934"/>
                </a:lnTo>
                <a:lnTo>
                  <a:pt x="4781" y="25636"/>
                </a:lnTo>
                <a:lnTo>
                  <a:pt x="4602" y="25277"/>
                </a:lnTo>
                <a:lnTo>
                  <a:pt x="4363" y="24918"/>
                </a:lnTo>
                <a:lnTo>
                  <a:pt x="3944" y="24381"/>
                </a:lnTo>
                <a:lnTo>
                  <a:pt x="3885" y="24321"/>
                </a:lnTo>
                <a:lnTo>
                  <a:pt x="3825" y="24261"/>
                </a:lnTo>
                <a:close/>
                <a:moveTo>
                  <a:pt x="17330" y="23723"/>
                </a:moveTo>
                <a:lnTo>
                  <a:pt x="17091" y="23843"/>
                </a:lnTo>
                <a:lnTo>
                  <a:pt x="16792" y="24082"/>
                </a:lnTo>
                <a:lnTo>
                  <a:pt x="16493" y="24440"/>
                </a:lnTo>
                <a:lnTo>
                  <a:pt x="16254" y="24859"/>
                </a:lnTo>
                <a:lnTo>
                  <a:pt x="16015" y="25277"/>
                </a:lnTo>
                <a:lnTo>
                  <a:pt x="15955" y="25636"/>
                </a:lnTo>
                <a:lnTo>
                  <a:pt x="15895" y="25815"/>
                </a:lnTo>
                <a:lnTo>
                  <a:pt x="15955" y="25994"/>
                </a:lnTo>
                <a:lnTo>
                  <a:pt x="16015" y="26114"/>
                </a:lnTo>
                <a:lnTo>
                  <a:pt x="16134" y="26173"/>
                </a:lnTo>
                <a:lnTo>
                  <a:pt x="16314" y="26293"/>
                </a:lnTo>
                <a:lnTo>
                  <a:pt x="16433" y="26293"/>
                </a:lnTo>
                <a:lnTo>
                  <a:pt x="16553" y="26173"/>
                </a:lnTo>
                <a:lnTo>
                  <a:pt x="16672" y="26054"/>
                </a:lnTo>
                <a:lnTo>
                  <a:pt x="16852" y="25695"/>
                </a:lnTo>
                <a:lnTo>
                  <a:pt x="16971" y="25217"/>
                </a:lnTo>
                <a:lnTo>
                  <a:pt x="17150" y="24201"/>
                </a:lnTo>
                <a:lnTo>
                  <a:pt x="17270" y="23843"/>
                </a:lnTo>
                <a:lnTo>
                  <a:pt x="17330" y="23723"/>
                </a:lnTo>
                <a:close/>
                <a:moveTo>
                  <a:pt x="10517" y="26771"/>
                </a:moveTo>
                <a:lnTo>
                  <a:pt x="10458" y="26831"/>
                </a:lnTo>
                <a:lnTo>
                  <a:pt x="10338" y="27010"/>
                </a:lnTo>
                <a:lnTo>
                  <a:pt x="10219" y="27607"/>
                </a:lnTo>
                <a:lnTo>
                  <a:pt x="10099" y="28384"/>
                </a:lnTo>
                <a:lnTo>
                  <a:pt x="10099" y="28683"/>
                </a:lnTo>
                <a:lnTo>
                  <a:pt x="10159" y="28922"/>
                </a:lnTo>
                <a:lnTo>
                  <a:pt x="10278" y="28982"/>
                </a:lnTo>
                <a:lnTo>
                  <a:pt x="10338" y="29042"/>
                </a:lnTo>
                <a:lnTo>
                  <a:pt x="10517" y="28982"/>
                </a:lnTo>
                <a:lnTo>
                  <a:pt x="10697" y="28922"/>
                </a:lnTo>
                <a:lnTo>
                  <a:pt x="10816" y="28803"/>
                </a:lnTo>
                <a:lnTo>
                  <a:pt x="10936" y="28683"/>
                </a:lnTo>
                <a:lnTo>
                  <a:pt x="11055" y="28325"/>
                </a:lnTo>
                <a:lnTo>
                  <a:pt x="11055" y="27906"/>
                </a:lnTo>
                <a:lnTo>
                  <a:pt x="11055" y="27607"/>
                </a:lnTo>
                <a:lnTo>
                  <a:pt x="10936" y="27309"/>
                </a:lnTo>
                <a:lnTo>
                  <a:pt x="10756" y="26950"/>
                </a:lnTo>
                <a:lnTo>
                  <a:pt x="10637" y="26771"/>
                </a:lnTo>
                <a:close/>
                <a:moveTo>
                  <a:pt x="14282" y="27368"/>
                </a:moveTo>
                <a:lnTo>
                  <a:pt x="14043" y="27428"/>
                </a:lnTo>
                <a:lnTo>
                  <a:pt x="13744" y="27667"/>
                </a:lnTo>
                <a:lnTo>
                  <a:pt x="13386" y="27966"/>
                </a:lnTo>
                <a:lnTo>
                  <a:pt x="13027" y="28325"/>
                </a:lnTo>
                <a:lnTo>
                  <a:pt x="12728" y="28683"/>
                </a:lnTo>
                <a:lnTo>
                  <a:pt x="12489" y="29101"/>
                </a:lnTo>
                <a:lnTo>
                  <a:pt x="12430" y="29281"/>
                </a:lnTo>
                <a:lnTo>
                  <a:pt x="12430" y="29460"/>
                </a:lnTo>
                <a:lnTo>
                  <a:pt x="12489" y="29579"/>
                </a:lnTo>
                <a:lnTo>
                  <a:pt x="12549" y="29699"/>
                </a:lnTo>
                <a:lnTo>
                  <a:pt x="12669" y="29759"/>
                </a:lnTo>
                <a:lnTo>
                  <a:pt x="12788" y="29759"/>
                </a:lnTo>
                <a:lnTo>
                  <a:pt x="12967" y="29699"/>
                </a:lnTo>
                <a:lnTo>
                  <a:pt x="13087" y="29579"/>
                </a:lnTo>
                <a:lnTo>
                  <a:pt x="13445" y="29221"/>
                </a:lnTo>
                <a:lnTo>
                  <a:pt x="13744" y="28743"/>
                </a:lnTo>
                <a:lnTo>
                  <a:pt x="13983" y="28265"/>
                </a:lnTo>
                <a:lnTo>
                  <a:pt x="14222" y="27787"/>
                </a:lnTo>
                <a:lnTo>
                  <a:pt x="14282" y="27488"/>
                </a:lnTo>
                <a:lnTo>
                  <a:pt x="14282" y="27368"/>
                </a:lnTo>
                <a:close/>
                <a:moveTo>
                  <a:pt x="6872" y="27249"/>
                </a:moveTo>
                <a:lnTo>
                  <a:pt x="6813" y="27309"/>
                </a:lnTo>
                <a:lnTo>
                  <a:pt x="6753" y="27548"/>
                </a:lnTo>
                <a:lnTo>
                  <a:pt x="6693" y="27906"/>
                </a:lnTo>
                <a:lnTo>
                  <a:pt x="6574" y="28384"/>
                </a:lnTo>
                <a:lnTo>
                  <a:pt x="6574" y="28862"/>
                </a:lnTo>
                <a:lnTo>
                  <a:pt x="6633" y="29281"/>
                </a:lnTo>
                <a:lnTo>
                  <a:pt x="6753" y="29639"/>
                </a:lnTo>
                <a:lnTo>
                  <a:pt x="6872" y="29818"/>
                </a:lnTo>
                <a:lnTo>
                  <a:pt x="6992" y="29878"/>
                </a:lnTo>
                <a:lnTo>
                  <a:pt x="7231" y="29938"/>
                </a:lnTo>
                <a:lnTo>
                  <a:pt x="7350" y="29938"/>
                </a:lnTo>
                <a:lnTo>
                  <a:pt x="7470" y="29878"/>
                </a:lnTo>
                <a:lnTo>
                  <a:pt x="7530" y="29759"/>
                </a:lnTo>
                <a:lnTo>
                  <a:pt x="7530" y="29400"/>
                </a:lnTo>
                <a:lnTo>
                  <a:pt x="7470" y="28862"/>
                </a:lnTo>
                <a:lnTo>
                  <a:pt x="7350" y="28325"/>
                </a:lnTo>
                <a:lnTo>
                  <a:pt x="7171" y="27847"/>
                </a:lnTo>
                <a:lnTo>
                  <a:pt x="6872" y="27249"/>
                </a:lnTo>
                <a:close/>
                <a:moveTo>
                  <a:pt x="9621" y="30715"/>
                </a:moveTo>
                <a:lnTo>
                  <a:pt x="9502" y="30775"/>
                </a:lnTo>
                <a:lnTo>
                  <a:pt x="9382" y="30894"/>
                </a:lnTo>
                <a:lnTo>
                  <a:pt x="9203" y="31133"/>
                </a:lnTo>
                <a:lnTo>
                  <a:pt x="9143" y="31551"/>
                </a:lnTo>
                <a:lnTo>
                  <a:pt x="9143" y="31731"/>
                </a:lnTo>
                <a:lnTo>
                  <a:pt x="9203" y="31850"/>
                </a:lnTo>
                <a:lnTo>
                  <a:pt x="9322" y="31970"/>
                </a:lnTo>
                <a:lnTo>
                  <a:pt x="9502" y="32029"/>
                </a:lnTo>
                <a:lnTo>
                  <a:pt x="9800" y="32029"/>
                </a:lnTo>
                <a:lnTo>
                  <a:pt x="9920" y="31910"/>
                </a:lnTo>
                <a:lnTo>
                  <a:pt x="9980" y="31790"/>
                </a:lnTo>
                <a:lnTo>
                  <a:pt x="10099" y="31551"/>
                </a:lnTo>
                <a:lnTo>
                  <a:pt x="10039" y="31253"/>
                </a:lnTo>
                <a:lnTo>
                  <a:pt x="9980" y="31014"/>
                </a:lnTo>
                <a:lnTo>
                  <a:pt x="9860" y="30775"/>
                </a:lnTo>
                <a:lnTo>
                  <a:pt x="9741" y="30775"/>
                </a:lnTo>
                <a:lnTo>
                  <a:pt x="9621" y="30715"/>
                </a:lnTo>
                <a:close/>
                <a:moveTo>
                  <a:pt x="9442" y="6275"/>
                </a:moveTo>
                <a:lnTo>
                  <a:pt x="9920" y="6335"/>
                </a:lnTo>
                <a:lnTo>
                  <a:pt x="10338" y="6454"/>
                </a:lnTo>
                <a:lnTo>
                  <a:pt x="10756" y="6633"/>
                </a:lnTo>
                <a:lnTo>
                  <a:pt x="11115" y="6813"/>
                </a:lnTo>
                <a:lnTo>
                  <a:pt x="11832" y="7231"/>
                </a:lnTo>
                <a:lnTo>
                  <a:pt x="12549" y="7649"/>
                </a:lnTo>
                <a:lnTo>
                  <a:pt x="12967" y="7829"/>
                </a:lnTo>
                <a:lnTo>
                  <a:pt x="13386" y="7888"/>
                </a:lnTo>
                <a:lnTo>
                  <a:pt x="13864" y="8008"/>
                </a:lnTo>
                <a:lnTo>
                  <a:pt x="14342" y="8008"/>
                </a:lnTo>
                <a:lnTo>
                  <a:pt x="15358" y="7948"/>
                </a:lnTo>
                <a:lnTo>
                  <a:pt x="16314" y="7888"/>
                </a:lnTo>
                <a:lnTo>
                  <a:pt x="17270" y="7829"/>
                </a:lnTo>
                <a:lnTo>
                  <a:pt x="17748" y="7769"/>
                </a:lnTo>
                <a:lnTo>
                  <a:pt x="18226" y="7829"/>
                </a:lnTo>
                <a:lnTo>
                  <a:pt x="18644" y="7888"/>
                </a:lnTo>
                <a:lnTo>
                  <a:pt x="19122" y="8008"/>
                </a:lnTo>
                <a:lnTo>
                  <a:pt x="19541" y="8187"/>
                </a:lnTo>
                <a:lnTo>
                  <a:pt x="19959" y="8426"/>
                </a:lnTo>
                <a:lnTo>
                  <a:pt x="20317" y="8785"/>
                </a:lnTo>
                <a:lnTo>
                  <a:pt x="20676" y="9203"/>
                </a:lnTo>
                <a:lnTo>
                  <a:pt x="20915" y="9561"/>
                </a:lnTo>
                <a:lnTo>
                  <a:pt x="21094" y="9920"/>
                </a:lnTo>
                <a:lnTo>
                  <a:pt x="21214" y="10338"/>
                </a:lnTo>
                <a:lnTo>
                  <a:pt x="21393" y="10757"/>
                </a:lnTo>
                <a:lnTo>
                  <a:pt x="21512" y="11593"/>
                </a:lnTo>
                <a:lnTo>
                  <a:pt x="21572" y="12489"/>
                </a:lnTo>
                <a:lnTo>
                  <a:pt x="21572" y="13445"/>
                </a:lnTo>
                <a:lnTo>
                  <a:pt x="21512" y="14342"/>
                </a:lnTo>
                <a:lnTo>
                  <a:pt x="21333" y="16015"/>
                </a:lnTo>
                <a:lnTo>
                  <a:pt x="21154" y="17031"/>
                </a:lnTo>
                <a:lnTo>
                  <a:pt x="20975" y="18106"/>
                </a:lnTo>
                <a:lnTo>
                  <a:pt x="20736" y="19122"/>
                </a:lnTo>
                <a:lnTo>
                  <a:pt x="20437" y="20138"/>
                </a:lnTo>
                <a:lnTo>
                  <a:pt x="20138" y="21154"/>
                </a:lnTo>
                <a:lnTo>
                  <a:pt x="19720" y="22110"/>
                </a:lnTo>
                <a:lnTo>
                  <a:pt x="19301" y="23066"/>
                </a:lnTo>
                <a:lnTo>
                  <a:pt x="18883" y="24022"/>
                </a:lnTo>
                <a:lnTo>
                  <a:pt x="18345" y="24978"/>
                </a:lnTo>
                <a:lnTo>
                  <a:pt x="17808" y="25875"/>
                </a:lnTo>
                <a:lnTo>
                  <a:pt x="17210" y="26711"/>
                </a:lnTo>
                <a:lnTo>
                  <a:pt x="16612" y="27607"/>
                </a:lnTo>
                <a:lnTo>
                  <a:pt x="15955" y="28384"/>
                </a:lnTo>
                <a:lnTo>
                  <a:pt x="15238" y="29161"/>
                </a:lnTo>
                <a:lnTo>
                  <a:pt x="14461" y="29938"/>
                </a:lnTo>
                <a:lnTo>
                  <a:pt x="13744" y="30655"/>
                </a:lnTo>
                <a:lnTo>
                  <a:pt x="13087" y="31253"/>
                </a:lnTo>
                <a:lnTo>
                  <a:pt x="12310" y="31850"/>
                </a:lnTo>
                <a:lnTo>
                  <a:pt x="11533" y="32388"/>
                </a:lnTo>
                <a:lnTo>
                  <a:pt x="10697" y="32866"/>
                </a:lnTo>
                <a:lnTo>
                  <a:pt x="10219" y="33045"/>
                </a:lnTo>
                <a:lnTo>
                  <a:pt x="9800" y="33165"/>
                </a:lnTo>
                <a:lnTo>
                  <a:pt x="9382" y="33284"/>
                </a:lnTo>
                <a:lnTo>
                  <a:pt x="8486" y="33284"/>
                </a:lnTo>
                <a:lnTo>
                  <a:pt x="8067" y="33105"/>
                </a:lnTo>
                <a:lnTo>
                  <a:pt x="7649" y="32926"/>
                </a:lnTo>
                <a:lnTo>
                  <a:pt x="7291" y="32627"/>
                </a:lnTo>
                <a:lnTo>
                  <a:pt x="6932" y="32328"/>
                </a:lnTo>
                <a:lnTo>
                  <a:pt x="6574" y="31910"/>
                </a:lnTo>
                <a:lnTo>
                  <a:pt x="5976" y="31073"/>
                </a:lnTo>
                <a:lnTo>
                  <a:pt x="5438" y="30117"/>
                </a:lnTo>
                <a:lnTo>
                  <a:pt x="5020" y="29101"/>
                </a:lnTo>
                <a:lnTo>
                  <a:pt x="4602" y="28086"/>
                </a:lnTo>
                <a:lnTo>
                  <a:pt x="4183" y="27010"/>
                </a:lnTo>
                <a:lnTo>
                  <a:pt x="3526" y="25158"/>
                </a:lnTo>
                <a:lnTo>
                  <a:pt x="2809" y="22947"/>
                </a:lnTo>
                <a:lnTo>
                  <a:pt x="2152" y="20795"/>
                </a:lnTo>
                <a:lnTo>
                  <a:pt x="1853" y="19660"/>
                </a:lnTo>
                <a:lnTo>
                  <a:pt x="1614" y="18525"/>
                </a:lnTo>
                <a:lnTo>
                  <a:pt x="1435" y="17389"/>
                </a:lnTo>
                <a:lnTo>
                  <a:pt x="1315" y="16254"/>
                </a:lnTo>
                <a:lnTo>
                  <a:pt x="1315" y="15537"/>
                </a:lnTo>
                <a:lnTo>
                  <a:pt x="1315" y="14880"/>
                </a:lnTo>
                <a:lnTo>
                  <a:pt x="1315" y="14163"/>
                </a:lnTo>
                <a:lnTo>
                  <a:pt x="1315" y="13565"/>
                </a:lnTo>
                <a:lnTo>
                  <a:pt x="1255" y="12967"/>
                </a:lnTo>
                <a:lnTo>
                  <a:pt x="1255" y="12370"/>
                </a:lnTo>
                <a:lnTo>
                  <a:pt x="1315" y="11653"/>
                </a:lnTo>
                <a:lnTo>
                  <a:pt x="1494" y="10936"/>
                </a:lnTo>
                <a:lnTo>
                  <a:pt x="1793" y="10159"/>
                </a:lnTo>
                <a:lnTo>
                  <a:pt x="2271" y="9442"/>
                </a:lnTo>
                <a:lnTo>
                  <a:pt x="2749" y="8785"/>
                </a:lnTo>
                <a:lnTo>
                  <a:pt x="3347" y="8247"/>
                </a:lnTo>
                <a:lnTo>
                  <a:pt x="4064" y="7769"/>
                </a:lnTo>
                <a:lnTo>
                  <a:pt x="4781" y="7350"/>
                </a:lnTo>
                <a:lnTo>
                  <a:pt x="5558" y="6992"/>
                </a:lnTo>
                <a:lnTo>
                  <a:pt x="6335" y="6753"/>
                </a:lnTo>
                <a:lnTo>
                  <a:pt x="7291" y="6514"/>
                </a:lnTo>
                <a:lnTo>
                  <a:pt x="8366" y="6335"/>
                </a:lnTo>
                <a:lnTo>
                  <a:pt x="8904" y="6275"/>
                </a:lnTo>
                <a:close/>
                <a:moveTo>
                  <a:pt x="15836" y="1"/>
                </a:moveTo>
                <a:lnTo>
                  <a:pt x="15597" y="60"/>
                </a:lnTo>
                <a:lnTo>
                  <a:pt x="15298" y="180"/>
                </a:lnTo>
                <a:lnTo>
                  <a:pt x="15059" y="359"/>
                </a:lnTo>
                <a:lnTo>
                  <a:pt x="14760" y="598"/>
                </a:lnTo>
                <a:lnTo>
                  <a:pt x="14521" y="837"/>
                </a:lnTo>
                <a:lnTo>
                  <a:pt x="14103" y="1435"/>
                </a:lnTo>
                <a:lnTo>
                  <a:pt x="13744" y="2152"/>
                </a:lnTo>
                <a:lnTo>
                  <a:pt x="13505" y="2929"/>
                </a:lnTo>
                <a:lnTo>
                  <a:pt x="13386" y="3646"/>
                </a:lnTo>
                <a:lnTo>
                  <a:pt x="13266" y="4363"/>
                </a:lnTo>
                <a:lnTo>
                  <a:pt x="13326" y="5020"/>
                </a:lnTo>
                <a:lnTo>
                  <a:pt x="12489" y="4482"/>
                </a:lnTo>
                <a:lnTo>
                  <a:pt x="11772" y="3885"/>
                </a:lnTo>
                <a:lnTo>
                  <a:pt x="11055" y="3168"/>
                </a:lnTo>
                <a:lnTo>
                  <a:pt x="10458" y="2391"/>
                </a:lnTo>
                <a:lnTo>
                  <a:pt x="10099" y="1853"/>
                </a:lnTo>
                <a:lnTo>
                  <a:pt x="9681" y="1196"/>
                </a:lnTo>
                <a:lnTo>
                  <a:pt x="9382" y="837"/>
                </a:lnTo>
                <a:lnTo>
                  <a:pt x="9083" y="598"/>
                </a:lnTo>
                <a:lnTo>
                  <a:pt x="8785" y="419"/>
                </a:lnTo>
                <a:lnTo>
                  <a:pt x="8486" y="419"/>
                </a:lnTo>
                <a:lnTo>
                  <a:pt x="8187" y="479"/>
                </a:lnTo>
                <a:lnTo>
                  <a:pt x="8008" y="658"/>
                </a:lnTo>
                <a:lnTo>
                  <a:pt x="7888" y="897"/>
                </a:lnTo>
                <a:lnTo>
                  <a:pt x="7948" y="1196"/>
                </a:lnTo>
                <a:lnTo>
                  <a:pt x="8008" y="1554"/>
                </a:lnTo>
                <a:lnTo>
                  <a:pt x="8187" y="1972"/>
                </a:lnTo>
                <a:lnTo>
                  <a:pt x="8665" y="2869"/>
                </a:lnTo>
                <a:lnTo>
                  <a:pt x="9263" y="3765"/>
                </a:lnTo>
                <a:lnTo>
                  <a:pt x="9860" y="4602"/>
                </a:lnTo>
                <a:lnTo>
                  <a:pt x="10398" y="5259"/>
                </a:lnTo>
                <a:lnTo>
                  <a:pt x="10756" y="5618"/>
                </a:lnTo>
                <a:lnTo>
                  <a:pt x="9800" y="5498"/>
                </a:lnTo>
                <a:lnTo>
                  <a:pt x="8785" y="5498"/>
                </a:lnTo>
                <a:lnTo>
                  <a:pt x="7828" y="5558"/>
                </a:lnTo>
                <a:lnTo>
                  <a:pt x="6932" y="5677"/>
                </a:lnTo>
                <a:lnTo>
                  <a:pt x="5976" y="5916"/>
                </a:lnTo>
                <a:lnTo>
                  <a:pt x="5139" y="6155"/>
                </a:lnTo>
                <a:lnTo>
                  <a:pt x="4303" y="6514"/>
                </a:lnTo>
                <a:lnTo>
                  <a:pt x="3526" y="6932"/>
                </a:lnTo>
                <a:lnTo>
                  <a:pt x="2809" y="7410"/>
                </a:lnTo>
                <a:lnTo>
                  <a:pt x="2152" y="7948"/>
                </a:lnTo>
                <a:lnTo>
                  <a:pt x="1554" y="8605"/>
                </a:lnTo>
                <a:lnTo>
                  <a:pt x="1076" y="9322"/>
                </a:lnTo>
                <a:lnTo>
                  <a:pt x="658" y="10159"/>
                </a:lnTo>
                <a:lnTo>
                  <a:pt x="359" y="11055"/>
                </a:lnTo>
                <a:lnTo>
                  <a:pt x="120" y="12011"/>
                </a:lnTo>
                <a:lnTo>
                  <a:pt x="60" y="13087"/>
                </a:lnTo>
                <a:lnTo>
                  <a:pt x="1" y="14163"/>
                </a:lnTo>
                <a:lnTo>
                  <a:pt x="60" y="15298"/>
                </a:lnTo>
                <a:lnTo>
                  <a:pt x="180" y="16433"/>
                </a:lnTo>
                <a:lnTo>
                  <a:pt x="299" y="17569"/>
                </a:lnTo>
                <a:lnTo>
                  <a:pt x="479" y="18704"/>
                </a:lnTo>
                <a:lnTo>
                  <a:pt x="718" y="19839"/>
                </a:lnTo>
                <a:lnTo>
                  <a:pt x="1016" y="21034"/>
                </a:lnTo>
                <a:lnTo>
                  <a:pt x="1315" y="22170"/>
                </a:lnTo>
                <a:lnTo>
                  <a:pt x="2032" y="24381"/>
                </a:lnTo>
                <a:lnTo>
                  <a:pt x="2869" y="26592"/>
                </a:lnTo>
                <a:lnTo>
                  <a:pt x="3765" y="28683"/>
                </a:lnTo>
                <a:lnTo>
                  <a:pt x="4661" y="30715"/>
                </a:lnTo>
                <a:lnTo>
                  <a:pt x="5020" y="31432"/>
                </a:lnTo>
                <a:lnTo>
                  <a:pt x="5438" y="32149"/>
                </a:lnTo>
                <a:lnTo>
                  <a:pt x="5916" y="32866"/>
                </a:lnTo>
                <a:lnTo>
                  <a:pt x="6454" y="33463"/>
                </a:lnTo>
                <a:lnTo>
                  <a:pt x="6753" y="33703"/>
                </a:lnTo>
                <a:lnTo>
                  <a:pt x="7052" y="33942"/>
                </a:lnTo>
                <a:lnTo>
                  <a:pt x="7410" y="34121"/>
                </a:lnTo>
                <a:lnTo>
                  <a:pt x="7769" y="34300"/>
                </a:lnTo>
                <a:lnTo>
                  <a:pt x="8127" y="34420"/>
                </a:lnTo>
                <a:lnTo>
                  <a:pt x="8546" y="34479"/>
                </a:lnTo>
                <a:lnTo>
                  <a:pt x="8964" y="34539"/>
                </a:lnTo>
                <a:lnTo>
                  <a:pt x="9442" y="34479"/>
                </a:lnTo>
                <a:lnTo>
                  <a:pt x="9920" y="34420"/>
                </a:lnTo>
                <a:lnTo>
                  <a:pt x="10398" y="34300"/>
                </a:lnTo>
                <a:lnTo>
                  <a:pt x="10876" y="34121"/>
                </a:lnTo>
                <a:lnTo>
                  <a:pt x="11294" y="33882"/>
                </a:lnTo>
                <a:lnTo>
                  <a:pt x="12250" y="33344"/>
                </a:lnTo>
                <a:lnTo>
                  <a:pt x="13087" y="32746"/>
                </a:lnTo>
                <a:lnTo>
                  <a:pt x="13924" y="32029"/>
                </a:lnTo>
                <a:lnTo>
                  <a:pt x="14700" y="31253"/>
                </a:lnTo>
                <a:lnTo>
                  <a:pt x="16075" y="29818"/>
                </a:lnTo>
                <a:lnTo>
                  <a:pt x="16792" y="28982"/>
                </a:lnTo>
                <a:lnTo>
                  <a:pt x="17509" y="28026"/>
                </a:lnTo>
                <a:lnTo>
                  <a:pt x="18226" y="27129"/>
                </a:lnTo>
                <a:lnTo>
                  <a:pt x="18823" y="26173"/>
                </a:lnTo>
                <a:lnTo>
                  <a:pt x="19421" y="25158"/>
                </a:lnTo>
                <a:lnTo>
                  <a:pt x="19959" y="24142"/>
                </a:lnTo>
                <a:lnTo>
                  <a:pt x="20437" y="23066"/>
                </a:lnTo>
                <a:lnTo>
                  <a:pt x="20855" y="22050"/>
                </a:lnTo>
                <a:lnTo>
                  <a:pt x="21273" y="20915"/>
                </a:lnTo>
                <a:lnTo>
                  <a:pt x="21632" y="19839"/>
                </a:lnTo>
                <a:lnTo>
                  <a:pt x="21871" y="18704"/>
                </a:lnTo>
                <a:lnTo>
                  <a:pt x="22110" y="17569"/>
                </a:lnTo>
                <a:lnTo>
                  <a:pt x="22289" y="16433"/>
                </a:lnTo>
                <a:lnTo>
                  <a:pt x="22409" y="15298"/>
                </a:lnTo>
                <a:lnTo>
                  <a:pt x="22469" y="14163"/>
                </a:lnTo>
                <a:lnTo>
                  <a:pt x="22469" y="13027"/>
                </a:lnTo>
                <a:lnTo>
                  <a:pt x="22409" y="11952"/>
                </a:lnTo>
                <a:lnTo>
                  <a:pt x="22289" y="10876"/>
                </a:lnTo>
                <a:lnTo>
                  <a:pt x="22050" y="9920"/>
                </a:lnTo>
                <a:lnTo>
                  <a:pt x="21871" y="9442"/>
                </a:lnTo>
                <a:lnTo>
                  <a:pt x="21692" y="9024"/>
                </a:lnTo>
                <a:lnTo>
                  <a:pt x="21453" y="8605"/>
                </a:lnTo>
                <a:lnTo>
                  <a:pt x="21214" y="8247"/>
                </a:lnTo>
                <a:lnTo>
                  <a:pt x="20855" y="7888"/>
                </a:lnTo>
                <a:lnTo>
                  <a:pt x="20497" y="7589"/>
                </a:lnTo>
                <a:lnTo>
                  <a:pt x="20138" y="7350"/>
                </a:lnTo>
                <a:lnTo>
                  <a:pt x="19660" y="7111"/>
                </a:lnTo>
                <a:lnTo>
                  <a:pt x="19122" y="6932"/>
                </a:lnTo>
                <a:lnTo>
                  <a:pt x="18525" y="6753"/>
                </a:lnTo>
                <a:lnTo>
                  <a:pt x="18943" y="6574"/>
                </a:lnTo>
                <a:lnTo>
                  <a:pt x="19421" y="6335"/>
                </a:lnTo>
                <a:lnTo>
                  <a:pt x="19839" y="6036"/>
                </a:lnTo>
                <a:lnTo>
                  <a:pt x="20198" y="5737"/>
                </a:lnTo>
                <a:lnTo>
                  <a:pt x="20377" y="5498"/>
                </a:lnTo>
                <a:lnTo>
                  <a:pt x="20437" y="5319"/>
                </a:lnTo>
                <a:lnTo>
                  <a:pt x="20497" y="5140"/>
                </a:lnTo>
                <a:lnTo>
                  <a:pt x="20497" y="4960"/>
                </a:lnTo>
                <a:lnTo>
                  <a:pt x="20437" y="4781"/>
                </a:lnTo>
                <a:lnTo>
                  <a:pt x="20317" y="4602"/>
                </a:lnTo>
                <a:lnTo>
                  <a:pt x="20078" y="4422"/>
                </a:lnTo>
                <a:lnTo>
                  <a:pt x="19780" y="4303"/>
                </a:lnTo>
                <a:lnTo>
                  <a:pt x="19541" y="4243"/>
                </a:lnTo>
                <a:lnTo>
                  <a:pt x="19301" y="4183"/>
                </a:lnTo>
                <a:lnTo>
                  <a:pt x="18823" y="4243"/>
                </a:lnTo>
                <a:lnTo>
                  <a:pt x="18286" y="4363"/>
                </a:lnTo>
                <a:lnTo>
                  <a:pt x="17688" y="4542"/>
                </a:lnTo>
                <a:lnTo>
                  <a:pt x="16553" y="5020"/>
                </a:lnTo>
                <a:lnTo>
                  <a:pt x="15716" y="5438"/>
                </a:lnTo>
                <a:lnTo>
                  <a:pt x="15955" y="4661"/>
                </a:lnTo>
                <a:lnTo>
                  <a:pt x="16194" y="3825"/>
                </a:lnTo>
                <a:lnTo>
                  <a:pt x="16314" y="3048"/>
                </a:lnTo>
                <a:lnTo>
                  <a:pt x="16373" y="2212"/>
                </a:lnTo>
                <a:lnTo>
                  <a:pt x="16493" y="1435"/>
                </a:lnTo>
                <a:lnTo>
                  <a:pt x="16553" y="1016"/>
                </a:lnTo>
                <a:lnTo>
                  <a:pt x="16553" y="658"/>
                </a:lnTo>
                <a:lnTo>
                  <a:pt x="16433" y="299"/>
                </a:lnTo>
                <a:lnTo>
                  <a:pt x="16373" y="180"/>
                </a:lnTo>
                <a:lnTo>
                  <a:pt x="16314" y="120"/>
                </a:lnTo>
                <a:lnTo>
                  <a:pt x="16194" y="60"/>
                </a:lnTo>
                <a:lnTo>
                  <a:pt x="16015"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5117138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p:txBody>
          <a:bodyPr/>
          <a:lstStyle/>
          <a:p>
            <a:fld id="{11EBD0CC-E3E2-4331-AA06-EBB8ADD6037D}" type="datetimeFigureOut">
              <a:rPr lang="en-US" smtClean="0"/>
              <a:t>12/1/2025</a:t>
            </a:fld>
            <a:endParaRPr lang="en-US"/>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31332840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84085-282E-4B3A-8906-ABCEA55F86B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FE9A7C4-CEDF-4D4A-B064-A3CEA79DBB89}"/>
              </a:ext>
            </a:extLst>
          </p:cNvPr>
          <p:cNvSpPr>
            <a:spLocks noGrp="1"/>
          </p:cNvSpPr>
          <p:nvPr>
            <p:ph type="dt" sz="half" idx="10"/>
          </p:nvPr>
        </p:nvSpPr>
        <p:spPr/>
        <p:txBody>
          <a:bodyPr/>
          <a:lstStyle/>
          <a:p>
            <a:fld id="{1672910F-A919-4C6A-9434-21CA8096CDFD}" type="datetimeFigureOut">
              <a:rPr lang="en-US" smtClean="0"/>
              <a:t>12/1/2025</a:t>
            </a:fld>
            <a:endParaRPr lang="en-US"/>
          </a:p>
        </p:txBody>
      </p:sp>
      <p:sp>
        <p:nvSpPr>
          <p:cNvPr id="4" name="Footer Placeholder 3">
            <a:extLst>
              <a:ext uri="{FF2B5EF4-FFF2-40B4-BE49-F238E27FC236}">
                <a16:creationId xmlns:a16="http://schemas.microsoft.com/office/drawing/2014/main" id="{1A63E5A3-C6D7-4E9B-A7FF-F3A31102BF5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4AF5C41-8C52-4745-BABD-628CAFF0A06F}"/>
              </a:ext>
            </a:extLst>
          </p:cNvPr>
          <p:cNvSpPr>
            <a:spLocks noGrp="1"/>
          </p:cNvSpPr>
          <p:nvPr>
            <p:ph type="sldNum" sz="quarter" idx="12"/>
          </p:nvPr>
        </p:nvSpPr>
        <p:spPr/>
        <p:txBody>
          <a:bodyPr/>
          <a:lstStyle/>
          <a:p>
            <a:fld id="{8AB5F502-AB85-4335-9AE6-20C4B6E48F65}" type="slidenum">
              <a:rPr lang="en-US" smtClean="0"/>
              <a:t>‹#›</a:t>
            </a:fld>
            <a:endParaRPr lang="en-US"/>
          </a:p>
        </p:txBody>
      </p:sp>
    </p:spTree>
    <p:extLst>
      <p:ext uri="{BB962C8B-B14F-4D97-AF65-F5344CB8AC3E}">
        <p14:creationId xmlns:p14="http://schemas.microsoft.com/office/powerpoint/2010/main" val="216579281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t>12/1/2025</a:t>
            </a:fld>
            <a:endParaRPr lang="en-US"/>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67949047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t>12/1/2025</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260945596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71193437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608291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rgbClr val="FFE5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C413F-1C14-4F01-95DF-C21A0294F3C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t>12/1/2025</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1" name="Freeform 17">
            <a:extLst>
              <a:ext uri="{FF2B5EF4-FFF2-40B4-BE49-F238E27FC236}">
                <a16:creationId xmlns:a16="http://schemas.microsoft.com/office/drawing/2014/main" id="{11AD8B8B-499E-4064-9606-1DD7568A748C}"/>
              </a:ext>
            </a:extLst>
          </p:cNvPr>
          <p:cNvSpPr/>
          <p:nvPr userDrawn="1"/>
        </p:nvSpPr>
        <p:spPr>
          <a:xfrm>
            <a:off x="280793" y="1122217"/>
            <a:ext cx="11697847" cy="5599257"/>
          </a:xfrm>
          <a:prstGeom prst="rect">
            <a:avLst/>
          </a:prstGeom>
          <a:solidFill>
            <a:srgbClr val="FFFFFF"/>
          </a:solidFill>
          <a:ln w="25400" cap="flat" cmpd="sng" algn="ctr">
            <a:solidFill>
              <a:srgbClr val="FC7D7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2" name="Group 11">
            <a:extLst>
              <a:ext uri="{FF2B5EF4-FFF2-40B4-BE49-F238E27FC236}">
                <a16:creationId xmlns:a16="http://schemas.microsoft.com/office/drawing/2014/main" id="{D4D309D3-D471-4F60-BAF5-84FC57DE863F}"/>
              </a:ext>
            </a:extLst>
          </p:cNvPr>
          <p:cNvGrpSpPr/>
          <p:nvPr userDrawn="1"/>
        </p:nvGrpSpPr>
        <p:grpSpPr>
          <a:xfrm>
            <a:off x="377049" y="255821"/>
            <a:ext cx="2632037" cy="2075610"/>
            <a:chOff x="237072" y="234585"/>
            <a:chExt cx="1448294" cy="1448294"/>
          </a:xfrm>
        </p:grpSpPr>
        <p:sp>
          <p:nvSpPr>
            <p:cNvPr id="13" name="Oval 12">
              <a:extLst>
                <a:ext uri="{FF2B5EF4-FFF2-40B4-BE49-F238E27FC236}">
                  <a16:creationId xmlns:a16="http://schemas.microsoft.com/office/drawing/2014/main" id="{79D3C1B0-FB97-45E0-B76D-1C8A801FEE3A}"/>
                </a:ext>
              </a:extLst>
            </p:cNvPr>
            <p:cNvSpPr/>
            <p:nvPr/>
          </p:nvSpPr>
          <p:spPr>
            <a:xfrm>
              <a:off x="237072" y="234585"/>
              <a:ext cx="1448294" cy="1448294"/>
            </a:xfrm>
            <a:prstGeom prst="ellipse">
              <a:avLst/>
            </a:prstGeom>
            <a:solidFill>
              <a:srgbClr val="FC7D77">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4" name="Oval 13">
              <a:extLst>
                <a:ext uri="{FF2B5EF4-FFF2-40B4-BE49-F238E27FC236}">
                  <a16:creationId xmlns:a16="http://schemas.microsoft.com/office/drawing/2014/main" id="{4794393D-301C-4659-BBCA-281D2C010711}"/>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50A22E59-CF8B-4136-A69F-75E63F01160F}"/>
                </a:ext>
              </a:extLst>
            </p:cNvPr>
            <p:cNvSpPr/>
            <p:nvPr/>
          </p:nvSpPr>
          <p:spPr>
            <a:xfrm>
              <a:off x="244823" y="242721"/>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4713395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288852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68818517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47C95-0654-4CFB-89B1-FBB04BE794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B13C135-2EE2-4584-B084-345C0B088A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2E1CE5B-AD0C-4FF0-917D-7437F60898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DB618D-B73D-43D0-8377-801B77CE282F}"/>
              </a:ext>
            </a:extLst>
          </p:cNvPr>
          <p:cNvSpPr>
            <a:spLocks noGrp="1"/>
          </p:cNvSpPr>
          <p:nvPr>
            <p:ph type="dt" sz="half" idx="10"/>
          </p:nvPr>
        </p:nvSpPr>
        <p:spPr/>
        <p:txBody>
          <a:bodyPr/>
          <a:lstStyle/>
          <a:p>
            <a:fld id="{11EBD0CC-E3E2-4331-AA06-EBB8ADD6037D}" type="datetimeFigureOut">
              <a:rPr lang="en-US" smtClean="0"/>
              <a:t>12/1/2025</a:t>
            </a:fld>
            <a:endParaRPr lang="en-US"/>
          </a:p>
        </p:txBody>
      </p:sp>
      <p:sp>
        <p:nvSpPr>
          <p:cNvPr id="6" name="Footer Placeholder 5">
            <a:extLst>
              <a:ext uri="{FF2B5EF4-FFF2-40B4-BE49-F238E27FC236}">
                <a16:creationId xmlns:a16="http://schemas.microsoft.com/office/drawing/2014/main" id="{31EF31C4-6B8F-44F1-993D-5947608914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CBA786-EC9B-4536-A5E3-FB7EC29F99F2}"/>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300403066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t>12/1/2025</a:t>
            </a:fld>
            <a:endParaRPr lang="en-US"/>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397606911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9BBCE0-AED8-4E4B-9B05-261E8CA1875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062ECC-5999-422C-A3DF-DCFA4B1CF5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CC3794-7BE6-4A2A-9468-C7FC51EAAC0E}"/>
              </a:ext>
            </a:extLst>
          </p:cNvPr>
          <p:cNvSpPr>
            <a:spLocks noGrp="1"/>
          </p:cNvSpPr>
          <p:nvPr>
            <p:ph type="dt" sz="half" idx="10"/>
          </p:nvPr>
        </p:nvSpPr>
        <p:spPr/>
        <p:txBody>
          <a:bodyPr/>
          <a:lstStyle/>
          <a:p>
            <a:fld id="{11EBD0CC-E3E2-4331-AA06-EBB8ADD6037D}" type="datetimeFigureOut">
              <a:rPr lang="en-US" smtClean="0"/>
              <a:t>12/1/2025</a:t>
            </a:fld>
            <a:endParaRPr lang="en-US"/>
          </a:p>
        </p:txBody>
      </p:sp>
      <p:sp>
        <p:nvSpPr>
          <p:cNvPr id="5" name="Footer Placeholder 4">
            <a:extLst>
              <a:ext uri="{FF2B5EF4-FFF2-40B4-BE49-F238E27FC236}">
                <a16:creationId xmlns:a16="http://schemas.microsoft.com/office/drawing/2014/main" id="{01279640-B044-45DF-A253-99F525CE70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740F97-40D1-4185-8811-2F94EC72862B}"/>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32904890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122E196-4AD0-4581-91D5-0C0ABBEEB1C8}"/>
              </a:ext>
            </a:extLst>
          </p:cNvPr>
          <p:cNvSpPr>
            <a:spLocks noGrp="1"/>
          </p:cNvSpPr>
          <p:nvPr>
            <p:ph type="dt" sz="half" idx="10"/>
          </p:nvPr>
        </p:nvSpPr>
        <p:spPr/>
        <p:txBody>
          <a:bodyPr/>
          <a:lstStyle/>
          <a:p>
            <a:fld id="{1672910F-A919-4C6A-9434-21CA8096CDFD}" type="datetimeFigureOut">
              <a:rPr lang="en-US" smtClean="0"/>
              <a:t>12/1/2025</a:t>
            </a:fld>
            <a:endParaRPr lang="en-US"/>
          </a:p>
        </p:txBody>
      </p:sp>
      <p:sp>
        <p:nvSpPr>
          <p:cNvPr id="3" name="Footer Placeholder 2">
            <a:extLst>
              <a:ext uri="{FF2B5EF4-FFF2-40B4-BE49-F238E27FC236}">
                <a16:creationId xmlns:a16="http://schemas.microsoft.com/office/drawing/2014/main" id="{5B0DABE1-61A2-4F90-9403-3F49A4CED2E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69B6A65-59BA-4D27-AEDA-701AD0A2330F}"/>
              </a:ext>
            </a:extLst>
          </p:cNvPr>
          <p:cNvSpPr>
            <a:spLocks noGrp="1"/>
          </p:cNvSpPr>
          <p:nvPr>
            <p:ph type="sldNum" sz="quarter" idx="12"/>
          </p:nvPr>
        </p:nvSpPr>
        <p:spPr/>
        <p:txBody>
          <a:bodyPr/>
          <a:lstStyle/>
          <a:p>
            <a:fld id="{8AB5F502-AB85-4335-9AE6-20C4B6E48F65}" type="slidenum">
              <a:rPr lang="en-US" smtClean="0"/>
              <a:t>‹#›</a:t>
            </a:fld>
            <a:endParaRPr lang="en-US"/>
          </a:p>
        </p:txBody>
      </p:sp>
    </p:spTree>
    <p:extLst>
      <p:ext uri="{BB962C8B-B14F-4D97-AF65-F5344CB8AC3E}">
        <p14:creationId xmlns:p14="http://schemas.microsoft.com/office/powerpoint/2010/main" val="119292710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Section header" userDrawn="1">
  <p:cSld name="1_Section header">
    <p:bg>
      <p:bgPr>
        <a:solidFill>
          <a:schemeClr val="accent2">
            <a:lumMod val="20000"/>
            <a:lumOff val="80000"/>
          </a:schemeClr>
        </a:solidFill>
        <a:effectLst/>
      </p:bgPr>
    </p:bg>
    <p:spTree>
      <p:nvGrpSpPr>
        <p:cNvPr id="1" name="Shape 12"/>
        <p:cNvGrpSpPr/>
        <p:nvPr/>
      </p:nvGrpSpPr>
      <p:grpSpPr>
        <a:xfrm>
          <a:off x="0" y="0"/>
          <a:ext cx="0" cy="0"/>
          <a:chOff x="0" y="0"/>
          <a:chExt cx="0" cy="0"/>
        </a:xfrm>
      </p:grpSpPr>
      <p:sp>
        <p:nvSpPr>
          <p:cNvPr id="11" name="Freeform 17">
            <a:extLst>
              <a:ext uri="{FF2B5EF4-FFF2-40B4-BE49-F238E27FC236}">
                <a16:creationId xmlns:a16="http://schemas.microsoft.com/office/drawing/2014/main" id="{A2D75A9B-0539-4922-A971-098E2F07112B}"/>
              </a:ext>
            </a:extLst>
          </p:cNvPr>
          <p:cNvSpPr/>
          <p:nvPr userDrawn="1"/>
        </p:nvSpPr>
        <p:spPr>
          <a:xfrm>
            <a:off x="280793" y="1122218"/>
            <a:ext cx="11720707" cy="5564332"/>
          </a:xfrm>
          <a:prstGeom prst="rect">
            <a:avLst/>
          </a:prstGeom>
          <a:solidFill>
            <a:schemeClr val="bg1"/>
          </a:solidFill>
          <a:ln w="25400" cap="flat" cmpd="sng" algn="ctr">
            <a:solidFill>
              <a:schemeClr val="accent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6" name="Group 5"/>
          <p:cNvGrpSpPr/>
          <p:nvPr userDrawn="1"/>
        </p:nvGrpSpPr>
        <p:grpSpPr>
          <a:xfrm>
            <a:off x="502731" y="341095"/>
            <a:ext cx="2574745" cy="1931059"/>
            <a:chOff x="237072" y="234585"/>
            <a:chExt cx="1448294" cy="1448294"/>
          </a:xfrm>
          <a:solidFill>
            <a:schemeClr val="bg1"/>
          </a:solidFill>
        </p:grpSpPr>
        <p:sp>
          <p:nvSpPr>
            <p:cNvPr id="7" name="Oval 6"/>
            <p:cNvSpPr/>
            <p:nvPr/>
          </p:nvSpPr>
          <p:spPr>
            <a:xfrm>
              <a:off x="237072" y="234585"/>
              <a:ext cx="1448294" cy="1448294"/>
            </a:xfrm>
            <a:prstGeom prst="ellipse">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Oval 7"/>
            <p:cNvSpPr/>
            <p:nvPr/>
          </p:nvSpPr>
          <p:spPr>
            <a:xfrm>
              <a:off x="283311" y="280824"/>
              <a:ext cx="1355815" cy="1355815"/>
            </a:xfrm>
            <a:prstGeom prst="ellipse">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Oval 8"/>
            <p:cNvSpPr/>
            <p:nvPr/>
          </p:nvSpPr>
          <p:spPr>
            <a:xfrm>
              <a:off x="251674" y="248347"/>
              <a:ext cx="1419087" cy="1419087"/>
            </a:xfrm>
            <a:prstGeom prst="ellipse">
              <a:avLst/>
            </a:prstGeom>
            <a:grpFill/>
            <a:ln w="9525">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149675842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vi-VN"/>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vi-VN"/>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2D3DFD78-BE32-4A22-A575-D204E533973B}" type="slidenum">
              <a:rPr lang="vi-VN" smtClean="0"/>
              <a:t>‹#›</a:t>
            </a:fld>
            <a:endParaRPr lang="vi-VN"/>
          </a:p>
        </p:txBody>
      </p:sp>
    </p:spTree>
    <p:extLst>
      <p:ext uri="{BB962C8B-B14F-4D97-AF65-F5344CB8AC3E}">
        <p14:creationId xmlns:p14="http://schemas.microsoft.com/office/powerpoint/2010/main" val="65215470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vi-VN"/>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vi-VN"/>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2D3DFD78-BE32-4A22-A575-D204E533973B}" type="slidenum">
              <a:rPr lang="vi-VN" smtClean="0"/>
              <a:t>‹#›</a:t>
            </a:fld>
            <a:endParaRPr lang="vi-VN"/>
          </a:p>
        </p:txBody>
      </p:sp>
    </p:spTree>
    <p:extLst>
      <p:ext uri="{BB962C8B-B14F-4D97-AF65-F5344CB8AC3E}">
        <p14:creationId xmlns:p14="http://schemas.microsoft.com/office/powerpoint/2010/main" val="337180386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vi-VN"/>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vi-VN"/>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2D3DFD78-BE32-4A22-A575-D204E533973B}" type="slidenum">
              <a:rPr lang="vi-VN" smtClean="0"/>
              <a:t>‹#›</a:t>
            </a:fld>
            <a:endParaRPr lang="vi-VN"/>
          </a:p>
        </p:txBody>
      </p:sp>
    </p:spTree>
    <p:extLst>
      <p:ext uri="{BB962C8B-B14F-4D97-AF65-F5344CB8AC3E}">
        <p14:creationId xmlns:p14="http://schemas.microsoft.com/office/powerpoint/2010/main" val="353212705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fontAlgn="base">
              <a:spcBef>
                <a:spcPct val="0"/>
              </a:spcBef>
              <a:spcAft>
                <a:spcPct val="0"/>
              </a:spcAft>
              <a:defRPr/>
            </a:pPr>
            <a:endParaRPr lang="vi-VN"/>
          </a:p>
        </p:txBody>
      </p:sp>
      <p:sp>
        <p:nvSpPr>
          <p:cNvPr id="6" name="Footer Placeholder 5"/>
          <p:cNvSpPr>
            <a:spLocks noGrp="1"/>
          </p:cNvSpPr>
          <p:nvPr>
            <p:ph type="ftr" sz="quarter" idx="11"/>
          </p:nvPr>
        </p:nvSpPr>
        <p:spPr/>
        <p:txBody>
          <a:bodyPr/>
          <a:lstStyle/>
          <a:p>
            <a:pPr fontAlgn="base">
              <a:spcBef>
                <a:spcPct val="0"/>
              </a:spcBef>
              <a:spcAft>
                <a:spcPct val="0"/>
              </a:spcAft>
              <a:defRPr/>
            </a:pPr>
            <a:endParaRPr lang="vi-VN"/>
          </a:p>
        </p:txBody>
      </p:sp>
      <p:sp>
        <p:nvSpPr>
          <p:cNvPr id="7" name="Slide Number Placeholder 6"/>
          <p:cNvSpPr>
            <a:spLocks noGrp="1"/>
          </p:cNvSpPr>
          <p:nvPr>
            <p:ph type="sldNum" sz="quarter" idx="12"/>
          </p:nvPr>
        </p:nvSpPr>
        <p:spPr/>
        <p:txBody>
          <a:bodyPr/>
          <a:lstStyle/>
          <a:p>
            <a:pPr fontAlgn="base">
              <a:spcBef>
                <a:spcPct val="0"/>
              </a:spcBef>
              <a:spcAft>
                <a:spcPct val="0"/>
              </a:spcAft>
              <a:defRPr/>
            </a:pPr>
            <a:fld id="{2D3DFD78-BE32-4A22-A575-D204E533973B}" type="slidenum">
              <a:rPr lang="vi-VN" smtClean="0"/>
              <a:t>‹#›</a:t>
            </a:fld>
            <a:endParaRPr lang="vi-VN"/>
          </a:p>
        </p:txBody>
      </p:sp>
    </p:spTree>
    <p:extLst>
      <p:ext uri="{BB962C8B-B14F-4D97-AF65-F5344CB8AC3E}">
        <p14:creationId xmlns:p14="http://schemas.microsoft.com/office/powerpoint/2010/main" val="110791969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fontAlgn="base">
              <a:spcBef>
                <a:spcPct val="0"/>
              </a:spcBef>
              <a:spcAft>
                <a:spcPct val="0"/>
              </a:spcAft>
              <a:defRPr/>
            </a:pPr>
            <a:endParaRPr lang="vi-VN"/>
          </a:p>
        </p:txBody>
      </p:sp>
      <p:sp>
        <p:nvSpPr>
          <p:cNvPr id="8" name="Footer Placeholder 7"/>
          <p:cNvSpPr>
            <a:spLocks noGrp="1"/>
          </p:cNvSpPr>
          <p:nvPr>
            <p:ph type="ftr" sz="quarter" idx="11"/>
          </p:nvPr>
        </p:nvSpPr>
        <p:spPr/>
        <p:txBody>
          <a:bodyPr/>
          <a:lstStyle/>
          <a:p>
            <a:pPr fontAlgn="base">
              <a:spcBef>
                <a:spcPct val="0"/>
              </a:spcBef>
              <a:spcAft>
                <a:spcPct val="0"/>
              </a:spcAft>
              <a:defRPr/>
            </a:pPr>
            <a:endParaRPr lang="vi-VN"/>
          </a:p>
        </p:txBody>
      </p:sp>
      <p:sp>
        <p:nvSpPr>
          <p:cNvPr id="9" name="Slide Number Placeholder 8"/>
          <p:cNvSpPr>
            <a:spLocks noGrp="1"/>
          </p:cNvSpPr>
          <p:nvPr>
            <p:ph type="sldNum" sz="quarter" idx="12"/>
          </p:nvPr>
        </p:nvSpPr>
        <p:spPr/>
        <p:txBody>
          <a:bodyPr/>
          <a:lstStyle/>
          <a:p>
            <a:pPr fontAlgn="base">
              <a:spcBef>
                <a:spcPct val="0"/>
              </a:spcBef>
              <a:spcAft>
                <a:spcPct val="0"/>
              </a:spcAft>
              <a:defRPr/>
            </a:pPr>
            <a:fld id="{2D3DFD78-BE32-4A22-A575-D204E533973B}" type="slidenum">
              <a:rPr lang="vi-VN" smtClean="0"/>
              <a:t>‹#›</a:t>
            </a:fld>
            <a:endParaRPr lang="vi-VN"/>
          </a:p>
        </p:txBody>
      </p:sp>
    </p:spTree>
    <p:extLst>
      <p:ext uri="{BB962C8B-B14F-4D97-AF65-F5344CB8AC3E}">
        <p14:creationId xmlns:p14="http://schemas.microsoft.com/office/powerpoint/2010/main" val="257381209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fontAlgn="base">
              <a:spcBef>
                <a:spcPct val="0"/>
              </a:spcBef>
              <a:spcAft>
                <a:spcPct val="0"/>
              </a:spcAft>
              <a:defRPr/>
            </a:pPr>
            <a:endParaRPr lang="vi-VN"/>
          </a:p>
        </p:txBody>
      </p:sp>
      <p:sp>
        <p:nvSpPr>
          <p:cNvPr id="4" name="Footer Placeholder 3"/>
          <p:cNvSpPr>
            <a:spLocks noGrp="1"/>
          </p:cNvSpPr>
          <p:nvPr>
            <p:ph type="ftr" sz="quarter" idx="11"/>
          </p:nvPr>
        </p:nvSpPr>
        <p:spPr/>
        <p:txBody>
          <a:bodyPr/>
          <a:lstStyle/>
          <a:p>
            <a:pPr fontAlgn="base">
              <a:spcBef>
                <a:spcPct val="0"/>
              </a:spcBef>
              <a:spcAft>
                <a:spcPct val="0"/>
              </a:spcAft>
              <a:defRPr/>
            </a:pPr>
            <a:endParaRPr lang="vi-VN"/>
          </a:p>
        </p:txBody>
      </p:sp>
      <p:sp>
        <p:nvSpPr>
          <p:cNvPr id="5" name="Slide Number Placeholder 4"/>
          <p:cNvSpPr>
            <a:spLocks noGrp="1"/>
          </p:cNvSpPr>
          <p:nvPr>
            <p:ph type="sldNum" sz="quarter" idx="12"/>
          </p:nvPr>
        </p:nvSpPr>
        <p:spPr/>
        <p:txBody>
          <a:bodyPr/>
          <a:lstStyle/>
          <a:p>
            <a:pPr fontAlgn="base">
              <a:spcBef>
                <a:spcPct val="0"/>
              </a:spcBef>
              <a:spcAft>
                <a:spcPct val="0"/>
              </a:spcAft>
              <a:defRPr/>
            </a:pPr>
            <a:fld id="{2D3DFD78-BE32-4A22-A575-D204E533973B}" type="slidenum">
              <a:rPr lang="vi-VN" smtClean="0"/>
              <a:t>‹#›</a:t>
            </a:fld>
            <a:endParaRPr lang="vi-VN"/>
          </a:p>
        </p:txBody>
      </p:sp>
    </p:spTree>
    <p:extLst>
      <p:ext uri="{BB962C8B-B14F-4D97-AF65-F5344CB8AC3E}">
        <p14:creationId xmlns:p14="http://schemas.microsoft.com/office/powerpoint/2010/main" val="424624660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fontAlgn="base">
              <a:spcBef>
                <a:spcPct val="0"/>
              </a:spcBef>
              <a:spcAft>
                <a:spcPct val="0"/>
              </a:spcAft>
              <a:defRPr/>
            </a:pPr>
            <a:endParaRPr lang="vi-VN"/>
          </a:p>
        </p:txBody>
      </p:sp>
      <p:sp>
        <p:nvSpPr>
          <p:cNvPr id="3" name="Footer Placeholder 2"/>
          <p:cNvSpPr>
            <a:spLocks noGrp="1"/>
          </p:cNvSpPr>
          <p:nvPr>
            <p:ph type="ftr" sz="quarter" idx="11"/>
          </p:nvPr>
        </p:nvSpPr>
        <p:spPr/>
        <p:txBody>
          <a:bodyPr/>
          <a:lstStyle/>
          <a:p>
            <a:pPr fontAlgn="base">
              <a:spcBef>
                <a:spcPct val="0"/>
              </a:spcBef>
              <a:spcAft>
                <a:spcPct val="0"/>
              </a:spcAft>
              <a:defRPr/>
            </a:pPr>
            <a:endParaRPr lang="vi-VN"/>
          </a:p>
        </p:txBody>
      </p:sp>
      <p:sp>
        <p:nvSpPr>
          <p:cNvPr id="4" name="Slide Number Placeholder 3"/>
          <p:cNvSpPr>
            <a:spLocks noGrp="1"/>
          </p:cNvSpPr>
          <p:nvPr>
            <p:ph type="sldNum" sz="quarter" idx="12"/>
          </p:nvPr>
        </p:nvSpPr>
        <p:spPr/>
        <p:txBody>
          <a:bodyPr/>
          <a:lstStyle/>
          <a:p>
            <a:pPr fontAlgn="base">
              <a:spcBef>
                <a:spcPct val="0"/>
              </a:spcBef>
              <a:spcAft>
                <a:spcPct val="0"/>
              </a:spcAft>
              <a:defRPr/>
            </a:pPr>
            <a:fld id="{2D3DFD78-BE32-4A22-A575-D204E533973B}" type="slidenum">
              <a:rPr lang="vi-VN" smtClean="0"/>
              <a:t>‹#›</a:t>
            </a:fld>
            <a:endParaRPr lang="vi-VN"/>
          </a:p>
        </p:txBody>
      </p:sp>
    </p:spTree>
    <p:extLst>
      <p:ext uri="{BB962C8B-B14F-4D97-AF65-F5344CB8AC3E}">
        <p14:creationId xmlns:p14="http://schemas.microsoft.com/office/powerpoint/2010/main" val="409213028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fontAlgn="base">
              <a:spcBef>
                <a:spcPct val="0"/>
              </a:spcBef>
              <a:spcAft>
                <a:spcPct val="0"/>
              </a:spcAft>
              <a:defRPr/>
            </a:pPr>
            <a:endParaRPr lang="vi-VN"/>
          </a:p>
        </p:txBody>
      </p:sp>
      <p:sp>
        <p:nvSpPr>
          <p:cNvPr id="6" name="Footer Placeholder 5"/>
          <p:cNvSpPr>
            <a:spLocks noGrp="1"/>
          </p:cNvSpPr>
          <p:nvPr>
            <p:ph type="ftr" sz="quarter" idx="11"/>
          </p:nvPr>
        </p:nvSpPr>
        <p:spPr/>
        <p:txBody>
          <a:bodyPr/>
          <a:lstStyle/>
          <a:p>
            <a:pPr fontAlgn="base">
              <a:spcBef>
                <a:spcPct val="0"/>
              </a:spcBef>
              <a:spcAft>
                <a:spcPct val="0"/>
              </a:spcAft>
              <a:defRPr/>
            </a:pPr>
            <a:endParaRPr lang="vi-VN"/>
          </a:p>
        </p:txBody>
      </p:sp>
      <p:sp>
        <p:nvSpPr>
          <p:cNvPr id="7" name="Slide Number Placeholder 6"/>
          <p:cNvSpPr>
            <a:spLocks noGrp="1"/>
          </p:cNvSpPr>
          <p:nvPr>
            <p:ph type="sldNum" sz="quarter" idx="12"/>
          </p:nvPr>
        </p:nvSpPr>
        <p:spPr/>
        <p:txBody>
          <a:bodyPr/>
          <a:lstStyle/>
          <a:p>
            <a:pPr fontAlgn="base">
              <a:spcBef>
                <a:spcPct val="0"/>
              </a:spcBef>
              <a:spcAft>
                <a:spcPct val="0"/>
              </a:spcAft>
              <a:defRPr/>
            </a:pPr>
            <a:fld id="{2D3DFD78-BE32-4A22-A575-D204E533973B}" type="slidenum">
              <a:rPr lang="vi-VN" smtClean="0"/>
              <a:t>‹#›</a:t>
            </a:fld>
            <a:endParaRPr lang="vi-VN"/>
          </a:p>
        </p:txBody>
      </p:sp>
    </p:spTree>
    <p:extLst>
      <p:ext uri="{BB962C8B-B14F-4D97-AF65-F5344CB8AC3E}">
        <p14:creationId xmlns:p14="http://schemas.microsoft.com/office/powerpoint/2010/main" val="145070989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en-US" sz="3200" b="0" i="0" u="none" strike="noStrike" kern="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fontAlgn="base">
              <a:spcBef>
                <a:spcPct val="0"/>
              </a:spcBef>
              <a:spcAft>
                <a:spcPct val="0"/>
              </a:spcAft>
              <a:defRPr/>
            </a:pPr>
            <a:endParaRPr lang="vi-VN"/>
          </a:p>
        </p:txBody>
      </p:sp>
      <p:sp>
        <p:nvSpPr>
          <p:cNvPr id="6" name="Footer Placeholder 5"/>
          <p:cNvSpPr>
            <a:spLocks noGrp="1"/>
          </p:cNvSpPr>
          <p:nvPr>
            <p:ph type="ftr" sz="quarter" idx="11"/>
          </p:nvPr>
        </p:nvSpPr>
        <p:spPr/>
        <p:txBody>
          <a:bodyPr/>
          <a:lstStyle/>
          <a:p>
            <a:pPr fontAlgn="base">
              <a:spcBef>
                <a:spcPct val="0"/>
              </a:spcBef>
              <a:spcAft>
                <a:spcPct val="0"/>
              </a:spcAft>
              <a:defRPr/>
            </a:pPr>
            <a:endParaRPr lang="vi-VN"/>
          </a:p>
        </p:txBody>
      </p:sp>
      <p:sp>
        <p:nvSpPr>
          <p:cNvPr id="7" name="Slide Number Placeholder 6"/>
          <p:cNvSpPr>
            <a:spLocks noGrp="1"/>
          </p:cNvSpPr>
          <p:nvPr>
            <p:ph type="sldNum" sz="quarter" idx="12"/>
          </p:nvPr>
        </p:nvSpPr>
        <p:spPr/>
        <p:txBody>
          <a:bodyPr/>
          <a:lstStyle/>
          <a:p>
            <a:pPr fontAlgn="base">
              <a:spcBef>
                <a:spcPct val="0"/>
              </a:spcBef>
              <a:spcAft>
                <a:spcPct val="0"/>
              </a:spcAft>
              <a:defRPr/>
            </a:pPr>
            <a:fld id="{2D3DFD78-BE32-4A22-A575-D204E533973B}" type="slidenum">
              <a:rPr lang="vi-VN" smtClean="0"/>
              <a:t>‹#›</a:t>
            </a:fld>
            <a:endParaRPr lang="vi-VN"/>
          </a:p>
        </p:txBody>
      </p:sp>
    </p:spTree>
    <p:extLst>
      <p:ext uri="{BB962C8B-B14F-4D97-AF65-F5344CB8AC3E}">
        <p14:creationId xmlns:p14="http://schemas.microsoft.com/office/powerpoint/2010/main" val="21887636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93231-46C2-4980-8E61-B2AF2DA027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691BBAC-13F2-4819-A704-447087E7F3A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FBE09B0-7735-48B7-93DA-B0F2282F55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DD76A7-36D4-46CD-9A36-26544AEF221E}"/>
              </a:ext>
            </a:extLst>
          </p:cNvPr>
          <p:cNvSpPr>
            <a:spLocks noGrp="1"/>
          </p:cNvSpPr>
          <p:nvPr>
            <p:ph type="dt" sz="half" idx="10"/>
          </p:nvPr>
        </p:nvSpPr>
        <p:spPr/>
        <p:txBody>
          <a:bodyPr/>
          <a:lstStyle/>
          <a:p>
            <a:fld id="{1672910F-A919-4C6A-9434-21CA8096CDFD}" type="datetimeFigureOut">
              <a:rPr lang="en-US" smtClean="0"/>
              <a:t>12/1/2025</a:t>
            </a:fld>
            <a:endParaRPr lang="en-US"/>
          </a:p>
        </p:txBody>
      </p:sp>
      <p:sp>
        <p:nvSpPr>
          <p:cNvPr id="6" name="Footer Placeholder 5">
            <a:extLst>
              <a:ext uri="{FF2B5EF4-FFF2-40B4-BE49-F238E27FC236}">
                <a16:creationId xmlns:a16="http://schemas.microsoft.com/office/drawing/2014/main" id="{EC598C72-D57F-44C1-8E7C-F3E2633A9C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C18A70-6A6B-47CC-8429-11EB60C0F1ED}"/>
              </a:ext>
            </a:extLst>
          </p:cNvPr>
          <p:cNvSpPr>
            <a:spLocks noGrp="1"/>
          </p:cNvSpPr>
          <p:nvPr>
            <p:ph type="sldNum" sz="quarter" idx="12"/>
          </p:nvPr>
        </p:nvSpPr>
        <p:spPr/>
        <p:txBody>
          <a:bodyPr/>
          <a:lstStyle/>
          <a:p>
            <a:fld id="{8AB5F502-AB85-4335-9AE6-20C4B6E48F65}" type="slidenum">
              <a:rPr lang="en-US" smtClean="0"/>
              <a:t>‹#›</a:t>
            </a:fld>
            <a:endParaRPr lang="en-US"/>
          </a:p>
        </p:txBody>
      </p:sp>
    </p:spTree>
    <p:extLst>
      <p:ext uri="{BB962C8B-B14F-4D97-AF65-F5344CB8AC3E}">
        <p14:creationId xmlns:p14="http://schemas.microsoft.com/office/powerpoint/2010/main" val="378106797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vi-VN"/>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vi-VN"/>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2D3DFD78-BE32-4A22-A575-D204E533973B}" type="slidenum">
              <a:rPr lang="vi-VN" smtClean="0"/>
              <a:t>‹#›</a:t>
            </a:fld>
            <a:endParaRPr lang="vi-VN"/>
          </a:p>
        </p:txBody>
      </p:sp>
    </p:spTree>
    <p:extLst>
      <p:ext uri="{BB962C8B-B14F-4D97-AF65-F5344CB8AC3E}">
        <p14:creationId xmlns:p14="http://schemas.microsoft.com/office/powerpoint/2010/main" val="287035626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vi-VN"/>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vi-VN"/>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2D3DFD78-BE32-4A22-A575-D204E533973B}" type="slidenum">
              <a:rPr lang="vi-VN" smtClean="0"/>
              <a:t>‹#›</a:t>
            </a:fld>
            <a:endParaRPr lang="vi-VN"/>
          </a:p>
        </p:txBody>
      </p:sp>
    </p:spTree>
    <p:extLst>
      <p:ext uri="{BB962C8B-B14F-4D97-AF65-F5344CB8AC3E}">
        <p14:creationId xmlns:p14="http://schemas.microsoft.com/office/powerpoint/2010/main" val="66034880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AndTwoObj">
  <p:cSld name="Title, Content, and 2 Content">
    <p:bg>
      <p:bgPr>
        <a:solidFill>
          <a:srgbClr val="FFFFCC"/>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34585" y="617538"/>
            <a:ext cx="10390716" cy="1143000"/>
          </a:xfrm>
        </p:spPr>
        <p:txBody>
          <a:bodyPr/>
          <a:lstStyle/>
          <a:p>
            <a:r>
              <a:rPr lang="en-US"/>
              <a:t>Click to edit Master title style</a:t>
            </a:r>
          </a:p>
        </p:txBody>
      </p:sp>
      <p:sp>
        <p:nvSpPr>
          <p:cNvPr id="3" name="Content Placeholder 2"/>
          <p:cNvSpPr>
            <a:spLocks noGrp="1"/>
          </p:cNvSpPr>
          <p:nvPr>
            <p:ph sz="half" idx="1"/>
          </p:nvPr>
        </p:nvSpPr>
        <p:spPr>
          <a:xfrm>
            <a:off x="1576917" y="2017713"/>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860117" y="2017713"/>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60117" y="4151313"/>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5"/>
          <p:cNvSpPr>
            <a:spLocks noGrp="1"/>
          </p:cNvSpPr>
          <p:nvPr>
            <p:ph type="dt" sz="half" idx="12"/>
          </p:nvPr>
        </p:nvSpPr>
        <p:spPr bwMode="auto">
          <a:xfrm>
            <a:off x="1219200" y="6324600"/>
            <a:ext cx="2540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pPr fontAlgn="base">
              <a:spcBef>
                <a:spcPct val="0"/>
              </a:spcBef>
              <a:spcAft>
                <a:spcPct val="0"/>
              </a:spcAft>
              <a:defRPr/>
            </a:pPr>
            <a:endParaRPr lang="en-US"/>
          </a:p>
        </p:txBody>
      </p:sp>
      <p:sp>
        <p:nvSpPr>
          <p:cNvPr id="8" name="Footer Placeholder 6"/>
          <p:cNvSpPr>
            <a:spLocks noGrp="1"/>
          </p:cNvSpPr>
          <p:nvPr>
            <p:ph type="ftr" sz="quarter" idx="13"/>
          </p:nvPr>
        </p:nvSpPr>
        <p:spPr bwMode="auto">
          <a:xfrm>
            <a:off x="4470400" y="6324600"/>
            <a:ext cx="38608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pPr fontAlgn="base">
              <a:spcBef>
                <a:spcPct val="0"/>
              </a:spcBef>
              <a:spcAft>
                <a:spcPct val="0"/>
              </a:spcAft>
              <a:defRPr/>
            </a:pPr>
            <a:endParaRPr lang="en-US"/>
          </a:p>
        </p:txBody>
      </p:sp>
      <p:sp>
        <p:nvSpPr>
          <p:cNvPr id="9" name="Slide Number Placeholder 7"/>
          <p:cNvSpPr>
            <a:spLocks noGrp="1"/>
          </p:cNvSpPr>
          <p:nvPr>
            <p:ph type="sldNum" sz="quarter" idx="4"/>
          </p:nvPr>
        </p:nvSpPr>
        <p:spPr bwMode="auto">
          <a:xfrm>
            <a:off x="9042400" y="6324600"/>
            <a:ext cx="2540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pPr fontAlgn="base">
              <a:spcBef>
                <a:spcPct val="0"/>
              </a:spcBef>
              <a:spcAft>
                <a:spcPct val="0"/>
              </a:spcAft>
              <a:defRPr/>
            </a:pPr>
            <a:fld id="{C48DABAE-6ED1-4470-BED8-4E85F157B11F}" type="slidenum">
              <a:rPr lang="en-US" smtClean="0"/>
              <a:t>‹#›</a:t>
            </a:fld>
            <a:endParaRPr lang="en-US"/>
          </a:p>
        </p:txBody>
      </p:sp>
    </p:spTree>
    <p:extLst>
      <p:ext uri="{BB962C8B-B14F-4D97-AF65-F5344CB8AC3E}">
        <p14:creationId xmlns:p14="http://schemas.microsoft.com/office/powerpoint/2010/main" val="2588252043"/>
      </p:ext>
    </p:extLst>
  </p:cSld>
  <p:clrMapOvr>
    <a:masterClrMapping/>
  </p:clrMapOvr>
  <p:transition spd="med" advClick="0" advTm="10000">
    <p:blinds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37E82-414B-42B4-865D-7A05EFD0BE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7DBD3BC-B995-4C67-B453-60C51853212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6F7C310-F585-4563-B7F2-492D7D8A53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A677B22-3779-4160-A936-F693AE4EFF05}"/>
              </a:ext>
            </a:extLst>
          </p:cNvPr>
          <p:cNvSpPr>
            <a:spLocks noGrp="1"/>
          </p:cNvSpPr>
          <p:nvPr>
            <p:ph type="dt" sz="half" idx="10"/>
          </p:nvPr>
        </p:nvSpPr>
        <p:spPr/>
        <p:txBody>
          <a:bodyPr/>
          <a:lstStyle/>
          <a:p>
            <a:fld id="{1672910F-A919-4C6A-9434-21CA8096CDFD}" type="datetimeFigureOut">
              <a:rPr lang="en-US" smtClean="0"/>
              <a:t>12/1/2025</a:t>
            </a:fld>
            <a:endParaRPr lang="en-US"/>
          </a:p>
        </p:txBody>
      </p:sp>
      <p:sp>
        <p:nvSpPr>
          <p:cNvPr id="6" name="Footer Placeholder 5">
            <a:extLst>
              <a:ext uri="{FF2B5EF4-FFF2-40B4-BE49-F238E27FC236}">
                <a16:creationId xmlns:a16="http://schemas.microsoft.com/office/drawing/2014/main" id="{F53E1CF5-7DC1-46B0-9604-568AB0FE1E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7AFE18-50ED-48D5-835E-D081F42D410E}"/>
              </a:ext>
            </a:extLst>
          </p:cNvPr>
          <p:cNvSpPr>
            <a:spLocks noGrp="1"/>
          </p:cNvSpPr>
          <p:nvPr>
            <p:ph type="sldNum" sz="quarter" idx="12"/>
          </p:nvPr>
        </p:nvSpPr>
        <p:spPr/>
        <p:txBody>
          <a:bodyPr/>
          <a:lstStyle/>
          <a:p>
            <a:fld id="{8AB5F502-AB85-4335-9AE6-20C4B6E48F65}" type="slidenum">
              <a:rPr lang="en-US" smtClean="0"/>
              <a:t>‹#›</a:t>
            </a:fld>
            <a:endParaRPr lang="en-US"/>
          </a:p>
        </p:txBody>
      </p:sp>
    </p:spTree>
    <p:extLst>
      <p:ext uri="{BB962C8B-B14F-4D97-AF65-F5344CB8AC3E}">
        <p14:creationId xmlns:p14="http://schemas.microsoft.com/office/powerpoint/2010/main" val="2620681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theme" Target="../theme/theme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theme" Target="../theme/theme7.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AF909C3-9C78-4C95-8FF6-5DBA18D621B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693BED2-8880-49D2-96B9-75FEE2AFCB8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0EAB3E-6D21-4A64-B125-42525918A7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72910F-A919-4C6A-9434-21CA8096CDFD}" type="datetimeFigureOut">
              <a:rPr lang="en-US" smtClean="0"/>
              <a:t>12/1/2025</a:t>
            </a:fld>
            <a:endParaRPr lang="en-US"/>
          </a:p>
        </p:txBody>
      </p:sp>
      <p:sp>
        <p:nvSpPr>
          <p:cNvPr id="5" name="Footer Placeholder 4">
            <a:extLst>
              <a:ext uri="{FF2B5EF4-FFF2-40B4-BE49-F238E27FC236}">
                <a16:creationId xmlns:a16="http://schemas.microsoft.com/office/drawing/2014/main" id="{1E52C976-5426-4CFF-8A03-068689729B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3D4B34A-FD92-4DBD-B4DD-8578C0FAFDF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B5F502-AB85-4335-9AE6-20C4B6E48F65}" type="slidenum">
              <a:rPr lang="en-US" smtClean="0"/>
              <a:t>‹#›</a:t>
            </a:fld>
            <a:endParaRPr lang="en-US"/>
          </a:p>
        </p:txBody>
      </p:sp>
    </p:spTree>
    <p:extLst>
      <p:ext uri="{BB962C8B-B14F-4D97-AF65-F5344CB8AC3E}">
        <p14:creationId xmlns:p14="http://schemas.microsoft.com/office/powerpoint/2010/main" val="5682021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7930D4-6E6A-4F63-8926-E066E9E16393}" type="datetimeFigureOut">
              <a:rPr lang="en-US" smtClean="0">
                <a:solidFill>
                  <a:prstClr val="black">
                    <a:tint val="75000"/>
                  </a:prstClr>
                </a:solidFill>
              </a:rPr>
              <a:t>12/1/2025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0250327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9E4B4B-505B-43E2-987D-384A64AE44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B41F7E-7A02-4FF2-8AF5-A1AE59CD3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1E1E4-156A-4C10-BC26-D07F5C724A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t>12/1/2025</a:t>
            </a:fld>
            <a:endParaRPr lang="en-US"/>
          </a:p>
        </p:txBody>
      </p:sp>
      <p:sp>
        <p:nvSpPr>
          <p:cNvPr id="5" name="Footer Placeholder 4">
            <a:extLst>
              <a:ext uri="{FF2B5EF4-FFF2-40B4-BE49-F238E27FC236}">
                <a16:creationId xmlns:a16="http://schemas.microsoft.com/office/drawing/2014/main" id="{E57F9652-3E39-43EA-9F4E-489A7F3BC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6CC6A0-BF40-4ACA-867F-55115DA3F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t>‹#›</a:t>
            </a:fld>
            <a:endParaRPr lang="en-US"/>
          </a:p>
        </p:txBody>
      </p:sp>
      <p:sp>
        <p:nvSpPr>
          <p:cNvPr id="8" name="TextBox 7">
            <a:extLst>
              <a:ext uri="{FF2B5EF4-FFF2-40B4-BE49-F238E27FC236}">
                <a16:creationId xmlns:a16="http://schemas.microsoft.com/office/drawing/2014/main" id="{C0E103C9-1932-4B3D-B1A4-7EEDAA6CB569}"/>
              </a:ext>
            </a:extLst>
          </p:cNvPr>
          <p:cNvSpPr txBox="1"/>
          <p:nvPr userDrawn="1"/>
        </p:nvSpPr>
        <p:spPr>
          <a:xfrm>
            <a:off x="11139731" y="34963"/>
            <a:ext cx="1052269"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endParaRPr lang="en-US" sz="1200" kern="0" dirty="0">
              <a:solidFill>
                <a:schemeClr val="tx1">
                  <a:lumMod val="50000"/>
                  <a:lumOff val="50000"/>
                </a:schemeClr>
              </a:solidFill>
              <a:cs typeface="Arial"/>
              <a:sym typeface="Arial"/>
            </a:endParaRPr>
          </a:p>
        </p:txBody>
      </p:sp>
    </p:spTree>
    <p:extLst>
      <p:ext uri="{BB962C8B-B14F-4D97-AF65-F5344CB8AC3E}">
        <p14:creationId xmlns:p14="http://schemas.microsoft.com/office/powerpoint/2010/main" val="291870676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sp>
        <p:nvSpPr>
          <p:cNvPr id="1026" name="Title 1025"/>
          <p:cNvSpPr>
            <a:spLocks noGrp="1"/>
          </p:cNvSpPr>
          <p:nvPr>
            <p:ph type="title"/>
          </p:nvPr>
        </p:nvSpPr>
        <p:spPr>
          <a:xfrm>
            <a:off x="609600" y="274638"/>
            <a:ext cx="10972800" cy="1143000"/>
          </a:xfrm>
          <a:prstGeom prst="rect">
            <a:avLst/>
          </a:prstGeom>
          <a:noFill/>
          <a:ln w="9525">
            <a:noFill/>
          </a:ln>
        </p:spPr>
        <p:txBody>
          <a:bodyPr anchor="ctr"/>
          <a:lstStyle/>
          <a:p>
            <a:pPr lvl="0"/>
            <a:r>
              <a:t>Click to edit Master title style</a:t>
            </a:r>
          </a:p>
        </p:txBody>
      </p:sp>
      <p:sp>
        <p:nvSpPr>
          <p:cNvPr id="1027" name="Text Placeholder 1026"/>
          <p:cNvSpPr>
            <a:spLocks noGrp="1"/>
          </p:cNvSpPr>
          <p:nvPr>
            <p:ph type="body" idx="1"/>
          </p:nvPr>
        </p:nvSpPr>
        <p:spPr>
          <a:xfrm>
            <a:off x="609600" y="1600202"/>
            <a:ext cx="10972800" cy="4525963"/>
          </a:xfrm>
          <a:prstGeom prst="rect">
            <a:avLst/>
          </a:prstGeom>
          <a:noFill/>
          <a:ln w="9525">
            <a:noFill/>
          </a:ln>
        </p:spPr>
        <p:txBody>
          <a:bodyPr/>
          <a:lstStyle/>
          <a:p>
            <a:pPr lvl="0"/>
            <a:r>
              <a:t>Click to edit Master text styles</a:t>
            </a:r>
          </a:p>
          <a:p>
            <a:pPr lvl="1"/>
            <a:r>
              <a:t>Second level</a:t>
            </a:r>
          </a:p>
          <a:p>
            <a:pPr lvl="2"/>
            <a:r>
              <a:t>Third level</a:t>
            </a:r>
          </a:p>
          <a:p>
            <a:pPr lvl="3"/>
            <a:r>
              <a:t>Fourth level</a:t>
            </a:r>
          </a:p>
          <a:p>
            <a:pPr lvl="4"/>
            <a:r>
              <a:t>Fifth level</a:t>
            </a:r>
          </a:p>
        </p:txBody>
      </p:sp>
      <p:sp>
        <p:nvSpPr>
          <p:cNvPr id="1028" name="Date Placeholder 1027"/>
          <p:cNvSpPr>
            <a:spLocks noGrp="1"/>
          </p:cNvSpPr>
          <p:nvPr>
            <p:ph type="dt" sz="half" idx="2"/>
          </p:nvPr>
        </p:nvSpPr>
        <p:spPr>
          <a:xfrm>
            <a:off x="609600" y="6245225"/>
            <a:ext cx="2844800" cy="476250"/>
          </a:xfrm>
          <a:prstGeom prst="rect">
            <a:avLst/>
          </a:prstGeom>
          <a:noFill/>
          <a:ln w="9525">
            <a:noFill/>
          </a:ln>
        </p:spPr>
        <p:txBody>
          <a:bodyPr/>
          <a:lstStyle>
            <a:lvl1pPr>
              <a:defRPr sz="1050"/>
            </a:lvl1pPr>
          </a:lstStyle>
          <a:p>
            <a:pPr defTabSz="685800"/>
            <a:endParaRPr lang="en-US">
              <a:solidFill>
                <a:srgbClr val="000000"/>
              </a:solidFill>
            </a:endParaRPr>
          </a:p>
        </p:txBody>
      </p:sp>
      <p:sp>
        <p:nvSpPr>
          <p:cNvPr id="1029" name="Footer Placeholder 1028"/>
          <p:cNvSpPr>
            <a:spLocks noGrp="1"/>
          </p:cNvSpPr>
          <p:nvPr>
            <p:ph type="ftr" sz="quarter" idx="3"/>
          </p:nvPr>
        </p:nvSpPr>
        <p:spPr>
          <a:xfrm>
            <a:off x="4165600" y="6245225"/>
            <a:ext cx="3860800" cy="476250"/>
          </a:xfrm>
          <a:prstGeom prst="rect">
            <a:avLst/>
          </a:prstGeom>
          <a:noFill/>
          <a:ln w="9525">
            <a:noFill/>
          </a:ln>
        </p:spPr>
        <p:txBody>
          <a:bodyPr/>
          <a:lstStyle>
            <a:lvl1pPr algn="ctr">
              <a:defRPr sz="1050"/>
            </a:lvl1pPr>
          </a:lstStyle>
          <a:p>
            <a:pPr defTabSz="685800"/>
            <a:endParaRPr lang="en-US">
              <a:solidFill>
                <a:srgbClr val="000000"/>
              </a:solidFill>
            </a:endParaRPr>
          </a:p>
        </p:txBody>
      </p:sp>
      <p:sp>
        <p:nvSpPr>
          <p:cNvPr id="1030" name="Slide Number Placeholder 1029"/>
          <p:cNvSpPr>
            <a:spLocks noGrp="1"/>
          </p:cNvSpPr>
          <p:nvPr>
            <p:ph type="sldNum" sz="quarter" idx="4"/>
          </p:nvPr>
        </p:nvSpPr>
        <p:spPr>
          <a:xfrm>
            <a:off x="8737600" y="6245225"/>
            <a:ext cx="2844800" cy="476250"/>
          </a:xfrm>
          <a:prstGeom prst="rect">
            <a:avLst/>
          </a:prstGeom>
          <a:noFill/>
          <a:ln w="9525">
            <a:noFill/>
          </a:ln>
        </p:spPr>
        <p:txBody>
          <a:bodyPr/>
          <a:lstStyle>
            <a:lvl1pPr algn="r">
              <a:defRPr sz="1050"/>
            </a:lvl1pPr>
          </a:lstStyle>
          <a:p>
            <a:pPr defTabSz="685800"/>
            <a:fld id="{9A0DB2DC-4C9A-4742-B13C-FB6460FD3503}" type="slidenum">
              <a:rPr lang="en-US" smtClean="0">
                <a:solidFill>
                  <a:srgbClr val="000000"/>
                </a:solidFill>
              </a:rPr>
              <a:pPr defTabSz="685800"/>
              <a:t>‹#›</a:t>
            </a:fld>
            <a:endParaRPr lang="en-US">
              <a:solidFill>
                <a:srgbClr val="000000"/>
              </a:solidFill>
            </a:endParaRPr>
          </a:p>
        </p:txBody>
      </p:sp>
    </p:spTree>
    <p:extLst>
      <p:ext uri="{BB962C8B-B14F-4D97-AF65-F5344CB8AC3E}">
        <p14:creationId xmlns:p14="http://schemas.microsoft.com/office/powerpoint/2010/main" val="254606333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hf sldNum="0" hdr="0" ftr="0" dt="0"/>
  <p:txStyles>
    <p:titleStyle>
      <a:lvl1pPr marL="0" lvl="0" indent="0" algn="ctr" defTabSz="685800" eaLnBrk="1" fontAlgn="base" latinLnBrk="0" hangingPunct="1">
        <a:lnSpc>
          <a:spcPct val="100000"/>
        </a:lnSpc>
        <a:spcBef>
          <a:spcPct val="0"/>
        </a:spcBef>
        <a:spcAft>
          <a:spcPct val="0"/>
        </a:spcAft>
        <a:buNone/>
        <a:defRPr sz="3300" b="0" i="0" u="none" kern="1200" baseline="0">
          <a:solidFill>
            <a:schemeClr val="tx2"/>
          </a:solidFill>
          <a:latin typeface="+mj-lt"/>
          <a:ea typeface="+mj-ea"/>
          <a:cs typeface="+mj-cs"/>
        </a:defRPr>
      </a:lvl1pPr>
    </p:titleStyle>
    <p:bodyStyle>
      <a:lvl1pPr marL="257175" lvl="0" indent="-257175" algn="l" defTabSz="6858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1pPr>
      <a:lvl2pPr marL="557213" lvl="1" indent="-214313" algn="l" defTabSz="685800" eaLnBrk="1" fontAlgn="base" latinLnBrk="0" hangingPunct="1">
        <a:lnSpc>
          <a:spcPct val="100000"/>
        </a:lnSpc>
        <a:spcBef>
          <a:spcPct val="20000"/>
        </a:spcBef>
        <a:spcAft>
          <a:spcPct val="0"/>
        </a:spcAft>
        <a:buChar char="–"/>
        <a:defRPr sz="2100" b="0" i="0" u="none" kern="1200" baseline="0">
          <a:solidFill>
            <a:schemeClr val="tx1"/>
          </a:solidFill>
          <a:latin typeface="+mn-lt"/>
          <a:ea typeface="+mn-ea"/>
          <a:cs typeface="+mn-cs"/>
        </a:defRPr>
      </a:lvl2pPr>
      <a:lvl3pPr marL="857250" lvl="2" indent="-171450" algn="l" defTabSz="685800" eaLnBrk="1" fontAlgn="base" latinLnBrk="0" hangingPunct="1">
        <a:lnSpc>
          <a:spcPct val="100000"/>
        </a:lnSpc>
        <a:spcBef>
          <a:spcPct val="20000"/>
        </a:spcBef>
        <a:spcAft>
          <a:spcPct val="0"/>
        </a:spcAft>
        <a:buChar char="•"/>
        <a:defRPr sz="1800" b="0" i="0" u="none" kern="1200" baseline="0">
          <a:solidFill>
            <a:schemeClr val="tx1"/>
          </a:solidFill>
          <a:latin typeface="+mn-lt"/>
          <a:ea typeface="+mn-ea"/>
          <a:cs typeface="+mn-cs"/>
        </a:defRPr>
      </a:lvl3pPr>
      <a:lvl4pPr marL="1200150" lvl="3" indent="-171450" algn="l" defTabSz="685800" eaLnBrk="1" fontAlgn="base" latinLnBrk="0" hangingPunct="1">
        <a:lnSpc>
          <a:spcPct val="100000"/>
        </a:lnSpc>
        <a:spcBef>
          <a:spcPct val="20000"/>
        </a:spcBef>
        <a:spcAft>
          <a:spcPct val="0"/>
        </a:spcAft>
        <a:buChar char="–"/>
        <a:defRPr sz="1500" b="0" i="0" u="none" kern="1200" baseline="0">
          <a:solidFill>
            <a:schemeClr val="tx1"/>
          </a:solidFill>
          <a:latin typeface="+mn-lt"/>
          <a:ea typeface="+mn-ea"/>
          <a:cs typeface="+mn-cs"/>
        </a:defRPr>
      </a:lvl4pPr>
      <a:lvl5pPr marL="1543050" lvl="4" indent="-171450" algn="l" defTabSz="685800" eaLnBrk="1" fontAlgn="base" latinLnBrk="0" hangingPunct="1">
        <a:lnSpc>
          <a:spcPct val="100000"/>
        </a:lnSpc>
        <a:spcBef>
          <a:spcPct val="20000"/>
        </a:spcBef>
        <a:spcAft>
          <a:spcPct val="0"/>
        </a:spcAft>
        <a:buChar char="»"/>
        <a:defRPr sz="1500" b="0" i="0" u="none" kern="1200" baseline="0">
          <a:solidFill>
            <a:schemeClr val="tx1"/>
          </a:solidFill>
          <a:latin typeface="+mn-lt"/>
          <a:ea typeface="+mn-ea"/>
          <a:cs typeface="+mn-cs"/>
        </a:defRPr>
      </a:lvl5pPr>
      <a:lvl6pPr marL="1885950" lvl="5" indent="-171450" algn="l" defTabSz="685800" eaLnBrk="1" fontAlgn="base" latinLnBrk="0" hangingPunct="1">
        <a:lnSpc>
          <a:spcPct val="100000"/>
        </a:lnSpc>
        <a:spcBef>
          <a:spcPct val="20000"/>
        </a:spcBef>
        <a:spcAft>
          <a:spcPct val="0"/>
        </a:spcAft>
        <a:buChar char="»"/>
        <a:defRPr sz="1500" b="0" i="0" u="none" kern="1200" baseline="0">
          <a:solidFill>
            <a:schemeClr val="tx1"/>
          </a:solidFill>
          <a:latin typeface="+mn-lt"/>
          <a:ea typeface="+mn-ea"/>
          <a:cs typeface="+mn-cs"/>
        </a:defRPr>
      </a:lvl6pPr>
      <a:lvl7pPr marL="2228850" lvl="6" indent="-171450" algn="l" defTabSz="685800" eaLnBrk="1" fontAlgn="base" latinLnBrk="0" hangingPunct="1">
        <a:lnSpc>
          <a:spcPct val="100000"/>
        </a:lnSpc>
        <a:spcBef>
          <a:spcPct val="20000"/>
        </a:spcBef>
        <a:spcAft>
          <a:spcPct val="0"/>
        </a:spcAft>
        <a:buChar char="»"/>
        <a:defRPr sz="1500" b="0" i="0" u="none" kern="1200" baseline="0">
          <a:solidFill>
            <a:schemeClr val="tx1"/>
          </a:solidFill>
          <a:latin typeface="+mn-lt"/>
          <a:ea typeface="+mn-ea"/>
          <a:cs typeface="+mn-cs"/>
        </a:defRPr>
      </a:lvl7pPr>
      <a:lvl8pPr marL="2571750" lvl="7" indent="-171450" algn="l" defTabSz="685800" eaLnBrk="1" fontAlgn="base" latinLnBrk="0" hangingPunct="1">
        <a:lnSpc>
          <a:spcPct val="100000"/>
        </a:lnSpc>
        <a:spcBef>
          <a:spcPct val="20000"/>
        </a:spcBef>
        <a:spcAft>
          <a:spcPct val="0"/>
        </a:spcAft>
        <a:buChar char="»"/>
        <a:defRPr sz="1500" b="0" i="0" u="none" kern="1200" baseline="0">
          <a:solidFill>
            <a:schemeClr val="tx1"/>
          </a:solidFill>
          <a:latin typeface="+mn-lt"/>
          <a:ea typeface="+mn-ea"/>
          <a:cs typeface="+mn-cs"/>
        </a:defRPr>
      </a:lvl8pPr>
      <a:lvl9pPr marL="2914650" lvl="8" indent="-171450" algn="l" defTabSz="685800" eaLnBrk="1" fontAlgn="base" latinLnBrk="0" hangingPunct="1">
        <a:lnSpc>
          <a:spcPct val="100000"/>
        </a:lnSpc>
        <a:spcBef>
          <a:spcPct val="20000"/>
        </a:spcBef>
        <a:spcAft>
          <a:spcPct val="0"/>
        </a:spcAft>
        <a:buChar char="»"/>
        <a:defRPr sz="1500" b="0" i="0" u="none" kern="1200" baseline="0">
          <a:solidFill>
            <a:schemeClr val="tx1"/>
          </a:solidFill>
          <a:latin typeface="+mn-lt"/>
          <a:ea typeface="+mn-ea"/>
          <a:cs typeface="+mn-cs"/>
        </a:defRPr>
      </a:lvl9pPr>
    </p:bodyStyle>
    <p:otherStyle>
      <a:lvl1pPr marL="0" lvl="0" indent="0" algn="l" defTabSz="685800" eaLnBrk="1" fontAlgn="base" latinLnBrk="0" hangingPunct="1">
        <a:lnSpc>
          <a:spcPct val="100000"/>
        </a:lnSpc>
        <a:spcBef>
          <a:spcPct val="0"/>
        </a:spcBef>
        <a:spcAft>
          <a:spcPct val="0"/>
        </a:spcAft>
        <a:buFont typeface="Arial" panose="020B0604020202020204" pitchFamily="34" charset="0"/>
        <a:buNone/>
        <a:defRPr sz="1350" b="0" i="0" u="none" kern="1200" baseline="0">
          <a:solidFill>
            <a:schemeClr val="tx1"/>
          </a:solidFill>
          <a:latin typeface="+mn-lt"/>
          <a:ea typeface="+mn-ea"/>
          <a:cs typeface="+mn-cs"/>
        </a:defRPr>
      </a:lvl1pPr>
      <a:lvl2pPr marL="342900" lvl="1"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2pPr>
      <a:lvl3pPr marL="685800" lvl="2"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3pPr>
      <a:lvl4pPr marL="1028700" lvl="3"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4pPr>
      <a:lvl5pPr marL="1371600" lvl="4"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5pPr>
      <a:lvl6pPr marL="1714500" lvl="5"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6pPr>
      <a:lvl7pPr marL="2057400" lvl="6"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7pPr>
      <a:lvl8pPr marL="2400300" lvl="7"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8pPr>
      <a:lvl9pPr marL="2743200" lvl="8"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5F3456-2B02-4FC3-9B3D-9B550E85FD30}" type="datetimeFigureOut">
              <a:rPr lang="en-US" smtClean="0"/>
              <a:t>12/1/2025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BA2D87-73F4-43AA-8DEB-95B52318C272}" type="slidenum">
              <a:rPr lang="en-US" smtClean="0"/>
              <a:t>‹#›</a:t>
            </a:fld>
            <a:endParaRPr lang="en-US"/>
          </a:p>
        </p:txBody>
      </p:sp>
    </p:spTree>
    <p:extLst>
      <p:ext uri="{BB962C8B-B14F-4D97-AF65-F5344CB8AC3E}">
        <p14:creationId xmlns:p14="http://schemas.microsoft.com/office/powerpoint/2010/main" val="3280223445"/>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9E4B4B-505B-43E2-987D-384A64AE44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B41F7E-7A02-4FF2-8AF5-A1AE59CD3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1E1E4-156A-4C10-BC26-D07F5C724A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t>12/1/2025</a:t>
            </a:fld>
            <a:endParaRPr lang="en-US"/>
          </a:p>
        </p:txBody>
      </p:sp>
      <p:sp>
        <p:nvSpPr>
          <p:cNvPr id="5" name="Footer Placeholder 4">
            <a:extLst>
              <a:ext uri="{FF2B5EF4-FFF2-40B4-BE49-F238E27FC236}">
                <a16:creationId xmlns:a16="http://schemas.microsoft.com/office/drawing/2014/main" id="{E57F9652-3E39-43EA-9F4E-489A7F3BC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6CC6A0-BF40-4ACA-867F-55115DA3F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t>‹#›</a:t>
            </a:fld>
            <a:endParaRPr lang="en-US"/>
          </a:p>
        </p:txBody>
      </p:sp>
      <p:sp>
        <p:nvSpPr>
          <p:cNvPr id="8" name="TextBox 7">
            <a:extLst>
              <a:ext uri="{FF2B5EF4-FFF2-40B4-BE49-F238E27FC236}">
                <a16:creationId xmlns:a16="http://schemas.microsoft.com/office/drawing/2014/main" id="{C0E103C9-1932-4B3D-B1A4-7EEDAA6CB569}"/>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634515416"/>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1026" name="Rectangle 2"/>
          <p:cNvSpPr>
            <a:spLocks noGrp="1"/>
          </p:cNvSpPr>
          <p:nvPr>
            <p:ph type="title"/>
          </p:nvPr>
        </p:nvSpPr>
        <p:spPr>
          <a:xfrm>
            <a:off x="609600" y="274638"/>
            <a:ext cx="10972800" cy="1143000"/>
          </a:xfrm>
          <a:prstGeom prst="rect">
            <a:avLst/>
          </a:prstGeom>
          <a:noFill/>
          <a:ln w="9525">
            <a:noFill/>
          </a:ln>
        </p:spPr>
        <p:txBody>
          <a:bodyPr anchor="ctr"/>
          <a:lstStyle/>
          <a:p>
            <a:pPr lvl="0"/>
            <a:r>
              <a:rPr dirty="0"/>
              <a:t>Click to edit Master title style</a:t>
            </a:r>
          </a:p>
        </p:txBody>
      </p:sp>
      <p:sp>
        <p:nvSpPr>
          <p:cNvPr id="1027" name="Rectangle 3"/>
          <p:cNvSpPr>
            <a:spLocks noGrp="1"/>
          </p:cNvSpPr>
          <p:nvPr>
            <p:ph type="body" idx="1"/>
          </p:nvPr>
        </p:nvSpPr>
        <p:spPr>
          <a:xfrm>
            <a:off x="609600" y="1600201"/>
            <a:ext cx="10972800" cy="4525963"/>
          </a:xfrm>
          <a:prstGeom prst="rect">
            <a:avLst/>
          </a:prstGeom>
          <a:noFill/>
          <a:ln w="9525">
            <a:noFill/>
          </a:ln>
        </p:spPr>
        <p:txBody>
          <a:bodyPr/>
          <a:lstStyle/>
          <a:p>
            <a:pPr lvl="0"/>
            <a:r>
              <a:rPr dirty="0"/>
              <a:t>Click to edit Master text styles</a:t>
            </a:r>
          </a:p>
          <a:p>
            <a:pPr lvl="1"/>
            <a:r>
              <a:rPr dirty="0"/>
              <a:t>Second level</a:t>
            </a:r>
          </a:p>
          <a:p>
            <a:pPr lvl="2"/>
            <a:r>
              <a:rPr dirty="0"/>
              <a:t>Third level</a:t>
            </a:r>
          </a:p>
          <a:p>
            <a:pPr lvl="3"/>
            <a:r>
              <a:rPr dirty="0"/>
              <a:t>Fourth level</a:t>
            </a:r>
          </a:p>
          <a:p>
            <a:pPr lvl="4"/>
            <a:r>
              <a:rPr dirty="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eaLnBrk="1" hangingPunct="1">
              <a:defRPr sz="1400">
                <a:latin typeface="+mn-lt"/>
              </a:defRPr>
            </a:lvl1pPr>
          </a:lstStyle>
          <a:p>
            <a:pPr fontAlgn="base">
              <a:spcBef>
                <a:spcPct val="0"/>
              </a:spcBef>
              <a:spcAft>
                <a:spcPct val="0"/>
              </a:spcAft>
              <a:defRPr/>
            </a:pPr>
            <a:endParaRPr lang="vi-VN"/>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eaLnBrk="1" hangingPunct="1">
              <a:defRPr sz="1400">
                <a:latin typeface="+mn-lt"/>
              </a:defRPr>
            </a:lvl1pPr>
          </a:lstStyle>
          <a:p>
            <a:pPr fontAlgn="base">
              <a:spcBef>
                <a:spcPct val="0"/>
              </a:spcBef>
              <a:spcAft>
                <a:spcPct val="0"/>
              </a:spcAft>
              <a:defRPr/>
            </a:pPr>
            <a:endParaRPr lang="vi-VN"/>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eaLnBrk="1" hangingPunct="1">
              <a:defRPr sz="1400">
                <a:latin typeface="Arial" panose="020B0604020202020204" pitchFamily="34" charset="0"/>
              </a:defRPr>
            </a:lvl1pPr>
          </a:lstStyle>
          <a:p>
            <a:pPr fontAlgn="base">
              <a:spcBef>
                <a:spcPct val="0"/>
              </a:spcBef>
              <a:spcAft>
                <a:spcPct val="0"/>
              </a:spcAft>
              <a:defRPr/>
            </a:pPr>
            <a:fld id="{2D3DFD78-BE32-4A22-A575-D204E533973B}" type="slidenum">
              <a:rPr lang="vi-VN" smtClean="0"/>
              <a:t>‹#›</a:t>
            </a:fld>
            <a:endParaRPr lang="vi-VN"/>
          </a:p>
        </p:txBody>
      </p:sp>
    </p:spTree>
    <p:extLst>
      <p:ext uri="{BB962C8B-B14F-4D97-AF65-F5344CB8AC3E}">
        <p14:creationId xmlns:p14="http://schemas.microsoft.com/office/powerpoint/2010/main" val="1200734155"/>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9.xml"/><Relationship Id="rId1" Type="http://schemas.openxmlformats.org/officeDocument/2006/relationships/tags" Target="../tags/tag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9.xml"/><Relationship Id="rId1" Type="http://schemas.openxmlformats.org/officeDocument/2006/relationships/tags" Target="../tags/tag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65.xml"/><Relationship Id="rId1" Type="http://schemas.openxmlformats.org/officeDocument/2006/relationships/tags" Target="../tags/tag4.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65.xml"/><Relationship Id="rId1" Type="http://schemas.openxmlformats.org/officeDocument/2006/relationships/tags" Target="../tags/tag5.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7.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7.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audio" Target="../media/audio3.wav"/><Relationship Id="rId1" Type="http://schemas.openxmlformats.org/officeDocument/2006/relationships/slideLayout" Target="../slideLayouts/slideLayout82.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3.mp3"/><Relationship Id="rId7" Type="http://schemas.openxmlformats.org/officeDocument/2006/relationships/audio" Target="../media/audio1.wav"/><Relationship Id="rId12" Type="http://schemas.openxmlformats.org/officeDocument/2006/relationships/image" Target="../media/image1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2.xml"/><Relationship Id="rId11" Type="http://schemas.openxmlformats.org/officeDocument/2006/relationships/image" Target="../media/image11.png"/><Relationship Id="rId5" Type="http://schemas.openxmlformats.org/officeDocument/2006/relationships/slideLayout" Target="../slideLayouts/slideLayout12.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3.mp3"/><Relationship Id="rId7" Type="http://schemas.openxmlformats.org/officeDocument/2006/relationships/image" Target="../media/image1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3.png"/><Relationship Id="rId5" Type="http://schemas.openxmlformats.org/officeDocument/2006/relationships/slideLayout" Target="../slideLayouts/slideLayout13.xml"/><Relationship Id="rId10" Type="http://schemas.openxmlformats.org/officeDocument/2006/relationships/image" Target="../media/image12.png"/><Relationship Id="rId4" Type="http://schemas.openxmlformats.org/officeDocument/2006/relationships/audio" Target="../media/media3.mp3"/><Relationship Id="rId9"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3.mp3"/><Relationship Id="rId7" Type="http://schemas.openxmlformats.org/officeDocument/2006/relationships/image" Target="../media/image1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4.png"/><Relationship Id="rId5" Type="http://schemas.openxmlformats.org/officeDocument/2006/relationships/slideLayout" Target="../slideLayouts/slideLayout13.xml"/><Relationship Id="rId10" Type="http://schemas.openxmlformats.org/officeDocument/2006/relationships/image" Target="../media/image12.png"/><Relationship Id="rId4" Type="http://schemas.openxmlformats.org/officeDocument/2006/relationships/audio" Target="../media/media3.mp3"/><Relationship Id="rId9"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media" Target="../media/media3.mp3"/><Relationship Id="rId7" Type="http://schemas.openxmlformats.org/officeDocument/2006/relationships/image" Target="../media/image1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image" Target="../media/image12.png"/><Relationship Id="rId5" Type="http://schemas.openxmlformats.org/officeDocument/2006/relationships/slideLayout" Target="../slideLayouts/slideLayout13.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media" Target="../media/media3.mp3"/><Relationship Id="rId7" Type="http://schemas.openxmlformats.org/officeDocument/2006/relationships/image" Target="../media/image15.png"/><Relationship Id="rId12" Type="http://schemas.openxmlformats.org/officeDocument/2006/relationships/image" Target="../media/image16.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12.png"/><Relationship Id="rId5" Type="http://schemas.openxmlformats.org/officeDocument/2006/relationships/slideLayout" Target="../slideLayouts/slideLayout13.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9.xml.rels><?xml version="1.0" encoding="UTF-8" standalone="yes"?>
<Relationships xmlns="http://schemas.openxmlformats.org/package/2006/relationships"><Relationship Id="rId3" Type="http://schemas.openxmlformats.org/officeDocument/2006/relationships/audio" Target="../media/media4.mp3"/><Relationship Id="rId7" Type="http://schemas.openxmlformats.org/officeDocument/2006/relationships/image" Target="../media/image19.png"/><Relationship Id="rId2" Type="http://schemas.microsoft.com/office/2007/relationships/media" Target="../media/media4.mp3"/><Relationship Id="rId1" Type="http://schemas.openxmlformats.org/officeDocument/2006/relationships/tags" Target="../tags/tag1.xml"/><Relationship Id="rId6" Type="http://schemas.openxmlformats.org/officeDocument/2006/relationships/image" Target="../media/image18.png"/><Relationship Id="rId5" Type="http://schemas.openxmlformats.org/officeDocument/2006/relationships/notesSlide" Target="../notesSlides/notesSlide3.xml"/><Relationship Id="rId4"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43001"/>
            <a:ext cx="12192000" cy="570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p:nvPr/>
        </p:nvSpPr>
        <p:spPr>
          <a:xfrm>
            <a:off x="28575" y="0"/>
            <a:ext cx="12192000" cy="1143000"/>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Cùng khởi động ngày mới nhé chúng ta hãy giúp những chú chim này trả lời tốt các câu hỏi để chúng có thế tránh đi mùa đông lạnh giá nhé!</a:t>
            </a:r>
          </a:p>
        </p:txBody>
      </p:sp>
      <p:pic>
        <p:nvPicPr>
          <p:cNvPr id="7" name="Picture 6" descr="C:\Users\ADMIN\Desktop\Tai nguyen thiet ke tro choi\Angry birds epic birds\1505573783630 (2).png">
            <a:hlinkClick r:id="" action="ppaction://hlinkshowjump?jump=nextslide"/>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45368" y="4648200"/>
            <a:ext cx="2486566" cy="1190774"/>
          </a:xfrm>
          <a:prstGeom prst="rect">
            <a:avLst/>
          </a:prstGeom>
          <a:noFill/>
          <a:extLst>
            <a:ext uri="{909E8E84-426E-40DD-AFC4-6F175D3DCCD1}">
              <a14:hiddenFill xmlns:a14="http://schemas.microsoft.com/office/drawing/2010/main">
                <a:solidFill>
                  <a:srgbClr val="FFFFFF"/>
                </a:solidFill>
              </a14:hiddenFill>
            </a:ext>
          </a:extLst>
        </p:spPr>
      </p:pic>
      <p:pic>
        <p:nvPicPr>
          <p:cNvPr id="8" name="OMFG - OMFG - Hell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162800" y="-2057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635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E5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5B59FBC-A858-4FD6-B76E-583BC3311D08}"/>
              </a:ext>
            </a:extLst>
          </p:cNvPr>
          <p:cNvSpPr/>
          <p:nvPr/>
        </p:nvSpPr>
        <p:spPr>
          <a:xfrm>
            <a:off x="178130" y="239266"/>
            <a:ext cx="11887200" cy="6412676"/>
          </a:xfrm>
          <a:custGeom>
            <a:avLst/>
            <a:gdLst>
              <a:gd name="connsiteX0" fmla="*/ 0 w 11887200"/>
              <a:gd name="connsiteY0" fmla="*/ 0 h 6412676"/>
              <a:gd name="connsiteX1" fmla="*/ 237744 w 11887200"/>
              <a:gd name="connsiteY1" fmla="*/ 0 h 6412676"/>
              <a:gd name="connsiteX2" fmla="*/ 475488 w 11887200"/>
              <a:gd name="connsiteY2" fmla="*/ 0 h 6412676"/>
              <a:gd name="connsiteX3" fmla="*/ 1188720 w 11887200"/>
              <a:gd name="connsiteY3" fmla="*/ 0 h 6412676"/>
              <a:gd name="connsiteX4" fmla="*/ 2020824 w 11887200"/>
              <a:gd name="connsiteY4" fmla="*/ 0 h 6412676"/>
              <a:gd name="connsiteX5" fmla="*/ 2615184 w 11887200"/>
              <a:gd name="connsiteY5" fmla="*/ 0 h 6412676"/>
              <a:gd name="connsiteX6" fmla="*/ 3447288 w 11887200"/>
              <a:gd name="connsiteY6" fmla="*/ 0 h 6412676"/>
              <a:gd name="connsiteX7" fmla="*/ 4279392 w 11887200"/>
              <a:gd name="connsiteY7" fmla="*/ 0 h 6412676"/>
              <a:gd name="connsiteX8" fmla="*/ 4636008 w 11887200"/>
              <a:gd name="connsiteY8" fmla="*/ 0 h 6412676"/>
              <a:gd name="connsiteX9" fmla="*/ 5468112 w 11887200"/>
              <a:gd name="connsiteY9" fmla="*/ 0 h 6412676"/>
              <a:gd name="connsiteX10" fmla="*/ 6181344 w 11887200"/>
              <a:gd name="connsiteY10" fmla="*/ 0 h 6412676"/>
              <a:gd name="connsiteX11" fmla="*/ 6894576 w 11887200"/>
              <a:gd name="connsiteY11" fmla="*/ 0 h 6412676"/>
              <a:gd name="connsiteX12" fmla="*/ 7726680 w 11887200"/>
              <a:gd name="connsiteY12" fmla="*/ 0 h 6412676"/>
              <a:gd name="connsiteX13" fmla="*/ 8202168 w 11887200"/>
              <a:gd name="connsiteY13" fmla="*/ 0 h 6412676"/>
              <a:gd name="connsiteX14" fmla="*/ 8796528 w 11887200"/>
              <a:gd name="connsiteY14" fmla="*/ 0 h 6412676"/>
              <a:gd name="connsiteX15" fmla="*/ 9390888 w 11887200"/>
              <a:gd name="connsiteY15" fmla="*/ 0 h 6412676"/>
              <a:gd name="connsiteX16" fmla="*/ 9747504 w 11887200"/>
              <a:gd name="connsiteY16" fmla="*/ 0 h 6412676"/>
              <a:gd name="connsiteX17" fmla="*/ 10579608 w 11887200"/>
              <a:gd name="connsiteY17" fmla="*/ 0 h 6412676"/>
              <a:gd name="connsiteX18" fmla="*/ 11055096 w 11887200"/>
              <a:gd name="connsiteY18" fmla="*/ 0 h 6412676"/>
              <a:gd name="connsiteX19" fmla="*/ 11887200 w 11887200"/>
              <a:gd name="connsiteY19" fmla="*/ 0 h 6412676"/>
              <a:gd name="connsiteX20" fmla="*/ 11887200 w 11887200"/>
              <a:gd name="connsiteY20" fmla="*/ 711224 h 6412676"/>
              <a:gd name="connsiteX21" fmla="*/ 11887200 w 11887200"/>
              <a:gd name="connsiteY21" fmla="*/ 1294195 h 6412676"/>
              <a:gd name="connsiteX22" fmla="*/ 11887200 w 11887200"/>
              <a:gd name="connsiteY22" fmla="*/ 1748912 h 6412676"/>
              <a:gd name="connsiteX23" fmla="*/ 11887200 w 11887200"/>
              <a:gd name="connsiteY23" fmla="*/ 2203629 h 6412676"/>
              <a:gd name="connsiteX24" fmla="*/ 11887200 w 11887200"/>
              <a:gd name="connsiteY24" fmla="*/ 2850726 h 6412676"/>
              <a:gd name="connsiteX25" fmla="*/ 11887200 w 11887200"/>
              <a:gd name="connsiteY25" fmla="*/ 3241316 h 6412676"/>
              <a:gd name="connsiteX26" fmla="*/ 11887200 w 11887200"/>
              <a:gd name="connsiteY26" fmla="*/ 3952540 h 6412676"/>
              <a:gd name="connsiteX27" fmla="*/ 11887200 w 11887200"/>
              <a:gd name="connsiteY27" fmla="*/ 4535511 h 6412676"/>
              <a:gd name="connsiteX28" fmla="*/ 11887200 w 11887200"/>
              <a:gd name="connsiteY28" fmla="*/ 4990228 h 6412676"/>
              <a:gd name="connsiteX29" fmla="*/ 11887200 w 11887200"/>
              <a:gd name="connsiteY29" fmla="*/ 5380818 h 6412676"/>
              <a:gd name="connsiteX30" fmla="*/ 11887200 w 11887200"/>
              <a:gd name="connsiteY30" fmla="*/ 6412676 h 6412676"/>
              <a:gd name="connsiteX31" fmla="*/ 11649456 w 11887200"/>
              <a:gd name="connsiteY31" fmla="*/ 6412676 h 6412676"/>
              <a:gd name="connsiteX32" fmla="*/ 11292840 w 11887200"/>
              <a:gd name="connsiteY32" fmla="*/ 6412676 h 6412676"/>
              <a:gd name="connsiteX33" fmla="*/ 10817352 w 11887200"/>
              <a:gd name="connsiteY33" fmla="*/ 6412676 h 6412676"/>
              <a:gd name="connsiteX34" fmla="*/ 9985248 w 11887200"/>
              <a:gd name="connsiteY34" fmla="*/ 6412676 h 6412676"/>
              <a:gd name="connsiteX35" fmla="*/ 9390888 w 11887200"/>
              <a:gd name="connsiteY35" fmla="*/ 6412676 h 6412676"/>
              <a:gd name="connsiteX36" fmla="*/ 8915400 w 11887200"/>
              <a:gd name="connsiteY36" fmla="*/ 6412676 h 6412676"/>
              <a:gd name="connsiteX37" fmla="*/ 8558784 w 11887200"/>
              <a:gd name="connsiteY37" fmla="*/ 6412676 h 6412676"/>
              <a:gd name="connsiteX38" fmla="*/ 8083296 w 11887200"/>
              <a:gd name="connsiteY38" fmla="*/ 6412676 h 6412676"/>
              <a:gd name="connsiteX39" fmla="*/ 7607808 w 11887200"/>
              <a:gd name="connsiteY39" fmla="*/ 6412676 h 6412676"/>
              <a:gd name="connsiteX40" fmla="*/ 6894576 w 11887200"/>
              <a:gd name="connsiteY40" fmla="*/ 6412676 h 6412676"/>
              <a:gd name="connsiteX41" fmla="*/ 6419088 w 11887200"/>
              <a:gd name="connsiteY41" fmla="*/ 6412676 h 6412676"/>
              <a:gd name="connsiteX42" fmla="*/ 5705856 w 11887200"/>
              <a:gd name="connsiteY42" fmla="*/ 6412676 h 6412676"/>
              <a:gd name="connsiteX43" fmla="*/ 5468112 w 11887200"/>
              <a:gd name="connsiteY43" fmla="*/ 6412676 h 6412676"/>
              <a:gd name="connsiteX44" fmla="*/ 4636008 w 11887200"/>
              <a:gd name="connsiteY44" fmla="*/ 6412676 h 6412676"/>
              <a:gd name="connsiteX45" fmla="*/ 4279392 w 11887200"/>
              <a:gd name="connsiteY45" fmla="*/ 6412676 h 6412676"/>
              <a:gd name="connsiteX46" fmla="*/ 3685032 w 11887200"/>
              <a:gd name="connsiteY46" fmla="*/ 6412676 h 6412676"/>
              <a:gd name="connsiteX47" fmla="*/ 3209544 w 11887200"/>
              <a:gd name="connsiteY47" fmla="*/ 6412676 h 6412676"/>
              <a:gd name="connsiteX48" fmla="*/ 2615184 w 11887200"/>
              <a:gd name="connsiteY48" fmla="*/ 6412676 h 6412676"/>
              <a:gd name="connsiteX49" fmla="*/ 1783080 w 11887200"/>
              <a:gd name="connsiteY49" fmla="*/ 6412676 h 6412676"/>
              <a:gd name="connsiteX50" fmla="*/ 1426464 w 11887200"/>
              <a:gd name="connsiteY50" fmla="*/ 6412676 h 6412676"/>
              <a:gd name="connsiteX51" fmla="*/ 950976 w 11887200"/>
              <a:gd name="connsiteY51" fmla="*/ 6412676 h 6412676"/>
              <a:gd name="connsiteX52" fmla="*/ 713232 w 11887200"/>
              <a:gd name="connsiteY52" fmla="*/ 6412676 h 6412676"/>
              <a:gd name="connsiteX53" fmla="*/ 0 w 11887200"/>
              <a:gd name="connsiteY53" fmla="*/ 6412676 h 6412676"/>
              <a:gd name="connsiteX54" fmla="*/ 0 w 11887200"/>
              <a:gd name="connsiteY54" fmla="*/ 5765579 h 6412676"/>
              <a:gd name="connsiteX55" fmla="*/ 0 w 11887200"/>
              <a:gd name="connsiteY55" fmla="*/ 5310862 h 6412676"/>
              <a:gd name="connsiteX56" fmla="*/ 0 w 11887200"/>
              <a:gd name="connsiteY56" fmla="*/ 4920271 h 6412676"/>
              <a:gd name="connsiteX57" fmla="*/ 0 w 11887200"/>
              <a:gd name="connsiteY57" fmla="*/ 4465554 h 6412676"/>
              <a:gd name="connsiteX58" fmla="*/ 0 w 11887200"/>
              <a:gd name="connsiteY58" fmla="*/ 3818457 h 6412676"/>
              <a:gd name="connsiteX59" fmla="*/ 0 w 11887200"/>
              <a:gd name="connsiteY59" fmla="*/ 3427867 h 6412676"/>
              <a:gd name="connsiteX60" fmla="*/ 0 w 11887200"/>
              <a:gd name="connsiteY60" fmla="*/ 2780770 h 6412676"/>
              <a:gd name="connsiteX61" fmla="*/ 0 w 11887200"/>
              <a:gd name="connsiteY61" fmla="*/ 2390179 h 6412676"/>
              <a:gd name="connsiteX62" fmla="*/ 0 w 11887200"/>
              <a:gd name="connsiteY62" fmla="*/ 1743082 h 6412676"/>
              <a:gd name="connsiteX63" fmla="*/ 0 w 11887200"/>
              <a:gd name="connsiteY63" fmla="*/ 1224238 h 6412676"/>
              <a:gd name="connsiteX64" fmla="*/ 0 w 11887200"/>
              <a:gd name="connsiteY64" fmla="*/ 641268 h 6412676"/>
              <a:gd name="connsiteX65" fmla="*/ 0 w 11887200"/>
              <a:gd name="connsiteY65" fmla="*/ 0 h 6412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1887200" h="6412676" fill="none" extrusionOk="0">
                <a:moveTo>
                  <a:pt x="0" y="0"/>
                </a:moveTo>
                <a:cubicBezTo>
                  <a:pt x="97551" y="-7593"/>
                  <a:pt x="178421" y="20956"/>
                  <a:pt x="237744" y="0"/>
                </a:cubicBezTo>
                <a:cubicBezTo>
                  <a:pt x="297067" y="-20956"/>
                  <a:pt x="414023" y="22521"/>
                  <a:pt x="475488" y="0"/>
                </a:cubicBezTo>
                <a:cubicBezTo>
                  <a:pt x="536953" y="-22521"/>
                  <a:pt x="956569" y="15450"/>
                  <a:pt x="1188720" y="0"/>
                </a:cubicBezTo>
                <a:cubicBezTo>
                  <a:pt x="1420871" y="-15450"/>
                  <a:pt x="1723862" y="43650"/>
                  <a:pt x="2020824" y="0"/>
                </a:cubicBezTo>
                <a:cubicBezTo>
                  <a:pt x="2317786" y="-43650"/>
                  <a:pt x="2397154" y="65525"/>
                  <a:pt x="2615184" y="0"/>
                </a:cubicBezTo>
                <a:cubicBezTo>
                  <a:pt x="2833214" y="-65525"/>
                  <a:pt x="3225369" y="64638"/>
                  <a:pt x="3447288" y="0"/>
                </a:cubicBezTo>
                <a:cubicBezTo>
                  <a:pt x="3669207" y="-64638"/>
                  <a:pt x="3979745" y="45573"/>
                  <a:pt x="4279392" y="0"/>
                </a:cubicBezTo>
                <a:cubicBezTo>
                  <a:pt x="4579039" y="-45573"/>
                  <a:pt x="4548156" y="36402"/>
                  <a:pt x="4636008" y="0"/>
                </a:cubicBezTo>
                <a:cubicBezTo>
                  <a:pt x="4723860" y="-36402"/>
                  <a:pt x="5282109" y="97030"/>
                  <a:pt x="5468112" y="0"/>
                </a:cubicBezTo>
                <a:cubicBezTo>
                  <a:pt x="5654115" y="-97030"/>
                  <a:pt x="6023677" y="65919"/>
                  <a:pt x="6181344" y="0"/>
                </a:cubicBezTo>
                <a:cubicBezTo>
                  <a:pt x="6339011" y="-65919"/>
                  <a:pt x="6643176" y="19505"/>
                  <a:pt x="6894576" y="0"/>
                </a:cubicBezTo>
                <a:cubicBezTo>
                  <a:pt x="7145976" y="-19505"/>
                  <a:pt x="7380281" y="38849"/>
                  <a:pt x="7726680" y="0"/>
                </a:cubicBezTo>
                <a:cubicBezTo>
                  <a:pt x="8073079" y="-38849"/>
                  <a:pt x="8051691" y="47937"/>
                  <a:pt x="8202168" y="0"/>
                </a:cubicBezTo>
                <a:cubicBezTo>
                  <a:pt x="8352645" y="-47937"/>
                  <a:pt x="8577157" y="11743"/>
                  <a:pt x="8796528" y="0"/>
                </a:cubicBezTo>
                <a:cubicBezTo>
                  <a:pt x="9015899" y="-11743"/>
                  <a:pt x="9138009" y="36802"/>
                  <a:pt x="9390888" y="0"/>
                </a:cubicBezTo>
                <a:cubicBezTo>
                  <a:pt x="9643767" y="-36802"/>
                  <a:pt x="9587586" y="34229"/>
                  <a:pt x="9747504" y="0"/>
                </a:cubicBezTo>
                <a:cubicBezTo>
                  <a:pt x="9907422" y="-34229"/>
                  <a:pt x="10290159" y="21608"/>
                  <a:pt x="10579608" y="0"/>
                </a:cubicBezTo>
                <a:cubicBezTo>
                  <a:pt x="10869057" y="-21608"/>
                  <a:pt x="10920242" y="56102"/>
                  <a:pt x="11055096" y="0"/>
                </a:cubicBezTo>
                <a:cubicBezTo>
                  <a:pt x="11189950" y="-56102"/>
                  <a:pt x="11713895" y="99322"/>
                  <a:pt x="11887200" y="0"/>
                </a:cubicBezTo>
                <a:cubicBezTo>
                  <a:pt x="11890616" y="197788"/>
                  <a:pt x="11817653" y="430151"/>
                  <a:pt x="11887200" y="711224"/>
                </a:cubicBezTo>
                <a:cubicBezTo>
                  <a:pt x="11956747" y="992297"/>
                  <a:pt x="11866461" y="1116299"/>
                  <a:pt x="11887200" y="1294195"/>
                </a:cubicBezTo>
                <a:cubicBezTo>
                  <a:pt x="11907939" y="1472091"/>
                  <a:pt x="11845218" y="1566943"/>
                  <a:pt x="11887200" y="1748912"/>
                </a:cubicBezTo>
                <a:cubicBezTo>
                  <a:pt x="11929182" y="1930881"/>
                  <a:pt x="11864552" y="2034863"/>
                  <a:pt x="11887200" y="2203629"/>
                </a:cubicBezTo>
                <a:cubicBezTo>
                  <a:pt x="11909848" y="2372395"/>
                  <a:pt x="11827191" y="2545067"/>
                  <a:pt x="11887200" y="2850726"/>
                </a:cubicBezTo>
                <a:cubicBezTo>
                  <a:pt x="11947209" y="3156385"/>
                  <a:pt x="11874592" y="3121047"/>
                  <a:pt x="11887200" y="3241316"/>
                </a:cubicBezTo>
                <a:cubicBezTo>
                  <a:pt x="11899808" y="3361585"/>
                  <a:pt x="11853837" y="3610109"/>
                  <a:pt x="11887200" y="3952540"/>
                </a:cubicBezTo>
                <a:cubicBezTo>
                  <a:pt x="11920563" y="4294971"/>
                  <a:pt x="11865146" y="4303131"/>
                  <a:pt x="11887200" y="4535511"/>
                </a:cubicBezTo>
                <a:cubicBezTo>
                  <a:pt x="11909254" y="4767891"/>
                  <a:pt x="11847325" y="4831477"/>
                  <a:pt x="11887200" y="4990228"/>
                </a:cubicBezTo>
                <a:cubicBezTo>
                  <a:pt x="11927075" y="5148979"/>
                  <a:pt x="11859575" y="5271094"/>
                  <a:pt x="11887200" y="5380818"/>
                </a:cubicBezTo>
                <a:cubicBezTo>
                  <a:pt x="11914825" y="5490542"/>
                  <a:pt x="11786880" y="6125195"/>
                  <a:pt x="11887200" y="6412676"/>
                </a:cubicBezTo>
                <a:cubicBezTo>
                  <a:pt x="11831443" y="6431692"/>
                  <a:pt x="11745096" y="6409084"/>
                  <a:pt x="11649456" y="6412676"/>
                </a:cubicBezTo>
                <a:cubicBezTo>
                  <a:pt x="11553816" y="6416268"/>
                  <a:pt x="11462882" y="6396819"/>
                  <a:pt x="11292840" y="6412676"/>
                </a:cubicBezTo>
                <a:cubicBezTo>
                  <a:pt x="11122798" y="6428533"/>
                  <a:pt x="10914513" y="6400285"/>
                  <a:pt x="10817352" y="6412676"/>
                </a:cubicBezTo>
                <a:cubicBezTo>
                  <a:pt x="10720191" y="6425067"/>
                  <a:pt x="10261345" y="6363307"/>
                  <a:pt x="9985248" y="6412676"/>
                </a:cubicBezTo>
                <a:cubicBezTo>
                  <a:pt x="9709151" y="6462045"/>
                  <a:pt x="9589122" y="6380040"/>
                  <a:pt x="9390888" y="6412676"/>
                </a:cubicBezTo>
                <a:cubicBezTo>
                  <a:pt x="9192654" y="6445312"/>
                  <a:pt x="9145782" y="6400095"/>
                  <a:pt x="8915400" y="6412676"/>
                </a:cubicBezTo>
                <a:cubicBezTo>
                  <a:pt x="8685018" y="6425257"/>
                  <a:pt x="8706145" y="6396838"/>
                  <a:pt x="8558784" y="6412676"/>
                </a:cubicBezTo>
                <a:cubicBezTo>
                  <a:pt x="8411423" y="6428514"/>
                  <a:pt x="8287365" y="6399260"/>
                  <a:pt x="8083296" y="6412676"/>
                </a:cubicBezTo>
                <a:cubicBezTo>
                  <a:pt x="7879227" y="6426092"/>
                  <a:pt x="7785008" y="6359033"/>
                  <a:pt x="7607808" y="6412676"/>
                </a:cubicBezTo>
                <a:cubicBezTo>
                  <a:pt x="7430608" y="6466319"/>
                  <a:pt x="7162610" y="6387117"/>
                  <a:pt x="6894576" y="6412676"/>
                </a:cubicBezTo>
                <a:cubicBezTo>
                  <a:pt x="6626542" y="6438235"/>
                  <a:pt x="6569291" y="6393986"/>
                  <a:pt x="6419088" y="6412676"/>
                </a:cubicBezTo>
                <a:cubicBezTo>
                  <a:pt x="6268885" y="6431366"/>
                  <a:pt x="5865370" y="6336729"/>
                  <a:pt x="5705856" y="6412676"/>
                </a:cubicBezTo>
                <a:cubicBezTo>
                  <a:pt x="5546342" y="6488623"/>
                  <a:pt x="5517640" y="6410322"/>
                  <a:pt x="5468112" y="6412676"/>
                </a:cubicBezTo>
                <a:cubicBezTo>
                  <a:pt x="5418584" y="6415030"/>
                  <a:pt x="4925500" y="6385132"/>
                  <a:pt x="4636008" y="6412676"/>
                </a:cubicBezTo>
                <a:cubicBezTo>
                  <a:pt x="4346516" y="6440220"/>
                  <a:pt x="4452489" y="6412591"/>
                  <a:pt x="4279392" y="6412676"/>
                </a:cubicBezTo>
                <a:cubicBezTo>
                  <a:pt x="4106295" y="6412761"/>
                  <a:pt x="3910299" y="6374870"/>
                  <a:pt x="3685032" y="6412676"/>
                </a:cubicBezTo>
                <a:cubicBezTo>
                  <a:pt x="3459765" y="6450482"/>
                  <a:pt x="3429398" y="6385043"/>
                  <a:pt x="3209544" y="6412676"/>
                </a:cubicBezTo>
                <a:cubicBezTo>
                  <a:pt x="2989690" y="6440309"/>
                  <a:pt x="2803749" y="6343972"/>
                  <a:pt x="2615184" y="6412676"/>
                </a:cubicBezTo>
                <a:cubicBezTo>
                  <a:pt x="2426619" y="6481380"/>
                  <a:pt x="1950148" y="6344287"/>
                  <a:pt x="1783080" y="6412676"/>
                </a:cubicBezTo>
                <a:cubicBezTo>
                  <a:pt x="1616012" y="6481065"/>
                  <a:pt x="1537761" y="6394006"/>
                  <a:pt x="1426464" y="6412676"/>
                </a:cubicBezTo>
                <a:cubicBezTo>
                  <a:pt x="1315167" y="6431346"/>
                  <a:pt x="1127184" y="6403799"/>
                  <a:pt x="950976" y="6412676"/>
                </a:cubicBezTo>
                <a:cubicBezTo>
                  <a:pt x="774768" y="6421553"/>
                  <a:pt x="764957" y="6396773"/>
                  <a:pt x="713232" y="6412676"/>
                </a:cubicBezTo>
                <a:cubicBezTo>
                  <a:pt x="661507" y="6428579"/>
                  <a:pt x="273064" y="6371404"/>
                  <a:pt x="0" y="6412676"/>
                </a:cubicBezTo>
                <a:cubicBezTo>
                  <a:pt x="-10310" y="6216871"/>
                  <a:pt x="15948" y="6053713"/>
                  <a:pt x="0" y="5765579"/>
                </a:cubicBezTo>
                <a:cubicBezTo>
                  <a:pt x="-15948" y="5477445"/>
                  <a:pt x="52003" y="5435787"/>
                  <a:pt x="0" y="5310862"/>
                </a:cubicBezTo>
                <a:cubicBezTo>
                  <a:pt x="-52003" y="5185937"/>
                  <a:pt x="42909" y="5026919"/>
                  <a:pt x="0" y="4920271"/>
                </a:cubicBezTo>
                <a:cubicBezTo>
                  <a:pt x="-42909" y="4813623"/>
                  <a:pt x="52935" y="4588530"/>
                  <a:pt x="0" y="4465554"/>
                </a:cubicBezTo>
                <a:cubicBezTo>
                  <a:pt x="-52935" y="4342578"/>
                  <a:pt x="9469" y="3972753"/>
                  <a:pt x="0" y="3818457"/>
                </a:cubicBezTo>
                <a:cubicBezTo>
                  <a:pt x="-9469" y="3664161"/>
                  <a:pt x="25805" y="3532848"/>
                  <a:pt x="0" y="3427867"/>
                </a:cubicBezTo>
                <a:cubicBezTo>
                  <a:pt x="-25805" y="3322886"/>
                  <a:pt x="28279" y="3034965"/>
                  <a:pt x="0" y="2780770"/>
                </a:cubicBezTo>
                <a:cubicBezTo>
                  <a:pt x="-28279" y="2526575"/>
                  <a:pt x="2369" y="2560782"/>
                  <a:pt x="0" y="2390179"/>
                </a:cubicBezTo>
                <a:cubicBezTo>
                  <a:pt x="-2369" y="2219576"/>
                  <a:pt x="6024" y="2008757"/>
                  <a:pt x="0" y="1743082"/>
                </a:cubicBezTo>
                <a:cubicBezTo>
                  <a:pt x="-6024" y="1477407"/>
                  <a:pt x="19596" y="1393468"/>
                  <a:pt x="0" y="1224238"/>
                </a:cubicBezTo>
                <a:cubicBezTo>
                  <a:pt x="-19596" y="1055008"/>
                  <a:pt x="43767" y="788739"/>
                  <a:pt x="0" y="641268"/>
                </a:cubicBezTo>
                <a:cubicBezTo>
                  <a:pt x="-43767" y="493797"/>
                  <a:pt x="17353" y="272837"/>
                  <a:pt x="0" y="0"/>
                </a:cubicBezTo>
                <a:close/>
              </a:path>
              <a:path w="11887200" h="6412676" stroke="0" extrusionOk="0">
                <a:moveTo>
                  <a:pt x="0" y="0"/>
                </a:moveTo>
                <a:cubicBezTo>
                  <a:pt x="265773" y="-73457"/>
                  <a:pt x="503829" y="89683"/>
                  <a:pt x="832104" y="0"/>
                </a:cubicBezTo>
                <a:cubicBezTo>
                  <a:pt x="1160379" y="-89683"/>
                  <a:pt x="954353" y="1497"/>
                  <a:pt x="1069848" y="0"/>
                </a:cubicBezTo>
                <a:cubicBezTo>
                  <a:pt x="1185343" y="-1497"/>
                  <a:pt x="1632088" y="34509"/>
                  <a:pt x="1783080" y="0"/>
                </a:cubicBezTo>
                <a:cubicBezTo>
                  <a:pt x="1934072" y="-34509"/>
                  <a:pt x="2160095" y="49510"/>
                  <a:pt x="2258568" y="0"/>
                </a:cubicBezTo>
                <a:cubicBezTo>
                  <a:pt x="2357041" y="-49510"/>
                  <a:pt x="2608694" y="17288"/>
                  <a:pt x="2734056" y="0"/>
                </a:cubicBezTo>
                <a:cubicBezTo>
                  <a:pt x="2859418" y="-17288"/>
                  <a:pt x="3089268" y="45805"/>
                  <a:pt x="3328416" y="0"/>
                </a:cubicBezTo>
                <a:cubicBezTo>
                  <a:pt x="3567564" y="-45805"/>
                  <a:pt x="3469435" y="934"/>
                  <a:pt x="3566160" y="0"/>
                </a:cubicBezTo>
                <a:cubicBezTo>
                  <a:pt x="3662885" y="-934"/>
                  <a:pt x="3978511" y="66495"/>
                  <a:pt x="4160520" y="0"/>
                </a:cubicBezTo>
                <a:cubicBezTo>
                  <a:pt x="4342529" y="-66495"/>
                  <a:pt x="4535775" y="4978"/>
                  <a:pt x="4636008" y="0"/>
                </a:cubicBezTo>
                <a:cubicBezTo>
                  <a:pt x="4736241" y="-4978"/>
                  <a:pt x="4831413" y="23509"/>
                  <a:pt x="4992624" y="0"/>
                </a:cubicBezTo>
                <a:cubicBezTo>
                  <a:pt x="5153835" y="-23509"/>
                  <a:pt x="5458645" y="39196"/>
                  <a:pt x="5705856" y="0"/>
                </a:cubicBezTo>
                <a:cubicBezTo>
                  <a:pt x="5953067" y="-39196"/>
                  <a:pt x="5840252" y="11776"/>
                  <a:pt x="5943600" y="0"/>
                </a:cubicBezTo>
                <a:cubicBezTo>
                  <a:pt x="6046948" y="-11776"/>
                  <a:pt x="6415342" y="56647"/>
                  <a:pt x="6537960" y="0"/>
                </a:cubicBezTo>
                <a:cubicBezTo>
                  <a:pt x="6660578" y="-56647"/>
                  <a:pt x="6725317" y="22152"/>
                  <a:pt x="6775704" y="0"/>
                </a:cubicBezTo>
                <a:cubicBezTo>
                  <a:pt x="6826091" y="-22152"/>
                  <a:pt x="7320580" y="69080"/>
                  <a:pt x="7488936" y="0"/>
                </a:cubicBezTo>
                <a:cubicBezTo>
                  <a:pt x="7657292" y="-69080"/>
                  <a:pt x="7908044" y="3785"/>
                  <a:pt x="8321040" y="0"/>
                </a:cubicBezTo>
                <a:cubicBezTo>
                  <a:pt x="8734036" y="-3785"/>
                  <a:pt x="8579152" y="40088"/>
                  <a:pt x="8677656" y="0"/>
                </a:cubicBezTo>
                <a:cubicBezTo>
                  <a:pt x="8776160" y="-40088"/>
                  <a:pt x="9028946" y="34039"/>
                  <a:pt x="9272016" y="0"/>
                </a:cubicBezTo>
                <a:cubicBezTo>
                  <a:pt x="9515086" y="-34039"/>
                  <a:pt x="9772614" y="82188"/>
                  <a:pt x="9985248" y="0"/>
                </a:cubicBezTo>
                <a:cubicBezTo>
                  <a:pt x="10197882" y="-82188"/>
                  <a:pt x="10375423" y="1873"/>
                  <a:pt x="10698480" y="0"/>
                </a:cubicBezTo>
                <a:cubicBezTo>
                  <a:pt x="11021537" y="-1873"/>
                  <a:pt x="11631023" y="14155"/>
                  <a:pt x="11887200" y="0"/>
                </a:cubicBezTo>
                <a:cubicBezTo>
                  <a:pt x="11971304" y="248654"/>
                  <a:pt x="11816990" y="370450"/>
                  <a:pt x="11887200" y="711224"/>
                </a:cubicBezTo>
                <a:cubicBezTo>
                  <a:pt x="11957410" y="1051998"/>
                  <a:pt x="11851388" y="1215102"/>
                  <a:pt x="11887200" y="1358321"/>
                </a:cubicBezTo>
                <a:cubicBezTo>
                  <a:pt x="11923012" y="1501540"/>
                  <a:pt x="11821308" y="1809826"/>
                  <a:pt x="11887200" y="2005419"/>
                </a:cubicBezTo>
                <a:cubicBezTo>
                  <a:pt x="11953092" y="2201012"/>
                  <a:pt x="11812962" y="2455930"/>
                  <a:pt x="11887200" y="2716643"/>
                </a:cubicBezTo>
                <a:cubicBezTo>
                  <a:pt x="11961438" y="2977356"/>
                  <a:pt x="11845021" y="3005465"/>
                  <a:pt x="11887200" y="3235487"/>
                </a:cubicBezTo>
                <a:cubicBezTo>
                  <a:pt x="11929379" y="3465509"/>
                  <a:pt x="11838983" y="3786128"/>
                  <a:pt x="11887200" y="3946711"/>
                </a:cubicBezTo>
                <a:cubicBezTo>
                  <a:pt x="11935417" y="4107294"/>
                  <a:pt x="11873890" y="4260870"/>
                  <a:pt x="11887200" y="4465554"/>
                </a:cubicBezTo>
                <a:cubicBezTo>
                  <a:pt x="11900510" y="4670238"/>
                  <a:pt x="11863895" y="4902645"/>
                  <a:pt x="11887200" y="5112652"/>
                </a:cubicBezTo>
                <a:cubicBezTo>
                  <a:pt x="11910505" y="5322659"/>
                  <a:pt x="11871659" y="5471898"/>
                  <a:pt x="11887200" y="5695622"/>
                </a:cubicBezTo>
                <a:cubicBezTo>
                  <a:pt x="11902741" y="5919346"/>
                  <a:pt x="11835976" y="6137365"/>
                  <a:pt x="11887200" y="6412676"/>
                </a:cubicBezTo>
                <a:cubicBezTo>
                  <a:pt x="11826989" y="6421651"/>
                  <a:pt x="11720580" y="6386844"/>
                  <a:pt x="11649456" y="6412676"/>
                </a:cubicBezTo>
                <a:cubicBezTo>
                  <a:pt x="11578332" y="6438508"/>
                  <a:pt x="11384207" y="6378780"/>
                  <a:pt x="11173968" y="6412676"/>
                </a:cubicBezTo>
                <a:cubicBezTo>
                  <a:pt x="10963729" y="6446572"/>
                  <a:pt x="10891809" y="6393000"/>
                  <a:pt x="10698480" y="6412676"/>
                </a:cubicBezTo>
                <a:cubicBezTo>
                  <a:pt x="10505151" y="6432352"/>
                  <a:pt x="10345498" y="6374173"/>
                  <a:pt x="10104120" y="6412676"/>
                </a:cubicBezTo>
                <a:cubicBezTo>
                  <a:pt x="9862742" y="6451179"/>
                  <a:pt x="9886641" y="6402781"/>
                  <a:pt x="9747504" y="6412676"/>
                </a:cubicBezTo>
                <a:cubicBezTo>
                  <a:pt x="9608367" y="6422571"/>
                  <a:pt x="9273745" y="6339009"/>
                  <a:pt x="8915400" y="6412676"/>
                </a:cubicBezTo>
                <a:cubicBezTo>
                  <a:pt x="8557055" y="6486343"/>
                  <a:pt x="8549276" y="6344547"/>
                  <a:pt x="8321040" y="6412676"/>
                </a:cubicBezTo>
                <a:cubicBezTo>
                  <a:pt x="8092804" y="6480805"/>
                  <a:pt x="8078156" y="6399667"/>
                  <a:pt x="7845552" y="6412676"/>
                </a:cubicBezTo>
                <a:cubicBezTo>
                  <a:pt x="7612948" y="6425685"/>
                  <a:pt x="7720888" y="6405649"/>
                  <a:pt x="7607808" y="6412676"/>
                </a:cubicBezTo>
                <a:cubicBezTo>
                  <a:pt x="7494728" y="6419703"/>
                  <a:pt x="7199905" y="6377273"/>
                  <a:pt x="6894576" y="6412676"/>
                </a:cubicBezTo>
                <a:cubicBezTo>
                  <a:pt x="6589247" y="6448079"/>
                  <a:pt x="6512504" y="6395154"/>
                  <a:pt x="6181344" y="6412676"/>
                </a:cubicBezTo>
                <a:cubicBezTo>
                  <a:pt x="5850184" y="6430198"/>
                  <a:pt x="5519434" y="6402592"/>
                  <a:pt x="5349240" y="6412676"/>
                </a:cubicBezTo>
                <a:cubicBezTo>
                  <a:pt x="5179046" y="6422760"/>
                  <a:pt x="4685564" y="6317449"/>
                  <a:pt x="4517136" y="6412676"/>
                </a:cubicBezTo>
                <a:cubicBezTo>
                  <a:pt x="4348708" y="6507903"/>
                  <a:pt x="4095641" y="6360392"/>
                  <a:pt x="3922776" y="6412676"/>
                </a:cubicBezTo>
                <a:cubicBezTo>
                  <a:pt x="3749911" y="6464960"/>
                  <a:pt x="3476721" y="6331925"/>
                  <a:pt x="3209544" y="6412676"/>
                </a:cubicBezTo>
                <a:cubicBezTo>
                  <a:pt x="2942367" y="6493427"/>
                  <a:pt x="2915155" y="6392239"/>
                  <a:pt x="2734056" y="6412676"/>
                </a:cubicBezTo>
                <a:cubicBezTo>
                  <a:pt x="2552957" y="6433113"/>
                  <a:pt x="2357642" y="6345545"/>
                  <a:pt x="2020824" y="6412676"/>
                </a:cubicBezTo>
                <a:cubicBezTo>
                  <a:pt x="1684006" y="6479807"/>
                  <a:pt x="1803071" y="6411684"/>
                  <a:pt x="1664208" y="6412676"/>
                </a:cubicBezTo>
                <a:cubicBezTo>
                  <a:pt x="1525345" y="6413668"/>
                  <a:pt x="1442145" y="6371152"/>
                  <a:pt x="1307592" y="6412676"/>
                </a:cubicBezTo>
                <a:cubicBezTo>
                  <a:pt x="1173039" y="6454200"/>
                  <a:pt x="1007220" y="6386824"/>
                  <a:pt x="832104" y="6412676"/>
                </a:cubicBezTo>
                <a:cubicBezTo>
                  <a:pt x="656988" y="6438528"/>
                  <a:pt x="313961" y="6318709"/>
                  <a:pt x="0" y="6412676"/>
                </a:cubicBezTo>
                <a:cubicBezTo>
                  <a:pt x="-25323" y="6206525"/>
                  <a:pt x="38864" y="6070230"/>
                  <a:pt x="0" y="5829705"/>
                </a:cubicBezTo>
                <a:cubicBezTo>
                  <a:pt x="-38864" y="5589180"/>
                  <a:pt x="26143" y="5501693"/>
                  <a:pt x="0" y="5246735"/>
                </a:cubicBezTo>
                <a:cubicBezTo>
                  <a:pt x="-26143" y="4991777"/>
                  <a:pt x="25779" y="4977345"/>
                  <a:pt x="0" y="4856145"/>
                </a:cubicBezTo>
                <a:cubicBezTo>
                  <a:pt x="-25779" y="4734945"/>
                  <a:pt x="77097" y="4427296"/>
                  <a:pt x="0" y="4209047"/>
                </a:cubicBezTo>
                <a:cubicBezTo>
                  <a:pt x="-77097" y="3990798"/>
                  <a:pt x="61239" y="3874409"/>
                  <a:pt x="0" y="3626077"/>
                </a:cubicBezTo>
                <a:cubicBezTo>
                  <a:pt x="-61239" y="3377745"/>
                  <a:pt x="52540" y="3309684"/>
                  <a:pt x="0" y="3043106"/>
                </a:cubicBezTo>
                <a:cubicBezTo>
                  <a:pt x="-52540" y="2776528"/>
                  <a:pt x="37986" y="2795135"/>
                  <a:pt x="0" y="2588389"/>
                </a:cubicBezTo>
                <a:cubicBezTo>
                  <a:pt x="-37986" y="2381643"/>
                  <a:pt x="33438" y="2254847"/>
                  <a:pt x="0" y="2133672"/>
                </a:cubicBezTo>
                <a:cubicBezTo>
                  <a:pt x="-33438" y="2012497"/>
                  <a:pt x="9235" y="1748076"/>
                  <a:pt x="0" y="1614828"/>
                </a:cubicBezTo>
                <a:cubicBezTo>
                  <a:pt x="-9235" y="1481580"/>
                  <a:pt x="19708" y="1275770"/>
                  <a:pt x="0" y="1095985"/>
                </a:cubicBezTo>
                <a:cubicBezTo>
                  <a:pt x="-19708" y="916200"/>
                  <a:pt x="1293" y="715391"/>
                  <a:pt x="0" y="577141"/>
                </a:cubicBezTo>
                <a:cubicBezTo>
                  <a:pt x="-1293" y="438891"/>
                  <a:pt x="11405" y="200061"/>
                  <a:pt x="0" y="0"/>
                </a:cubicBezTo>
                <a:close/>
              </a:path>
            </a:pathLst>
          </a:custGeom>
          <a:solidFill>
            <a:schemeClr val="bg1"/>
          </a:solidFill>
          <a:ln>
            <a:solidFill>
              <a:srgbClr val="FF66FF"/>
            </a:solidFill>
            <a:extLst>
              <a:ext uri="{C807C97D-BFC1-408E-A445-0C87EB9F89A2}">
                <ask:lineSketchStyleProps xmlns:ask="http://schemas.microsoft.com/office/drawing/2018/sketchyshapes" sd="375564147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Arial-Rounded"/>
              <a:cs typeface="+mn-cs"/>
            </a:endParaRPr>
          </a:p>
        </p:txBody>
      </p:sp>
      <p:sp>
        <p:nvSpPr>
          <p:cNvPr id="7" name="TextBox 6">
            <a:extLst>
              <a:ext uri="{FF2B5EF4-FFF2-40B4-BE49-F238E27FC236}">
                <a16:creationId xmlns:a16="http://schemas.microsoft.com/office/drawing/2014/main" id="{1D4B07AF-BC2F-4A93-98E6-3CDA963FF21C}"/>
              </a:ext>
            </a:extLst>
          </p:cNvPr>
          <p:cNvSpPr txBox="1"/>
          <p:nvPr/>
        </p:nvSpPr>
        <p:spPr>
          <a:xfrm>
            <a:off x="5156790" y="1828469"/>
            <a:ext cx="2651149" cy="829945"/>
          </a:xfrm>
          <a:prstGeom prst="rect">
            <a:avLst/>
          </a:prstGeom>
          <a:noFill/>
        </p:spPr>
        <p:txBody>
          <a:bodyPr wrap="square" rtlCol="0">
            <a:spAutoFit/>
          </a:bodyPr>
          <a:lstStyle/>
          <a:p>
            <a:r>
              <a:rPr lang="en-US" sz="4800" b="1" dirty="0">
                <a:solidFill>
                  <a:srgbClr val="FF0000"/>
                </a:solidFill>
                <a:latin typeface="+mj-lt"/>
                <a:cs typeface=".VnAvant" panose="020B7200000000000000" charset="0"/>
              </a:rPr>
              <a:t>y</a:t>
            </a:r>
          </a:p>
        </p:txBody>
      </p:sp>
      <p:sp>
        <p:nvSpPr>
          <p:cNvPr id="8" name="Rectangle: Rounded Corners 7">
            <a:extLst>
              <a:ext uri="{FF2B5EF4-FFF2-40B4-BE49-F238E27FC236}">
                <a16:creationId xmlns:a16="http://schemas.microsoft.com/office/drawing/2014/main" id="{2DA94DBD-F7A8-4368-AEDA-E52EA3440409}"/>
              </a:ext>
            </a:extLst>
          </p:cNvPr>
          <p:cNvSpPr/>
          <p:nvPr/>
        </p:nvSpPr>
        <p:spPr>
          <a:xfrm>
            <a:off x="963737" y="611138"/>
            <a:ext cx="1427967" cy="584415"/>
          </a:xfrm>
          <a:prstGeom prst="roundRect">
            <a:avLst/>
          </a:prstGeom>
          <a:solidFill>
            <a:srgbClr val="80C53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latin typeface="+mj-lt"/>
                <a:cs typeface=".VnAvant" panose="020B7200000000000000" charset="0"/>
              </a:rPr>
              <a:t>Đọc</a:t>
            </a:r>
          </a:p>
        </p:txBody>
      </p:sp>
      <p:sp>
        <p:nvSpPr>
          <p:cNvPr id="12" name="Oval 11">
            <a:extLst>
              <a:ext uri="{FF2B5EF4-FFF2-40B4-BE49-F238E27FC236}">
                <a16:creationId xmlns:a16="http://schemas.microsoft.com/office/drawing/2014/main" id="{B0C54347-35FC-4EDC-B495-B31C7CCDE20D}"/>
              </a:ext>
            </a:extLst>
          </p:cNvPr>
          <p:cNvSpPr/>
          <p:nvPr/>
        </p:nvSpPr>
        <p:spPr>
          <a:xfrm>
            <a:off x="613008" y="648716"/>
            <a:ext cx="551146" cy="496733"/>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mj-lt"/>
                <a:cs typeface=".VnAvant" panose="020B7200000000000000" charset="0"/>
              </a:rPr>
              <a:t>2</a:t>
            </a:r>
          </a:p>
        </p:txBody>
      </p:sp>
      <p:graphicFrame>
        <p:nvGraphicFramePr>
          <p:cNvPr id="13" name="Table 2">
            <a:extLst>
              <a:ext uri="{FF2B5EF4-FFF2-40B4-BE49-F238E27FC236}">
                <a16:creationId xmlns:a16="http://schemas.microsoft.com/office/drawing/2014/main" id="{BA3AACF1-02CE-42AD-99FF-05C3DB569E0E}"/>
              </a:ext>
            </a:extLst>
          </p:cNvPr>
          <p:cNvGraphicFramePr>
            <a:graphicFrameLocks noGrp="1"/>
          </p:cNvGraphicFramePr>
          <p:nvPr>
            <p:extLst>
              <p:ext uri="{D42A27DB-BD31-4B8C-83A1-F6EECF244321}">
                <p14:modId xmlns:p14="http://schemas.microsoft.com/office/powerpoint/2010/main" val="2504148322"/>
              </p:ext>
            </p:extLst>
          </p:nvPr>
        </p:nvGraphicFramePr>
        <p:xfrm>
          <a:off x="4042756" y="2885237"/>
          <a:ext cx="2859062" cy="822960"/>
        </p:xfrm>
        <a:graphic>
          <a:graphicData uri="http://schemas.openxmlformats.org/drawingml/2006/table">
            <a:tbl>
              <a:tblPr firstRow="1" bandRow="1">
                <a:tableStyleId>{5C22544A-7EE6-4342-B048-85BDC9FD1C3A}</a:tableStyleId>
              </a:tblPr>
              <a:tblGrid>
                <a:gridCol w="1429531">
                  <a:extLst>
                    <a:ext uri="{9D8B030D-6E8A-4147-A177-3AD203B41FA5}">
                      <a16:colId xmlns:a16="http://schemas.microsoft.com/office/drawing/2014/main" val="20000"/>
                    </a:ext>
                  </a:extLst>
                </a:gridCol>
                <a:gridCol w="1429531">
                  <a:extLst>
                    <a:ext uri="{9D8B030D-6E8A-4147-A177-3AD203B41FA5}">
                      <a16:colId xmlns:a16="http://schemas.microsoft.com/office/drawing/2014/main" val="20001"/>
                    </a:ext>
                  </a:extLst>
                </a:gridCol>
              </a:tblGrid>
              <a:tr h="652648">
                <a:tc>
                  <a:txBody>
                    <a:bodyPr/>
                    <a:lstStyle/>
                    <a:p>
                      <a:pPr algn="ctr"/>
                      <a:r>
                        <a:rPr lang="en-US" sz="4800" dirty="0" err="1">
                          <a:solidFill>
                            <a:schemeClr val="tx1"/>
                          </a:solidFill>
                          <a:latin typeface=".VnAvant" panose="020B7200000000000000" charset="0"/>
                          <a:cs typeface=".VnAvant" panose="020B7200000000000000" charset="0"/>
                        </a:rPr>
                        <a:t>qu</a:t>
                      </a:r>
                    </a:p>
                  </a:txBody>
                  <a:tcPr>
                    <a:solidFill>
                      <a:schemeClr val="accent5">
                        <a:lumMod val="40000"/>
                        <a:lumOff val="60000"/>
                      </a:schemeClr>
                    </a:solidFill>
                  </a:tcPr>
                </a:tc>
                <a:tc>
                  <a:txBody>
                    <a:bodyPr/>
                    <a:lstStyle/>
                    <a:p>
                      <a:pPr algn="ctr"/>
                      <a:r>
                        <a:rPr lang="en-US" sz="4800" dirty="0">
                          <a:solidFill>
                            <a:srgbClr val="FF0000"/>
                          </a:solidFill>
                          <a:latin typeface=".VnAvant" panose="020B7200000000000000" charset="0"/>
                          <a:cs typeface=".VnAvant" panose="020B7200000000000000" charset="0"/>
                        </a:rPr>
                        <a:t>y</a:t>
                      </a:r>
                    </a:p>
                  </a:txBody>
                  <a:tcPr>
                    <a:solidFill>
                      <a:schemeClr val="accent5">
                        <a:lumMod val="40000"/>
                        <a:lumOff val="60000"/>
                      </a:schemeClr>
                    </a:solidFill>
                  </a:tcPr>
                </a:tc>
                <a:extLst>
                  <a:ext uri="{0D108BD9-81ED-4DB2-BD59-A6C34878D82A}">
                    <a16:rowId xmlns:a16="http://schemas.microsoft.com/office/drawing/2014/main" val="10000"/>
                  </a:ext>
                </a:extLst>
              </a:tr>
            </a:tbl>
          </a:graphicData>
        </a:graphic>
      </p:graphicFrame>
      <p:sp>
        <p:nvSpPr>
          <p:cNvPr id="14" name="Rectangle 13">
            <a:extLst>
              <a:ext uri="{FF2B5EF4-FFF2-40B4-BE49-F238E27FC236}">
                <a16:creationId xmlns:a16="http://schemas.microsoft.com/office/drawing/2014/main" id="{5738698F-C4BF-4146-BA1E-8793FCFED8F6}"/>
              </a:ext>
            </a:extLst>
          </p:cNvPr>
          <p:cNvSpPr/>
          <p:nvPr/>
        </p:nvSpPr>
        <p:spPr>
          <a:xfrm>
            <a:off x="4042756" y="3691160"/>
            <a:ext cx="2859062" cy="64008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chemeClr val="tx1"/>
                </a:solidFill>
                <a:latin typeface="+mj-lt"/>
                <a:cs typeface=".VnAvant" panose="020B7200000000000000" charset="0"/>
              </a:rPr>
              <a:t>quy</a:t>
            </a:r>
          </a:p>
        </p:txBody>
      </p:sp>
      <p:sp>
        <p:nvSpPr>
          <p:cNvPr id="15" name="TextBox 14">
            <a:extLst>
              <a:ext uri="{FF2B5EF4-FFF2-40B4-BE49-F238E27FC236}">
                <a16:creationId xmlns:a16="http://schemas.microsoft.com/office/drawing/2014/main" id="{9BFCE2B4-C927-4C12-A768-A0502C616D53}"/>
              </a:ext>
            </a:extLst>
          </p:cNvPr>
          <p:cNvSpPr txBox="1"/>
          <p:nvPr/>
        </p:nvSpPr>
        <p:spPr>
          <a:xfrm>
            <a:off x="963295" y="4758055"/>
            <a:ext cx="1680845" cy="829945"/>
          </a:xfrm>
          <a:prstGeom prst="rect">
            <a:avLst/>
          </a:prstGeom>
          <a:noFill/>
        </p:spPr>
        <p:txBody>
          <a:bodyPr wrap="square" rtlCol="0">
            <a:spAutoFit/>
          </a:bodyPr>
          <a:lstStyle/>
          <a:p>
            <a:pPr algn="ctr"/>
            <a:r>
              <a:rPr lang="en-US" sz="4800" b="1" dirty="0" err="1">
                <a:latin typeface="+mj-lt"/>
                <a:cs typeface=".VnAvant" panose="020B7200000000000000" charset="0"/>
              </a:rPr>
              <a:t>quy</a:t>
            </a:r>
          </a:p>
        </p:txBody>
      </p:sp>
      <p:sp>
        <p:nvSpPr>
          <p:cNvPr id="16" name="TextBox 15">
            <a:extLst>
              <a:ext uri="{FF2B5EF4-FFF2-40B4-BE49-F238E27FC236}">
                <a16:creationId xmlns:a16="http://schemas.microsoft.com/office/drawing/2014/main" id="{23D5E069-2B5F-4A1C-A9F0-B77D97DF31BD}"/>
              </a:ext>
            </a:extLst>
          </p:cNvPr>
          <p:cNvSpPr txBox="1"/>
          <p:nvPr/>
        </p:nvSpPr>
        <p:spPr>
          <a:xfrm>
            <a:off x="9575599" y="4827721"/>
            <a:ext cx="1800157" cy="830997"/>
          </a:xfrm>
          <a:prstGeom prst="rect">
            <a:avLst/>
          </a:prstGeom>
          <a:noFill/>
        </p:spPr>
        <p:txBody>
          <a:bodyPr wrap="square" rtlCol="0">
            <a:spAutoFit/>
          </a:bodyPr>
          <a:lstStyle/>
          <a:p>
            <a:pPr algn="ctr"/>
            <a:r>
              <a:rPr lang="en-US" sz="4800" b="1" dirty="0">
                <a:latin typeface="+mj-lt"/>
                <a:cs typeface=".VnAvant" panose="020B7200000000000000" charset="0"/>
              </a:rPr>
              <a:t>ý</a:t>
            </a:r>
          </a:p>
        </p:txBody>
      </p:sp>
      <p:sp>
        <p:nvSpPr>
          <p:cNvPr id="17" name="TextBox 16">
            <a:extLst>
              <a:ext uri="{FF2B5EF4-FFF2-40B4-BE49-F238E27FC236}">
                <a16:creationId xmlns:a16="http://schemas.microsoft.com/office/drawing/2014/main" id="{AA12A1CE-F529-4DBD-AF65-8736DD8EAFDD}"/>
              </a:ext>
            </a:extLst>
          </p:cNvPr>
          <p:cNvSpPr txBox="1"/>
          <p:nvPr/>
        </p:nvSpPr>
        <p:spPr>
          <a:xfrm>
            <a:off x="7807960" y="4827905"/>
            <a:ext cx="1537335" cy="829945"/>
          </a:xfrm>
          <a:prstGeom prst="rect">
            <a:avLst/>
          </a:prstGeom>
          <a:noFill/>
        </p:spPr>
        <p:txBody>
          <a:bodyPr wrap="square" rtlCol="0">
            <a:spAutoFit/>
          </a:bodyPr>
          <a:lstStyle/>
          <a:p>
            <a:pPr algn="ctr"/>
            <a:r>
              <a:rPr lang="en-US" sz="4800" b="1" dirty="0" err="1">
                <a:latin typeface="+mj-lt"/>
                <a:cs typeface=".VnAvant" panose="020B7200000000000000" charset="0"/>
              </a:rPr>
              <a:t>quỵ</a:t>
            </a:r>
            <a:endParaRPr lang="en-US" sz="4800" b="1" dirty="0">
              <a:latin typeface="+mj-lt"/>
              <a:cs typeface=".VnAvant" panose="020B7200000000000000" charset="0"/>
            </a:endParaRPr>
          </a:p>
        </p:txBody>
      </p:sp>
      <p:sp>
        <p:nvSpPr>
          <p:cNvPr id="18" name="TextBox 17">
            <a:extLst>
              <a:ext uri="{FF2B5EF4-FFF2-40B4-BE49-F238E27FC236}">
                <a16:creationId xmlns:a16="http://schemas.microsoft.com/office/drawing/2014/main" id="{D1E8235D-2DE2-4AA1-9D9C-9853366C862F}"/>
              </a:ext>
            </a:extLst>
          </p:cNvPr>
          <p:cNvSpPr txBox="1"/>
          <p:nvPr/>
        </p:nvSpPr>
        <p:spPr>
          <a:xfrm>
            <a:off x="6121831" y="4799680"/>
            <a:ext cx="1345465" cy="830997"/>
          </a:xfrm>
          <a:prstGeom prst="rect">
            <a:avLst/>
          </a:prstGeom>
          <a:noFill/>
        </p:spPr>
        <p:txBody>
          <a:bodyPr wrap="square" rtlCol="0">
            <a:spAutoFit/>
          </a:bodyPr>
          <a:lstStyle/>
          <a:p>
            <a:pPr algn="ctr"/>
            <a:r>
              <a:rPr lang="en-US" sz="4800" b="1" dirty="0" err="1">
                <a:latin typeface="+mj-lt"/>
                <a:cs typeface=".VnAvant" panose="020B7200000000000000" charset="0"/>
              </a:rPr>
              <a:t>quỹ</a:t>
            </a:r>
          </a:p>
        </p:txBody>
      </p:sp>
      <p:sp>
        <p:nvSpPr>
          <p:cNvPr id="19" name="TextBox 18">
            <a:extLst>
              <a:ext uri="{FF2B5EF4-FFF2-40B4-BE49-F238E27FC236}">
                <a16:creationId xmlns:a16="http://schemas.microsoft.com/office/drawing/2014/main" id="{2145B8A5-7B14-453A-BE1C-607B59B64DE3}"/>
              </a:ext>
            </a:extLst>
          </p:cNvPr>
          <p:cNvSpPr txBox="1"/>
          <p:nvPr/>
        </p:nvSpPr>
        <p:spPr>
          <a:xfrm>
            <a:off x="4252685" y="4799681"/>
            <a:ext cx="1489437" cy="829945"/>
          </a:xfrm>
          <a:prstGeom prst="rect">
            <a:avLst/>
          </a:prstGeom>
          <a:noFill/>
        </p:spPr>
        <p:txBody>
          <a:bodyPr wrap="square" rtlCol="0">
            <a:spAutoFit/>
          </a:bodyPr>
          <a:lstStyle/>
          <a:p>
            <a:pPr algn="ctr"/>
            <a:r>
              <a:rPr lang="en-US" sz="4800" b="1" dirty="0" err="1">
                <a:latin typeface="+mj-lt"/>
                <a:cs typeface=".VnAvant" panose="020B7200000000000000" charset="0"/>
              </a:rPr>
              <a:t> quý</a:t>
            </a:r>
          </a:p>
        </p:txBody>
      </p:sp>
      <p:sp>
        <p:nvSpPr>
          <p:cNvPr id="20" name="TextBox 19">
            <a:extLst>
              <a:ext uri="{FF2B5EF4-FFF2-40B4-BE49-F238E27FC236}">
                <a16:creationId xmlns:a16="http://schemas.microsoft.com/office/drawing/2014/main" id="{E9A23197-5E39-4795-8756-033F6E59D56C}"/>
              </a:ext>
            </a:extLst>
          </p:cNvPr>
          <p:cNvSpPr txBox="1"/>
          <p:nvPr/>
        </p:nvSpPr>
        <p:spPr>
          <a:xfrm>
            <a:off x="2835407" y="4757980"/>
            <a:ext cx="1509833" cy="830997"/>
          </a:xfrm>
          <a:prstGeom prst="rect">
            <a:avLst/>
          </a:prstGeom>
          <a:noFill/>
        </p:spPr>
        <p:txBody>
          <a:bodyPr wrap="square" rtlCol="0">
            <a:spAutoFit/>
          </a:bodyPr>
          <a:lstStyle/>
          <a:p>
            <a:pPr algn="ctr"/>
            <a:r>
              <a:rPr lang="en-US" sz="4800" b="1" dirty="0" err="1">
                <a:latin typeface="+mj-lt"/>
                <a:cs typeface=".VnAvant" panose="020B7200000000000000" charset="0"/>
              </a:rPr>
              <a:t>quỳ</a:t>
            </a:r>
          </a:p>
        </p:txBody>
      </p:sp>
    </p:spTree>
    <p:custDataLst>
      <p:tags r:id="rId1"/>
    </p:custDataLst>
    <p:extLst>
      <p:ext uri="{BB962C8B-B14F-4D97-AF65-F5344CB8AC3E}">
        <p14:creationId xmlns:p14="http://schemas.microsoft.com/office/powerpoint/2010/main" val="829348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500" fill="hold"/>
                                        <p:tgtEl>
                                          <p:spTgt spid="15"/>
                                        </p:tgtEl>
                                        <p:attrNameLst>
                                          <p:attrName>ppt_x</p:attrName>
                                        </p:attrNameLst>
                                      </p:cBhvr>
                                      <p:tavLst>
                                        <p:tav tm="0">
                                          <p:val>
                                            <p:strVal val="#ppt_x"/>
                                          </p:val>
                                        </p:tav>
                                        <p:tav tm="100000">
                                          <p:val>
                                            <p:strVal val="#ppt_x"/>
                                          </p:val>
                                        </p:tav>
                                      </p:tavLst>
                                    </p:anim>
                                    <p:anim calcmode="lin" valueType="num">
                                      <p:cBhvr additive="base">
                                        <p:cTn id="2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 calcmode="lin" valueType="num">
                                      <p:cBhvr additive="base">
                                        <p:cTn id="32" dur="500" fill="hold"/>
                                        <p:tgtEl>
                                          <p:spTgt spid="20"/>
                                        </p:tgtEl>
                                        <p:attrNameLst>
                                          <p:attrName>ppt_x</p:attrName>
                                        </p:attrNameLst>
                                      </p:cBhvr>
                                      <p:tavLst>
                                        <p:tav tm="0">
                                          <p:val>
                                            <p:strVal val="#ppt_x"/>
                                          </p:val>
                                        </p:tav>
                                        <p:tav tm="100000">
                                          <p:val>
                                            <p:strVal val="#ppt_x"/>
                                          </p:val>
                                        </p:tav>
                                      </p:tavLst>
                                    </p:anim>
                                    <p:anim calcmode="lin" valueType="num">
                                      <p:cBhvr additive="base">
                                        <p:cTn id="3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additive="base">
                                        <p:cTn id="38" dur="500" fill="hold"/>
                                        <p:tgtEl>
                                          <p:spTgt spid="19"/>
                                        </p:tgtEl>
                                        <p:attrNameLst>
                                          <p:attrName>ppt_x</p:attrName>
                                        </p:attrNameLst>
                                      </p:cBhvr>
                                      <p:tavLst>
                                        <p:tav tm="0">
                                          <p:val>
                                            <p:strVal val="#ppt_x"/>
                                          </p:val>
                                        </p:tav>
                                        <p:tav tm="100000">
                                          <p:val>
                                            <p:strVal val="#ppt_x"/>
                                          </p:val>
                                        </p:tav>
                                      </p:tavLst>
                                    </p:anim>
                                    <p:anim calcmode="lin" valueType="num">
                                      <p:cBhvr additive="base">
                                        <p:cTn id="3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 calcmode="lin" valueType="num">
                                      <p:cBhvr additive="base">
                                        <p:cTn id="44" dur="500" fill="hold"/>
                                        <p:tgtEl>
                                          <p:spTgt spid="18"/>
                                        </p:tgtEl>
                                        <p:attrNameLst>
                                          <p:attrName>ppt_x</p:attrName>
                                        </p:attrNameLst>
                                      </p:cBhvr>
                                      <p:tavLst>
                                        <p:tav tm="0">
                                          <p:val>
                                            <p:strVal val="#ppt_x"/>
                                          </p:val>
                                        </p:tav>
                                        <p:tav tm="100000">
                                          <p:val>
                                            <p:strVal val="#ppt_x"/>
                                          </p:val>
                                        </p:tav>
                                      </p:tavLst>
                                    </p:anim>
                                    <p:anim calcmode="lin" valueType="num">
                                      <p:cBhvr additive="base">
                                        <p:cTn id="4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17"/>
                                        </p:tgtEl>
                                        <p:attrNameLst>
                                          <p:attrName>style.visibility</p:attrName>
                                        </p:attrNameLst>
                                      </p:cBhvr>
                                      <p:to>
                                        <p:strVal val="visible"/>
                                      </p:to>
                                    </p:set>
                                    <p:anim calcmode="lin" valueType="num">
                                      <p:cBhvr additive="base">
                                        <p:cTn id="50" dur="500" fill="hold"/>
                                        <p:tgtEl>
                                          <p:spTgt spid="17"/>
                                        </p:tgtEl>
                                        <p:attrNameLst>
                                          <p:attrName>ppt_x</p:attrName>
                                        </p:attrNameLst>
                                      </p:cBhvr>
                                      <p:tavLst>
                                        <p:tav tm="0">
                                          <p:val>
                                            <p:strVal val="#ppt_x"/>
                                          </p:val>
                                        </p:tav>
                                        <p:tav tm="100000">
                                          <p:val>
                                            <p:strVal val="#ppt_x"/>
                                          </p:val>
                                        </p:tav>
                                      </p:tavLst>
                                    </p:anim>
                                    <p:anim calcmode="lin" valueType="num">
                                      <p:cBhvr additive="base">
                                        <p:cTn id="51"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16"/>
                                        </p:tgtEl>
                                        <p:attrNameLst>
                                          <p:attrName>style.visibility</p:attrName>
                                        </p:attrNameLst>
                                      </p:cBhvr>
                                      <p:to>
                                        <p:strVal val="visible"/>
                                      </p:to>
                                    </p:set>
                                    <p:anim calcmode="lin" valueType="num">
                                      <p:cBhvr additive="base">
                                        <p:cTn id="56" dur="500" fill="hold"/>
                                        <p:tgtEl>
                                          <p:spTgt spid="16"/>
                                        </p:tgtEl>
                                        <p:attrNameLst>
                                          <p:attrName>ppt_x</p:attrName>
                                        </p:attrNameLst>
                                      </p:cBhvr>
                                      <p:tavLst>
                                        <p:tav tm="0">
                                          <p:val>
                                            <p:strVal val="#ppt_x"/>
                                          </p:val>
                                        </p:tav>
                                        <p:tav tm="100000">
                                          <p:val>
                                            <p:strVal val="#ppt_x"/>
                                          </p:val>
                                        </p:tav>
                                      </p:tavLst>
                                    </p:anim>
                                    <p:anim calcmode="lin" valueType="num">
                                      <p:cBhvr additive="base">
                                        <p:cTn id="57"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2" grpId="0" animBg="1"/>
      <p:bldP spid="14" grpId="0" bldLvl="0" animBg="1"/>
      <p:bldP spid="15" grpId="0"/>
      <p:bldP spid="16" grpId="0"/>
      <p:bldP spid="17" grpId="0"/>
      <p:bldP spid="18" grpId="0"/>
      <p:bldP spid="19"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E5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5B59FBC-A858-4FD6-B76E-583BC3311D08}"/>
              </a:ext>
            </a:extLst>
          </p:cNvPr>
          <p:cNvSpPr/>
          <p:nvPr/>
        </p:nvSpPr>
        <p:spPr>
          <a:xfrm>
            <a:off x="178130" y="239266"/>
            <a:ext cx="11887200" cy="6412676"/>
          </a:xfrm>
          <a:custGeom>
            <a:avLst/>
            <a:gdLst>
              <a:gd name="connsiteX0" fmla="*/ 0 w 11887200"/>
              <a:gd name="connsiteY0" fmla="*/ 0 h 6412676"/>
              <a:gd name="connsiteX1" fmla="*/ 237744 w 11887200"/>
              <a:gd name="connsiteY1" fmla="*/ 0 h 6412676"/>
              <a:gd name="connsiteX2" fmla="*/ 475488 w 11887200"/>
              <a:gd name="connsiteY2" fmla="*/ 0 h 6412676"/>
              <a:gd name="connsiteX3" fmla="*/ 1188720 w 11887200"/>
              <a:gd name="connsiteY3" fmla="*/ 0 h 6412676"/>
              <a:gd name="connsiteX4" fmla="*/ 2020824 w 11887200"/>
              <a:gd name="connsiteY4" fmla="*/ 0 h 6412676"/>
              <a:gd name="connsiteX5" fmla="*/ 2615184 w 11887200"/>
              <a:gd name="connsiteY5" fmla="*/ 0 h 6412676"/>
              <a:gd name="connsiteX6" fmla="*/ 3447288 w 11887200"/>
              <a:gd name="connsiteY6" fmla="*/ 0 h 6412676"/>
              <a:gd name="connsiteX7" fmla="*/ 4279392 w 11887200"/>
              <a:gd name="connsiteY7" fmla="*/ 0 h 6412676"/>
              <a:gd name="connsiteX8" fmla="*/ 4636008 w 11887200"/>
              <a:gd name="connsiteY8" fmla="*/ 0 h 6412676"/>
              <a:gd name="connsiteX9" fmla="*/ 5468112 w 11887200"/>
              <a:gd name="connsiteY9" fmla="*/ 0 h 6412676"/>
              <a:gd name="connsiteX10" fmla="*/ 6181344 w 11887200"/>
              <a:gd name="connsiteY10" fmla="*/ 0 h 6412676"/>
              <a:gd name="connsiteX11" fmla="*/ 6894576 w 11887200"/>
              <a:gd name="connsiteY11" fmla="*/ 0 h 6412676"/>
              <a:gd name="connsiteX12" fmla="*/ 7726680 w 11887200"/>
              <a:gd name="connsiteY12" fmla="*/ 0 h 6412676"/>
              <a:gd name="connsiteX13" fmla="*/ 8202168 w 11887200"/>
              <a:gd name="connsiteY13" fmla="*/ 0 h 6412676"/>
              <a:gd name="connsiteX14" fmla="*/ 8796528 w 11887200"/>
              <a:gd name="connsiteY14" fmla="*/ 0 h 6412676"/>
              <a:gd name="connsiteX15" fmla="*/ 9390888 w 11887200"/>
              <a:gd name="connsiteY15" fmla="*/ 0 h 6412676"/>
              <a:gd name="connsiteX16" fmla="*/ 9747504 w 11887200"/>
              <a:gd name="connsiteY16" fmla="*/ 0 h 6412676"/>
              <a:gd name="connsiteX17" fmla="*/ 10579608 w 11887200"/>
              <a:gd name="connsiteY17" fmla="*/ 0 h 6412676"/>
              <a:gd name="connsiteX18" fmla="*/ 11055096 w 11887200"/>
              <a:gd name="connsiteY18" fmla="*/ 0 h 6412676"/>
              <a:gd name="connsiteX19" fmla="*/ 11887200 w 11887200"/>
              <a:gd name="connsiteY19" fmla="*/ 0 h 6412676"/>
              <a:gd name="connsiteX20" fmla="*/ 11887200 w 11887200"/>
              <a:gd name="connsiteY20" fmla="*/ 711224 h 6412676"/>
              <a:gd name="connsiteX21" fmla="*/ 11887200 w 11887200"/>
              <a:gd name="connsiteY21" fmla="*/ 1294195 h 6412676"/>
              <a:gd name="connsiteX22" fmla="*/ 11887200 w 11887200"/>
              <a:gd name="connsiteY22" fmla="*/ 1748912 h 6412676"/>
              <a:gd name="connsiteX23" fmla="*/ 11887200 w 11887200"/>
              <a:gd name="connsiteY23" fmla="*/ 2203629 h 6412676"/>
              <a:gd name="connsiteX24" fmla="*/ 11887200 w 11887200"/>
              <a:gd name="connsiteY24" fmla="*/ 2850726 h 6412676"/>
              <a:gd name="connsiteX25" fmla="*/ 11887200 w 11887200"/>
              <a:gd name="connsiteY25" fmla="*/ 3241316 h 6412676"/>
              <a:gd name="connsiteX26" fmla="*/ 11887200 w 11887200"/>
              <a:gd name="connsiteY26" fmla="*/ 3952540 h 6412676"/>
              <a:gd name="connsiteX27" fmla="*/ 11887200 w 11887200"/>
              <a:gd name="connsiteY27" fmla="*/ 4535511 h 6412676"/>
              <a:gd name="connsiteX28" fmla="*/ 11887200 w 11887200"/>
              <a:gd name="connsiteY28" fmla="*/ 4990228 h 6412676"/>
              <a:gd name="connsiteX29" fmla="*/ 11887200 w 11887200"/>
              <a:gd name="connsiteY29" fmla="*/ 5380818 h 6412676"/>
              <a:gd name="connsiteX30" fmla="*/ 11887200 w 11887200"/>
              <a:gd name="connsiteY30" fmla="*/ 6412676 h 6412676"/>
              <a:gd name="connsiteX31" fmla="*/ 11649456 w 11887200"/>
              <a:gd name="connsiteY31" fmla="*/ 6412676 h 6412676"/>
              <a:gd name="connsiteX32" fmla="*/ 11292840 w 11887200"/>
              <a:gd name="connsiteY32" fmla="*/ 6412676 h 6412676"/>
              <a:gd name="connsiteX33" fmla="*/ 10817352 w 11887200"/>
              <a:gd name="connsiteY33" fmla="*/ 6412676 h 6412676"/>
              <a:gd name="connsiteX34" fmla="*/ 9985248 w 11887200"/>
              <a:gd name="connsiteY34" fmla="*/ 6412676 h 6412676"/>
              <a:gd name="connsiteX35" fmla="*/ 9390888 w 11887200"/>
              <a:gd name="connsiteY35" fmla="*/ 6412676 h 6412676"/>
              <a:gd name="connsiteX36" fmla="*/ 8915400 w 11887200"/>
              <a:gd name="connsiteY36" fmla="*/ 6412676 h 6412676"/>
              <a:gd name="connsiteX37" fmla="*/ 8558784 w 11887200"/>
              <a:gd name="connsiteY37" fmla="*/ 6412676 h 6412676"/>
              <a:gd name="connsiteX38" fmla="*/ 8083296 w 11887200"/>
              <a:gd name="connsiteY38" fmla="*/ 6412676 h 6412676"/>
              <a:gd name="connsiteX39" fmla="*/ 7607808 w 11887200"/>
              <a:gd name="connsiteY39" fmla="*/ 6412676 h 6412676"/>
              <a:gd name="connsiteX40" fmla="*/ 6894576 w 11887200"/>
              <a:gd name="connsiteY40" fmla="*/ 6412676 h 6412676"/>
              <a:gd name="connsiteX41" fmla="*/ 6419088 w 11887200"/>
              <a:gd name="connsiteY41" fmla="*/ 6412676 h 6412676"/>
              <a:gd name="connsiteX42" fmla="*/ 5705856 w 11887200"/>
              <a:gd name="connsiteY42" fmla="*/ 6412676 h 6412676"/>
              <a:gd name="connsiteX43" fmla="*/ 5468112 w 11887200"/>
              <a:gd name="connsiteY43" fmla="*/ 6412676 h 6412676"/>
              <a:gd name="connsiteX44" fmla="*/ 4636008 w 11887200"/>
              <a:gd name="connsiteY44" fmla="*/ 6412676 h 6412676"/>
              <a:gd name="connsiteX45" fmla="*/ 4279392 w 11887200"/>
              <a:gd name="connsiteY45" fmla="*/ 6412676 h 6412676"/>
              <a:gd name="connsiteX46" fmla="*/ 3685032 w 11887200"/>
              <a:gd name="connsiteY46" fmla="*/ 6412676 h 6412676"/>
              <a:gd name="connsiteX47" fmla="*/ 3209544 w 11887200"/>
              <a:gd name="connsiteY47" fmla="*/ 6412676 h 6412676"/>
              <a:gd name="connsiteX48" fmla="*/ 2615184 w 11887200"/>
              <a:gd name="connsiteY48" fmla="*/ 6412676 h 6412676"/>
              <a:gd name="connsiteX49" fmla="*/ 1783080 w 11887200"/>
              <a:gd name="connsiteY49" fmla="*/ 6412676 h 6412676"/>
              <a:gd name="connsiteX50" fmla="*/ 1426464 w 11887200"/>
              <a:gd name="connsiteY50" fmla="*/ 6412676 h 6412676"/>
              <a:gd name="connsiteX51" fmla="*/ 950976 w 11887200"/>
              <a:gd name="connsiteY51" fmla="*/ 6412676 h 6412676"/>
              <a:gd name="connsiteX52" fmla="*/ 713232 w 11887200"/>
              <a:gd name="connsiteY52" fmla="*/ 6412676 h 6412676"/>
              <a:gd name="connsiteX53" fmla="*/ 0 w 11887200"/>
              <a:gd name="connsiteY53" fmla="*/ 6412676 h 6412676"/>
              <a:gd name="connsiteX54" fmla="*/ 0 w 11887200"/>
              <a:gd name="connsiteY54" fmla="*/ 5765579 h 6412676"/>
              <a:gd name="connsiteX55" fmla="*/ 0 w 11887200"/>
              <a:gd name="connsiteY55" fmla="*/ 5310862 h 6412676"/>
              <a:gd name="connsiteX56" fmla="*/ 0 w 11887200"/>
              <a:gd name="connsiteY56" fmla="*/ 4920271 h 6412676"/>
              <a:gd name="connsiteX57" fmla="*/ 0 w 11887200"/>
              <a:gd name="connsiteY57" fmla="*/ 4465554 h 6412676"/>
              <a:gd name="connsiteX58" fmla="*/ 0 w 11887200"/>
              <a:gd name="connsiteY58" fmla="*/ 3818457 h 6412676"/>
              <a:gd name="connsiteX59" fmla="*/ 0 w 11887200"/>
              <a:gd name="connsiteY59" fmla="*/ 3427867 h 6412676"/>
              <a:gd name="connsiteX60" fmla="*/ 0 w 11887200"/>
              <a:gd name="connsiteY60" fmla="*/ 2780770 h 6412676"/>
              <a:gd name="connsiteX61" fmla="*/ 0 w 11887200"/>
              <a:gd name="connsiteY61" fmla="*/ 2390179 h 6412676"/>
              <a:gd name="connsiteX62" fmla="*/ 0 w 11887200"/>
              <a:gd name="connsiteY62" fmla="*/ 1743082 h 6412676"/>
              <a:gd name="connsiteX63" fmla="*/ 0 w 11887200"/>
              <a:gd name="connsiteY63" fmla="*/ 1224238 h 6412676"/>
              <a:gd name="connsiteX64" fmla="*/ 0 w 11887200"/>
              <a:gd name="connsiteY64" fmla="*/ 641268 h 6412676"/>
              <a:gd name="connsiteX65" fmla="*/ 0 w 11887200"/>
              <a:gd name="connsiteY65" fmla="*/ 0 h 6412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1887200" h="6412676" fill="none" extrusionOk="0">
                <a:moveTo>
                  <a:pt x="0" y="0"/>
                </a:moveTo>
                <a:cubicBezTo>
                  <a:pt x="97551" y="-7593"/>
                  <a:pt x="178421" y="20956"/>
                  <a:pt x="237744" y="0"/>
                </a:cubicBezTo>
                <a:cubicBezTo>
                  <a:pt x="297067" y="-20956"/>
                  <a:pt x="414023" y="22521"/>
                  <a:pt x="475488" y="0"/>
                </a:cubicBezTo>
                <a:cubicBezTo>
                  <a:pt x="536953" y="-22521"/>
                  <a:pt x="956569" y="15450"/>
                  <a:pt x="1188720" y="0"/>
                </a:cubicBezTo>
                <a:cubicBezTo>
                  <a:pt x="1420871" y="-15450"/>
                  <a:pt x="1723862" y="43650"/>
                  <a:pt x="2020824" y="0"/>
                </a:cubicBezTo>
                <a:cubicBezTo>
                  <a:pt x="2317786" y="-43650"/>
                  <a:pt x="2397154" y="65525"/>
                  <a:pt x="2615184" y="0"/>
                </a:cubicBezTo>
                <a:cubicBezTo>
                  <a:pt x="2833214" y="-65525"/>
                  <a:pt x="3225369" y="64638"/>
                  <a:pt x="3447288" y="0"/>
                </a:cubicBezTo>
                <a:cubicBezTo>
                  <a:pt x="3669207" y="-64638"/>
                  <a:pt x="3979745" y="45573"/>
                  <a:pt x="4279392" y="0"/>
                </a:cubicBezTo>
                <a:cubicBezTo>
                  <a:pt x="4579039" y="-45573"/>
                  <a:pt x="4548156" y="36402"/>
                  <a:pt x="4636008" y="0"/>
                </a:cubicBezTo>
                <a:cubicBezTo>
                  <a:pt x="4723860" y="-36402"/>
                  <a:pt x="5282109" y="97030"/>
                  <a:pt x="5468112" y="0"/>
                </a:cubicBezTo>
                <a:cubicBezTo>
                  <a:pt x="5654115" y="-97030"/>
                  <a:pt x="6023677" y="65919"/>
                  <a:pt x="6181344" y="0"/>
                </a:cubicBezTo>
                <a:cubicBezTo>
                  <a:pt x="6339011" y="-65919"/>
                  <a:pt x="6643176" y="19505"/>
                  <a:pt x="6894576" y="0"/>
                </a:cubicBezTo>
                <a:cubicBezTo>
                  <a:pt x="7145976" y="-19505"/>
                  <a:pt x="7380281" y="38849"/>
                  <a:pt x="7726680" y="0"/>
                </a:cubicBezTo>
                <a:cubicBezTo>
                  <a:pt x="8073079" y="-38849"/>
                  <a:pt x="8051691" y="47937"/>
                  <a:pt x="8202168" y="0"/>
                </a:cubicBezTo>
                <a:cubicBezTo>
                  <a:pt x="8352645" y="-47937"/>
                  <a:pt x="8577157" y="11743"/>
                  <a:pt x="8796528" y="0"/>
                </a:cubicBezTo>
                <a:cubicBezTo>
                  <a:pt x="9015899" y="-11743"/>
                  <a:pt x="9138009" y="36802"/>
                  <a:pt x="9390888" y="0"/>
                </a:cubicBezTo>
                <a:cubicBezTo>
                  <a:pt x="9643767" y="-36802"/>
                  <a:pt x="9587586" y="34229"/>
                  <a:pt x="9747504" y="0"/>
                </a:cubicBezTo>
                <a:cubicBezTo>
                  <a:pt x="9907422" y="-34229"/>
                  <a:pt x="10290159" y="21608"/>
                  <a:pt x="10579608" y="0"/>
                </a:cubicBezTo>
                <a:cubicBezTo>
                  <a:pt x="10869057" y="-21608"/>
                  <a:pt x="10920242" y="56102"/>
                  <a:pt x="11055096" y="0"/>
                </a:cubicBezTo>
                <a:cubicBezTo>
                  <a:pt x="11189950" y="-56102"/>
                  <a:pt x="11713895" y="99322"/>
                  <a:pt x="11887200" y="0"/>
                </a:cubicBezTo>
                <a:cubicBezTo>
                  <a:pt x="11890616" y="197788"/>
                  <a:pt x="11817653" y="430151"/>
                  <a:pt x="11887200" y="711224"/>
                </a:cubicBezTo>
                <a:cubicBezTo>
                  <a:pt x="11956747" y="992297"/>
                  <a:pt x="11866461" y="1116299"/>
                  <a:pt x="11887200" y="1294195"/>
                </a:cubicBezTo>
                <a:cubicBezTo>
                  <a:pt x="11907939" y="1472091"/>
                  <a:pt x="11845218" y="1566943"/>
                  <a:pt x="11887200" y="1748912"/>
                </a:cubicBezTo>
                <a:cubicBezTo>
                  <a:pt x="11929182" y="1930881"/>
                  <a:pt x="11864552" y="2034863"/>
                  <a:pt x="11887200" y="2203629"/>
                </a:cubicBezTo>
                <a:cubicBezTo>
                  <a:pt x="11909848" y="2372395"/>
                  <a:pt x="11827191" y="2545067"/>
                  <a:pt x="11887200" y="2850726"/>
                </a:cubicBezTo>
                <a:cubicBezTo>
                  <a:pt x="11947209" y="3156385"/>
                  <a:pt x="11874592" y="3121047"/>
                  <a:pt x="11887200" y="3241316"/>
                </a:cubicBezTo>
                <a:cubicBezTo>
                  <a:pt x="11899808" y="3361585"/>
                  <a:pt x="11853837" y="3610109"/>
                  <a:pt x="11887200" y="3952540"/>
                </a:cubicBezTo>
                <a:cubicBezTo>
                  <a:pt x="11920563" y="4294971"/>
                  <a:pt x="11865146" y="4303131"/>
                  <a:pt x="11887200" y="4535511"/>
                </a:cubicBezTo>
                <a:cubicBezTo>
                  <a:pt x="11909254" y="4767891"/>
                  <a:pt x="11847325" y="4831477"/>
                  <a:pt x="11887200" y="4990228"/>
                </a:cubicBezTo>
                <a:cubicBezTo>
                  <a:pt x="11927075" y="5148979"/>
                  <a:pt x="11859575" y="5271094"/>
                  <a:pt x="11887200" y="5380818"/>
                </a:cubicBezTo>
                <a:cubicBezTo>
                  <a:pt x="11914825" y="5490542"/>
                  <a:pt x="11786880" y="6125195"/>
                  <a:pt x="11887200" y="6412676"/>
                </a:cubicBezTo>
                <a:cubicBezTo>
                  <a:pt x="11831443" y="6431692"/>
                  <a:pt x="11745096" y="6409084"/>
                  <a:pt x="11649456" y="6412676"/>
                </a:cubicBezTo>
                <a:cubicBezTo>
                  <a:pt x="11553816" y="6416268"/>
                  <a:pt x="11462882" y="6396819"/>
                  <a:pt x="11292840" y="6412676"/>
                </a:cubicBezTo>
                <a:cubicBezTo>
                  <a:pt x="11122798" y="6428533"/>
                  <a:pt x="10914513" y="6400285"/>
                  <a:pt x="10817352" y="6412676"/>
                </a:cubicBezTo>
                <a:cubicBezTo>
                  <a:pt x="10720191" y="6425067"/>
                  <a:pt x="10261345" y="6363307"/>
                  <a:pt x="9985248" y="6412676"/>
                </a:cubicBezTo>
                <a:cubicBezTo>
                  <a:pt x="9709151" y="6462045"/>
                  <a:pt x="9589122" y="6380040"/>
                  <a:pt x="9390888" y="6412676"/>
                </a:cubicBezTo>
                <a:cubicBezTo>
                  <a:pt x="9192654" y="6445312"/>
                  <a:pt x="9145782" y="6400095"/>
                  <a:pt x="8915400" y="6412676"/>
                </a:cubicBezTo>
                <a:cubicBezTo>
                  <a:pt x="8685018" y="6425257"/>
                  <a:pt x="8706145" y="6396838"/>
                  <a:pt x="8558784" y="6412676"/>
                </a:cubicBezTo>
                <a:cubicBezTo>
                  <a:pt x="8411423" y="6428514"/>
                  <a:pt x="8287365" y="6399260"/>
                  <a:pt x="8083296" y="6412676"/>
                </a:cubicBezTo>
                <a:cubicBezTo>
                  <a:pt x="7879227" y="6426092"/>
                  <a:pt x="7785008" y="6359033"/>
                  <a:pt x="7607808" y="6412676"/>
                </a:cubicBezTo>
                <a:cubicBezTo>
                  <a:pt x="7430608" y="6466319"/>
                  <a:pt x="7162610" y="6387117"/>
                  <a:pt x="6894576" y="6412676"/>
                </a:cubicBezTo>
                <a:cubicBezTo>
                  <a:pt x="6626542" y="6438235"/>
                  <a:pt x="6569291" y="6393986"/>
                  <a:pt x="6419088" y="6412676"/>
                </a:cubicBezTo>
                <a:cubicBezTo>
                  <a:pt x="6268885" y="6431366"/>
                  <a:pt x="5865370" y="6336729"/>
                  <a:pt x="5705856" y="6412676"/>
                </a:cubicBezTo>
                <a:cubicBezTo>
                  <a:pt x="5546342" y="6488623"/>
                  <a:pt x="5517640" y="6410322"/>
                  <a:pt x="5468112" y="6412676"/>
                </a:cubicBezTo>
                <a:cubicBezTo>
                  <a:pt x="5418584" y="6415030"/>
                  <a:pt x="4925500" y="6385132"/>
                  <a:pt x="4636008" y="6412676"/>
                </a:cubicBezTo>
                <a:cubicBezTo>
                  <a:pt x="4346516" y="6440220"/>
                  <a:pt x="4452489" y="6412591"/>
                  <a:pt x="4279392" y="6412676"/>
                </a:cubicBezTo>
                <a:cubicBezTo>
                  <a:pt x="4106295" y="6412761"/>
                  <a:pt x="3910299" y="6374870"/>
                  <a:pt x="3685032" y="6412676"/>
                </a:cubicBezTo>
                <a:cubicBezTo>
                  <a:pt x="3459765" y="6450482"/>
                  <a:pt x="3429398" y="6385043"/>
                  <a:pt x="3209544" y="6412676"/>
                </a:cubicBezTo>
                <a:cubicBezTo>
                  <a:pt x="2989690" y="6440309"/>
                  <a:pt x="2803749" y="6343972"/>
                  <a:pt x="2615184" y="6412676"/>
                </a:cubicBezTo>
                <a:cubicBezTo>
                  <a:pt x="2426619" y="6481380"/>
                  <a:pt x="1950148" y="6344287"/>
                  <a:pt x="1783080" y="6412676"/>
                </a:cubicBezTo>
                <a:cubicBezTo>
                  <a:pt x="1616012" y="6481065"/>
                  <a:pt x="1537761" y="6394006"/>
                  <a:pt x="1426464" y="6412676"/>
                </a:cubicBezTo>
                <a:cubicBezTo>
                  <a:pt x="1315167" y="6431346"/>
                  <a:pt x="1127184" y="6403799"/>
                  <a:pt x="950976" y="6412676"/>
                </a:cubicBezTo>
                <a:cubicBezTo>
                  <a:pt x="774768" y="6421553"/>
                  <a:pt x="764957" y="6396773"/>
                  <a:pt x="713232" y="6412676"/>
                </a:cubicBezTo>
                <a:cubicBezTo>
                  <a:pt x="661507" y="6428579"/>
                  <a:pt x="273064" y="6371404"/>
                  <a:pt x="0" y="6412676"/>
                </a:cubicBezTo>
                <a:cubicBezTo>
                  <a:pt x="-10310" y="6216871"/>
                  <a:pt x="15948" y="6053713"/>
                  <a:pt x="0" y="5765579"/>
                </a:cubicBezTo>
                <a:cubicBezTo>
                  <a:pt x="-15948" y="5477445"/>
                  <a:pt x="52003" y="5435787"/>
                  <a:pt x="0" y="5310862"/>
                </a:cubicBezTo>
                <a:cubicBezTo>
                  <a:pt x="-52003" y="5185937"/>
                  <a:pt x="42909" y="5026919"/>
                  <a:pt x="0" y="4920271"/>
                </a:cubicBezTo>
                <a:cubicBezTo>
                  <a:pt x="-42909" y="4813623"/>
                  <a:pt x="52935" y="4588530"/>
                  <a:pt x="0" y="4465554"/>
                </a:cubicBezTo>
                <a:cubicBezTo>
                  <a:pt x="-52935" y="4342578"/>
                  <a:pt x="9469" y="3972753"/>
                  <a:pt x="0" y="3818457"/>
                </a:cubicBezTo>
                <a:cubicBezTo>
                  <a:pt x="-9469" y="3664161"/>
                  <a:pt x="25805" y="3532848"/>
                  <a:pt x="0" y="3427867"/>
                </a:cubicBezTo>
                <a:cubicBezTo>
                  <a:pt x="-25805" y="3322886"/>
                  <a:pt x="28279" y="3034965"/>
                  <a:pt x="0" y="2780770"/>
                </a:cubicBezTo>
                <a:cubicBezTo>
                  <a:pt x="-28279" y="2526575"/>
                  <a:pt x="2369" y="2560782"/>
                  <a:pt x="0" y="2390179"/>
                </a:cubicBezTo>
                <a:cubicBezTo>
                  <a:pt x="-2369" y="2219576"/>
                  <a:pt x="6024" y="2008757"/>
                  <a:pt x="0" y="1743082"/>
                </a:cubicBezTo>
                <a:cubicBezTo>
                  <a:pt x="-6024" y="1477407"/>
                  <a:pt x="19596" y="1393468"/>
                  <a:pt x="0" y="1224238"/>
                </a:cubicBezTo>
                <a:cubicBezTo>
                  <a:pt x="-19596" y="1055008"/>
                  <a:pt x="43767" y="788739"/>
                  <a:pt x="0" y="641268"/>
                </a:cubicBezTo>
                <a:cubicBezTo>
                  <a:pt x="-43767" y="493797"/>
                  <a:pt x="17353" y="272837"/>
                  <a:pt x="0" y="0"/>
                </a:cubicBezTo>
                <a:close/>
              </a:path>
              <a:path w="11887200" h="6412676" stroke="0" extrusionOk="0">
                <a:moveTo>
                  <a:pt x="0" y="0"/>
                </a:moveTo>
                <a:cubicBezTo>
                  <a:pt x="265773" y="-73457"/>
                  <a:pt x="503829" y="89683"/>
                  <a:pt x="832104" y="0"/>
                </a:cubicBezTo>
                <a:cubicBezTo>
                  <a:pt x="1160379" y="-89683"/>
                  <a:pt x="954353" y="1497"/>
                  <a:pt x="1069848" y="0"/>
                </a:cubicBezTo>
                <a:cubicBezTo>
                  <a:pt x="1185343" y="-1497"/>
                  <a:pt x="1632088" y="34509"/>
                  <a:pt x="1783080" y="0"/>
                </a:cubicBezTo>
                <a:cubicBezTo>
                  <a:pt x="1934072" y="-34509"/>
                  <a:pt x="2160095" y="49510"/>
                  <a:pt x="2258568" y="0"/>
                </a:cubicBezTo>
                <a:cubicBezTo>
                  <a:pt x="2357041" y="-49510"/>
                  <a:pt x="2608694" y="17288"/>
                  <a:pt x="2734056" y="0"/>
                </a:cubicBezTo>
                <a:cubicBezTo>
                  <a:pt x="2859418" y="-17288"/>
                  <a:pt x="3089268" y="45805"/>
                  <a:pt x="3328416" y="0"/>
                </a:cubicBezTo>
                <a:cubicBezTo>
                  <a:pt x="3567564" y="-45805"/>
                  <a:pt x="3469435" y="934"/>
                  <a:pt x="3566160" y="0"/>
                </a:cubicBezTo>
                <a:cubicBezTo>
                  <a:pt x="3662885" y="-934"/>
                  <a:pt x="3978511" y="66495"/>
                  <a:pt x="4160520" y="0"/>
                </a:cubicBezTo>
                <a:cubicBezTo>
                  <a:pt x="4342529" y="-66495"/>
                  <a:pt x="4535775" y="4978"/>
                  <a:pt x="4636008" y="0"/>
                </a:cubicBezTo>
                <a:cubicBezTo>
                  <a:pt x="4736241" y="-4978"/>
                  <a:pt x="4831413" y="23509"/>
                  <a:pt x="4992624" y="0"/>
                </a:cubicBezTo>
                <a:cubicBezTo>
                  <a:pt x="5153835" y="-23509"/>
                  <a:pt x="5458645" y="39196"/>
                  <a:pt x="5705856" y="0"/>
                </a:cubicBezTo>
                <a:cubicBezTo>
                  <a:pt x="5953067" y="-39196"/>
                  <a:pt x="5840252" y="11776"/>
                  <a:pt x="5943600" y="0"/>
                </a:cubicBezTo>
                <a:cubicBezTo>
                  <a:pt x="6046948" y="-11776"/>
                  <a:pt x="6415342" y="56647"/>
                  <a:pt x="6537960" y="0"/>
                </a:cubicBezTo>
                <a:cubicBezTo>
                  <a:pt x="6660578" y="-56647"/>
                  <a:pt x="6725317" y="22152"/>
                  <a:pt x="6775704" y="0"/>
                </a:cubicBezTo>
                <a:cubicBezTo>
                  <a:pt x="6826091" y="-22152"/>
                  <a:pt x="7320580" y="69080"/>
                  <a:pt x="7488936" y="0"/>
                </a:cubicBezTo>
                <a:cubicBezTo>
                  <a:pt x="7657292" y="-69080"/>
                  <a:pt x="7908044" y="3785"/>
                  <a:pt x="8321040" y="0"/>
                </a:cubicBezTo>
                <a:cubicBezTo>
                  <a:pt x="8734036" y="-3785"/>
                  <a:pt x="8579152" y="40088"/>
                  <a:pt x="8677656" y="0"/>
                </a:cubicBezTo>
                <a:cubicBezTo>
                  <a:pt x="8776160" y="-40088"/>
                  <a:pt x="9028946" y="34039"/>
                  <a:pt x="9272016" y="0"/>
                </a:cubicBezTo>
                <a:cubicBezTo>
                  <a:pt x="9515086" y="-34039"/>
                  <a:pt x="9772614" y="82188"/>
                  <a:pt x="9985248" y="0"/>
                </a:cubicBezTo>
                <a:cubicBezTo>
                  <a:pt x="10197882" y="-82188"/>
                  <a:pt x="10375423" y="1873"/>
                  <a:pt x="10698480" y="0"/>
                </a:cubicBezTo>
                <a:cubicBezTo>
                  <a:pt x="11021537" y="-1873"/>
                  <a:pt x="11631023" y="14155"/>
                  <a:pt x="11887200" y="0"/>
                </a:cubicBezTo>
                <a:cubicBezTo>
                  <a:pt x="11971304" y="248654"/>
                  <a:pt x="11816990" y="370450"/>
                  <a:pt x="11887200" y="711224"/>
                </a:cubicBezTo>
                <a:cubicBezTo>
                  <a:pt x="11957410" y="1051998"/>
                  <a:pt x="11851388" y="1215102"/>
                  <a:pt x="11887200" y="1358321"/>
                </a:cubicBezTo>
                <a:cubicBezTo>
                  <a:pt x="11923012" y="1501540"/>
                  <a:pt x="11821308" y="1809826"/>
                  <a:pt x="11887200" y="2005419"/>
                </a:cubicBezTo>
                <a:cubicBezTo>
                  <a:pt x="11953092" y="2201012"/>
                  <a:pt x="11812962" y="2455930"/>
                  <a:pt x="11887200" y="2716643"/>
                </a:cubicBezTo>
                <a:cubicBezTo>
                  <a:pt x="11961438" y="2977356"/>
                  <a:pt x="11845021" y="3005465"/>
                  <a:pt x="11887200" y="3235487"/>
                </a:cubicBezTo>
                <a:cubicBezTo>
                  <a:pt x="11929379" y="3465509"/>
                  <a:pt x="11838983" y="3786128"/>
                  <a:pt x="11887200" y="3946711"/>
                </a:cubicBezTo>
                <a:cubicBezTo>
                  <a:pt x="11935417" y="4107294"/>
                  <a:pt x="11873890" y="4260870"/>
                  <a:pt x="11887200" y="4465554"/>
                </a:cubicBezTo>
                <a:cubicBezTo>
                  <a:pt x="11900510" y="4670238"/>
                  <a:pt x="11863895" y="4902645"/>
                  <a:pt x="11887200" y="5112652"/>
                </a:cubicBezTo>
                <a:cubicBezTo>
                  <a:pt x="11910505" y="5322659"/>
                  <a:pt x="11871659" y="5471898"/>
                  <a:pt x="11887200" y="5695622"/>
                </a:cubicBezTo>
                <a:cubicBezTo>
                  <a:pt x="11902741" y="5919346"/>
                  <a:pt x="11835976" y="6137365"/>
                  <a:pt x="11887200" y="6412676"/>
                </a:cubicBezTo>
                <a:cubicBezTo>
                  <a:pt x="11826989" y="6421651"/>
                  <a:pt x="11720580" y="6386844"/>
                  <a:pt x="11649456" y="6412676"/>
                </a:cubicBezTo>
                <a:cubicBezTo>
                  <a:pt x="11578332" y="6438508"/>
                  <a:pt x="11384207" y="6378780"/>
                  <a:pt x="11173968" y="6412676"/>
                </a:cubicBezTo>
                <a:cubicBezTo>
                  <a:pt x="10963729" y="6446572"/>
                  <a:pt x="10891809" y="6393000"/>
                  <a:pt x="10698480" y="6412676"/>
                </a:cubicBezTo>
                <a:cubicBezTo>
                  <a:pt x="10505151" y="6432352"/>
                  <a:pt x="10345498" y="6374173"/>
                  <a:pt x="10104120" y="6412676"/>
                </a:cubicBezTo>
                <a:cubicBezTo>
                  <a:pt x="9862742" y="6451179"/>
                  <a:pt x="9886641" y="6402781"/>
                  <a:pt x="9747504" y="6412676"/>
                </a:cubicBezTo>
                <a:cubicBezTo>
                  <a:pt x="9608367" y="6422571"/>
                  <a:pt x="9273745" y="6339009"/>
                  <a:pt x="8915400" y="6412676"/>
                </a:cubicBezTo>
                <a:cubicBezTo>
                  <a:pt x="8557055" y="6486343"/>
                  <a:pt x="8549276" y="6344547"/>
                  <a:pt x="8321040" y="6412676"/>
                </a:cubicBezTo>
                <a:cubicBezTo>
                  <a:pt x="8092804" y="6480805"/>
                  <a:pt x="8078156" y="6399667"/>
                  <a:pt x="7845552" y="6412676"/>
                </a:cubicBezTo>
                <a:cubicBezTo>
                  <a:pt x="7612948" y="6425685"/>
                  <a:pt x="7720888" y="6405649"/>
                  <a:pt x="7607808" y="6412676"/>
                </a:cubicBezTo>
                <a:cubicBezTo>
                  <a:pt x="7494728" y="6419703"/>
                  <a:pt x="7199905" y="6377273"/>
                  <a:pt x="6894576" y="6412676"/>
                </a:cubicBezTo>
                <a:cubicBezTo>
                  <a:pt x="6589247" y="6448079"/>
                  <a:pt x="6512504" y="6395154"/>
                  <a:pt x="6181344" y="6412676"/>
                </a:cubicBezTo>
                <a:cubicBezTo>
                  <a:pt x="5850184" y="6430198"/>
                  <a:pt x="5519434" y="6402592"/>
                  <a:pt x="5349240" y="6412676"/>
                </a:cubicBezTo>
                <a:cubicBezTo>
                  <a:pt x="5179046" y="6422760"/>
                  <a:pt x="4685564" y="6317449"/>
                  <a:pt x="4517136" y="6412676"/>
                </a:cubicBezTo>
                <a:cubicBezTo>
                  <a:pt x="4348708" y="6507903"/>
                  <a:pt x="4095641" y="6360392"/>
                  <a:pt x="3922776" y="6412676"/>
                </a:cubicBezTo>
                <a:cubicBezTo>
                  <a:pt x="3749911" y="6464960"/>
                  <a:pt x="3476721" y="6331925"/>
                  <a:pt x="3209544" y="6412676"/>
                </a:cubicBezTo>
                <a:cubicBezTo>
                  <a:pt x="2942367" y="6493427"/>
                  <a:pt x="2915155" y="6392239"/>
                  <a:pt x="2734056" y="6412676"/>
                </a:cubicBezTo>
                <a:cubicBezTo>
                  <a:pt x="2552957" y="6433113"/>
                  <a:pt x="2357642" y="6345545"/>
                  <a:pt x="2020824" y="6412676"/>
                </a:cubicBezTo>
                <a:cubicBezTo>
                  <a:pt x="1684006" y="6479807"/>
                  <a:pt x="1803071" y="6411684"/>
                  <a:pt x="1664208" y="6412676"/>
                </a:cubicBezTo>
                <a:cubicBezTo>
                  <a:pt x="1525345" y="6413668"/>
                  <a:pt x="1442145" y="6371152"/>
                  <a:pt x="1307592" y="6412676"/>
                </a:cubicBezTo>
                <a:cubicBezTo>
                  <a:pt x="1173039" y="6454200"/>
                  <a:pt x="1007220" y="6386824"/>
                  <a:pt x="832104" y="6412676"/>
                </a:cubicBezTo>
                <a:cubicBezTo>
                  <a:pt x="656988" y="6438528"/>
                  <a:pt x="313961" y="6318709"/>
                  <a:pt x="0" y="6412676"/>
                </a:cubicBezTo>
                <a:cubicBezTo>
                  <a:pt x="-25323" y="6206525"/>
                  <a:pt x="38864" y="6070230"/>
                  <a:pt x="0" y="5829705"/>
                </a:cubicBezTo>
                <a:cubicBezTo>
                  <a:pt x="-38864" y="5589180"/>
                  <a:pt x="26143" y="5501693"/>
                  <a:pt x="0" y="5246735"/>
                </a:cubicBezTo>
                <a:cubicBezTo>
                  <a:pt x="-26143" y="4991777"/>
                  <a:pt x="25779" y="4977345"/>
                  <a:pt x="0" y="4856145"/>
                </a:cubicBezTo>
                <a:cubicBezTo>
                  <a:pt x="-25779" y="4734945"/>
                  <a:pt x="77097" y="4427296"/>
                  <a:pt x="0" y="4209047"/>
                </a:cubicBezTo>
                <a:cubicBezTo>
                  <a:pt x="-77097" y="3990798"/>
                  <a:pt x="61239" y="3874409"/>
                  <a:pt x="0" y="3626077"/>
                </a:cubicBezTo>
                <a:cubicBezTo>
                  <a:pt x="-61239" y="3377745"/>
                  <a:pt x="52540" y="3309684"/>
                  <a:pt x="0" y="3043106"/>
                </a:cubicBezTo>
                <a:cubicBezTo>
                  <a:pt x="-52540" y="2776528"/>
                  <a:pt x="37986" y="2795135"/>
                  <a:pt x="0" y="2588389"/>
                </a:cubicBezTo>
                <a:cubicBezTo>
                  <a:pt x="-37986" y="2381643"/>
                  <a:pt x="33438" y="2254847"/>
                  <a:pt x="0" y="2133672"/>
                </a:cubicBezTo>
                <a:cubicBezTo>
                  <a:pt x="-33438" y="2012497"/>
                  <a:pt x="9235" y="1748076"/>
                  <a:pt x="0" y="1614828"/>
                </a:cubicBezTo>
                <a:cubicBezTo>
                  <a:pt x="-9235" y="1481580"/>
                  <a:pt x="19708" y="1275770"/>
                  <a:pt x="0" y="1095985"/>
                </a:cubicBezTo>
                <a:cubicBezTo>
                  <a:pt x="-19708" y="916200"/>
                  <a:pt x="1293" y="715391"/>
                  <a:pt x="0" y="577141"/>
                </a:cubicBezTo>
                <a:cubicBezTo>
                  <a:pt x="-1293" y="438891"/>
                  <a:pt x="11405" y="200061"/>
                  <a:pt x="0" y="0"/>
                </a:cubicBezTo>
                <a:close/>
              </a:path>
            </a:pathLst>
          </a:custGeom>
          <a:solidFill>
            <a:schemeClr val="bg1"/>
          </a:solidFill>
          <a:ln>
            <a:solidFill>
              <a:srgbClr val="FF66FF"/>
            </a:solidFill>
            <a:extLst>
              <a:ext uri="{C807C97D-BFC1-408E-A445-0C87EB9F89A2}">
                <ask:lineSketchStyleProps xmlns:ask="http://schemas.microsoft.com/office/drawing/2018/sketchyshapes" sd="375564147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a:ea typeface="Arial-Rounded"/>
              <a:cs typeface="+mn-cs"/>
            </a:endParaRPr>
          </a:p>
        </p:txBody>
      </p:sp>
      <p:pic>
        <p:nvPicPr>
          <p:cNvPr id="21" name="Picture 20">
            <a:extLst>
              <a:ext uri="{FF2B5EF4-FFF2-40B4-BE49-F238E27FC236}">
                <a16:creationId xmlns:a16="http://schemas.microsoft.com/office/drawing/2014/main" id="{E4ED9EBB-DD23-4708-A8BA-088FC863077F}"/>
              </a:ext>
            </a:extLst>
          </p:cNvPr>
          <p:cNvPicPr>
            <a:picLocks noChangeAspect="1"/>
          </p:cNvPicPr>
          <p:nvPr/>
        </p:nvPicPr>
        <p:blipFill>
          <a:blip r:embed="rId4"/>
          <a:stretch>
            <a:fillRect/>
          </a:stretch>
        </p:blipFill>
        <p:spPr>
          <a:xfrm>
            <a:off x="880111" y="580803"/>
            <a:ext cx="2914052" cy="2400300"/>
          </a:xfrm>
          <a:prstGeom prst="rect">
            <a:avLst/>
          </a:prstGeom>
        </p:spPr>
      </p:pic>
      <p:pic>
        <p:nvPicPr>
          <p:cNvPr id="22" name="Picture 21">
            <a:extLst>
              <a:ext uri="{FF2B5EF4-FFF2-40B4-BE49-F238E27FC236}">
                <a16:creationId xmlns:a16="http://schemas.microsoft.com/office/drawing/2014/main" id="{915A4146-56CB-4AEB-9BCB-E75427E00793}"/>
              </a:ext>
            </a:extLst>
          </p:cNvPr>
          <p:cNvPicPr>
            <a:picLocks noChangeAspect="1"/>
          </p:cNvPicPr>
          <p:nvPr/>
        </p:nvPicPr>
        <p:blipFill>
          <a:blip r:embed="rId5"/>
          <a:stretch>
            <a:fillRect/>
          </a:stretch>
        </p:blipFill>
        <p:spPr>
          <a:xfrm>
            <a:off x="6226140" y="354330"/>
            <a:ext cx="3100740" cy="2626773"/>
          </a:xfrm>
          <a:prstGeom prst="rect">
            <a:avLst/>
          </a:prstGeom>
        </p:spPr>
      </p:pic>
      <p:pic>
        <p:nvPicPr>
          <p:cNvPr id="23" name="Picture 22">
            <a:extLst>
              <a:ext uri="{FF2B5EF4-FFF2-40B4-BE49-F238E27FC236}">
                <a16:creationId xmlns:a16="http://schemas.microsoft.com/office/drawing/2014/main" id="{FD31100B-8E6E-45A2-8BD0-7993C17458A0}"/>
              </a:ext>
            </a:extLst>
          </p:cNvPr>
          <p:cNvPicPr>
            <a:picLocks noChangeAspect="1"/>
          </p:cNvPicPr>
          <p:nvPr/>
        </p:nvPicPr>
        <p:blipFill>
          <a:blip r:embed="rId6"/>
          <a:stretch>
            <a:fillRect/>
          </a:stretch>
        </p:blipFill>
        <p:spPr>
          <a:xfrm>
            <a:off x="4171950" y="3876898"/>
            <a:ext cx="2967037" cy="2203862"/>
          </a:xfrm>
          <a:prstGeom prst="rect">
            <a:avLst/>
          </a:prstGeom>
        </p:spPr>
      </p:pic>
    </p:spTree>
    <p:custDataLst>
      <p:tags r:id="rId1"/>
    </p:custDataLst>
    <p:extLst>
      <p:ext uri="{BB962C8B-B14F-4D97-AF65-F5344CB8AC3E}">
        <p14:creationId xmlns:p14="http://schemas.microsoft.com/office/powerpoint/2010/main" val="2598362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down)">
                                      <p:cBhvr>
                                        <p:cTn id="1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ChangeArrowheads="1"/>
          </p:cNvSpPr>
          <p:nvPr/>
        </p:nvSpPr>
        <p:spPr bwMode="auto">
          <a:xfrm>
            <a:off x="3466214" y="2143125"/>
            <a:ext cx="4737691" cy="3722724"/>
          </a:xfrm>
          <a:prstGeom prst="rect">
            <a:avLst/>
          </a:prstGeom>
          <a:solidFill>
            <a:srgbClr val="003399"/>
          </a:solidFill>
          <a:ln w="76200">
            <a:solidFill>
              <a:srgbClr val="FFFF00"/>
            </a:solidFill>
            <a:miter lim="800000"/>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defTabSz="685800" eaLnBrk="1" fontAlgn="base" hangingPunct="1">
              <a:spcBef>
                <a:spcPct val="0"/>
              </a:spcBef>
              <a:spcAft>
                <a:spcPct val="0"/>
              </a:spcAft>
              <a:defRPr/>
            </a:pPr>
            <a:endParaRPr lang="en-US" altLang="en-US" sz="1800">
              <a:solidFill>
                <a:srgbClr val="000000"/>
              </a:solidFill>
              <a:cs typeface="Arial" panose="020B0604020202020204" pitchFamily="34" charset="0"/>
            </a:endParaRPr>
          </a:p>
        </p:txBody>
      </p:sp>
      <p:sp>
        <p:nvSpPr>
          <p:cNvPr id="4099" name="Rectangle 5"/>
          <p:cNvSpPr>
            <a:spLocks noChangeArrowheads="1"/>
          </p:cNvSpPr>
          <p:nvPr/>
        </p:nvSpPr>
        <p:spPr bwMode="auto">
          <a:xfrm>
            <a:off x="8096250" y="1914525"/>
            <a:ext cx="971550" cy="228600"/>
          </a:xfrm>
          <a:prstGeom prst="rect">
            <a:avLst/>
          </a:prstGeom>
          <a:solidFill>
            <a:schemeClr val="accent1"/>
          </a:solidFill>
          <a:ln w="9525">
            <a:solidFill>
              <a:schemeClr val="tx1"/>
            </a:solidFill>
            <a:miter lim="800000"/>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defTabSz="685800" eaLnBrk="1" fontAlgn="base" hangingPunct="1">
              <a:spcBef>
                <a:spcPct val="0"/>
              </a:spcBef>
              <a:spcAft>
                <a:spcPct val="0"/>
              </a:spcAft>
              <a:defRPr/>
            </a:pPr>
            <a:endParaRPr lang="en-US" altLang="en-US" sz="1800">
              <a:solidFill>
                <a:srgbClr val="000000"/>
              </a:solidFill>
              <a:cs typeface="Arial" panose="020B0604020202020204" pitchFamily="34" charset="0"/>
            </a:endParaRPr>
          </a:p>
        </p:txBody>
      </p:sp>
      <p:sp>
        <p:nvSpPr>
          <p:cNvPr id="4100" name="Rectangle 6"/>
          <p:cNvSpPr>
            <a:spLocks noChangeArrowheads="1"/>
          </p:cNvSpPr>
          <p:nvPr/>
        </p:nvSpPr>
        <p:spPr bwMode="auto">
          <a:xfrm rot="-3389626">
            <a:off x="7581900" y="1571625"/>
            <a:ext cx="971550" cy="228600"/>
          </a:xfrm>
          <a:prstGeom prst="rect">
            <a:avLst/>
          </a:prstGeom>
          <a:solidFill>
            <a:schemeClr val="accent1"/>
          </a:solidFill>
          <a:ln w="9525">
            <a:solidFill>
              <a:schemeClr val="tx1"/>
            </a:solidFill>
            <a:miter lim="800000"/>
          </a:ln>
        </p:spPr>
        <p:txBody>
          <a:bodyPr vert="eaVert"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defTabSz="685800" eaLnBrk="1" fontAlgn="base" hangingPunct="1">
              <a:spcBef>
                <a:spcPct val="0"/>
              </a:spcBef>
              <a:spcAft>
                <a:spcPct val="0"/>
              </a:spcAft>
              <a:defRPr/>
            </a:pPr>
            <a:endParaRPr lang="en-US" altLang="en-US" sz="1800">
              <a:solidFill>
                <a:srgbClr val="000000"/>
              </a:solidFill>
              <a:cs typeface="Arial" panose="020B0604020202020204" pitchFamily="34" charset="0"/>
            </a:endParaRPr>
          </a:p>
        </p:txBody>
      </p:sp>
      <p:sp>
        <p:nvSpPr>
          <p:cNvPr id="4101" name="TextBox 4"/>
          <p:cNvSpPr txBox="1">
            <a:spLocks noChangeArrowheads="1"/>
          </p:cNvSpPr>
          <p:nvPr/>
        </p:nvSpPr>
        <p:spPr bwMode="auto">
          <a:xfrm>
            <a:off x="4352925" y="1137686"/>
            <a:ext cx="37147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defTabSz="685800" eaLnBrk="1" fontAlgn="base" hangingPunct="1">
              <a:spcBef>
                <a:spcPct val="0"/>
              </a:spcBef>
              <a:spcAft>
                <a:spcPct val="0"/>
              </a:spcAft>
              <a:defRPr/>
            </a:pPr>
            <a:r>
              <a:rPr lang="en-US" altLang="en-US" sz="3600" dirty="0" err="1">
                <a:solidFill>
                  <a:srgbClr val="FF0000"/>
                </a:solidFill>
                <a:latin typeface="+mj-lt"/>
                <a:cs typeface="Arial" panose="020B0604020202020204" pitchFamily="34" charset="0"/>
              </a:rPr>
              <a:t>Viết</a:t>
            </a:r>
            <a:r>
              <a:rPr lang="en-US" altLang="en-US" sz="3600" dirty="0">
                <a:solidFill>
                  <a:srgbClr val="FF0000"/>
                </a:solidFill>
                <a:latin typeface="+mj-lt"/>
                <a:cs typeface="Arial" panose="020B0604020202020204" pitchFamily="34" charset="0"/>
              </a:rPr>
              <a:t> </a:t>
            </a:r>
            <a:r>
              <a:rPr lang="en-US" altLang="en-US" sz="3600" dirty="0" err="1">
                <a:solidFill>
                  <a:srgbClr val="FF0000"/>
                </a:solidFill>
                <a:latin typeface="+mj-lt"/>
                <a:cs typeface="Arial" panose="020B0604020202020204" pitchFamily="34" charset="0"/>
              </a:rPr>
              <a:t>bảng</a:t>
            </a:r>
            <a:endParaRPr lang="en-US" altLang="en-US" sz="3600" dirty="0">
              <a:solidFill>
                <a:srgbClr val="FF0000"/>
              </a:solidFill>
              <a:latin typeface="+mj-lt"/>
              <a:cs typeface="Arial" panose="020B0604020202020204" pitchFamily="34" charset="0"/>
            </a:endParaRPr>
          </a:p>
        </p:txBody>
      </p:sp>
    </p:spTree>
    <p:extLst>
      <p:ext uri="{BB962C8B-B14F-4D97-AF65-F5344CB8AC3E}">
        <p14:creationId xmlns:p14="http://schemas.microsoft.com/office/powerpoint/2010/main" val="3278810784"/>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y">
            <a:hlinkClick r:id="" action="ppaction://media"/>
          </p:cNvPr>
          <p:cNvPicPr>
            <a:picLocks noGrp="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802380" y="365125"/>
            <a:ext cx="4573905" cy="5812155"/>
          </a:xfrm>
          <a:prstGeom prst="rect">
            <a:avLst/>
          </a:prstGeom>
        </p:spPr>
      </p:pic>
    </p:spTree>
  </p:cSld>
  <p:clrMapOvr>
    <a:masterClrMapping/>
  </p:clrMapOvr>
  <p:transition>
    <p:wipe/>
  </p:transition>
  <p:timing>
    <p:tnLst>
      <p:par>
        <p:cTn id="1" dur="indefinite" restart="never" nodeType="tmRoot">
          <p:childTnLst>
            <p:video>
              <p:cMediaNode>
                <p:cTn id="2" fill="hold" display="1">
                  <p:stCondLst>
                    <p:cond delay="indefinite"/>
                  </p:stCondLst>
                  <p:endCondLst>
                    <p:cond evt="onNext" delay="0">
                      <p:tgtEl>
                        <p:sldTgt/>
                      </p:tgtEl>
                    </p:cond>
                    <p:cond evt="onPrev" delay="0">
                      <p:tgtEl>
                        <p:sldTgt/>
                      </p:tgtEl>
                    </p:cond>
                  </p:endCondLst>
                </p:cTn>
                <p:tgtEl>
                  <p:spTgt spid="4"/>
                </p:tgtEl>
              </p:cMediaNode>
            </p:video>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BAC6630E-B3A7-432B-A20F-0900A4C26C0C}"/>
              </a:ext>
            </a:extLst>
          </p:cNvPr>
          <p:cNvSpPr/>
          <p:nvPr/>
        </p:nvSpPr>
        <p:spPr>
          <a:xfrm>
            <a:off x="2913321" y="1169581"/>
            <a:ext cx="6422065" cy="27432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5" name="TextBox 4">
            <a:extLst>
              <a:ext uri="{FF2B5EF4-FFF2-40B4-BE49-F238E27FC236}">
                <a16:creationId xmlns:a16="http://schemas.microsoft.com/office/drawing/2014/main" id="{FDA47F34-6F0B-4262-A5A5-F7680711A5E2}"/>
              </a:ext>
            </a:extLst>
          </p:cNvPr>
          <p:cNvSpPr txBox="1"/>
          <p:nvPr/>
        </p:nvSpPr>
        <p:spPr>
          <a:xfrm>
            <a:off x="4699591" y="1817906"/>
            <a:ext cx="3512287"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a:noFill/>
                </a:ln>
                <a:solidFill>
                  <a:prstClr val="white"/>
                </a:solidFill>
                <a:effectLst/>
                <a:uLnTx/>
                <a:uFillTx/>
                <a:latin typeface="Arial-Rounded"/>
                <a:ea typeface="Arial-Rounded"/>
                <a:cs typeface="+mn-cs"/>
              </a:rPr>
              <a:t>Tiết</a:t>
            </a:r>
            <a:r>
              <a:rPr kumimoji="0" lang="en-US" sz="8800" b="1" i="0" u="none" strike="noStrike" kern="1200" cap="none" spc="0" normalizeH="0" baseline="0" noProof="0" dirty="0">
                <a:ln>
                  <a:noFill/>
                </a:ln>
                <a:solidFill>
                  <a:prstClr val="white"/>
                </a:solidFill>
                <a:effectLst/>
                <a:uLnTx/>
                <a:uFillTx/>
                <a:latin typeface="Arial-Rounded"/>
                <a:ea typeface="Arial-Rounded"/>
                <a:cs typeface="+mn-cs"/>
              </a:rPr>
              <a:t> 2</a:t>
            </a:r>
          </a:p>
        </p:txBody>
      </p:sp>
    </p:spTree>
    <p:extLst>
      <p:ext uri="{BB962C8B-B14F-4D97-AF65-F5344CB8AC3E}">
        <p14:creationId xmlns:p14="http://schemas.microsoft.com/office/powerpoint/2010/main" val="24097739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E5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5B59FBC-A858-4FD6-B76E-583BC3311D08}"/>
              </a:ext>
            </a:extLst>
          </p:cNvPr>
          <p:cNvSpPr/>
          <p:nvPr/>
        </p:nvSpPr>
        <p:spPr>
          <a:xfrm>
            <a:off x="178130" y="273132"/>
            <a:ext cx="11887200" cy="6412676"/>
          </a:xfrm>
          <a:custGeom>
            <a:avLst/>
            <a:gdLst>
              <a:gd name="connsiteX0" fmla="*/ 0 w 11887200"/>
              <a:gd name="connsiteY0" fmla="*/ 0 h 6412676"/>
              <a:gd name="connsiteX1" fmla="*/ 237744 w 11887200"/>
              <a:gd name="connsiteY1" fmla="*/ 0 h 6412676"/>
              <a:gd name="connsiteX2" fmla="*/ 475488 w 11887200"/>
              <a:gd name="connsiteY2" fmla="*/ 0 h 6412676"/>
              <a:gd name="connsiteX3" fmla="*/ 1188720 w 11887200"/>
              <a:gd name="connsiteY3" fmla="*/ 0 h 6412676"/>
              <a:gd name="connsiteX4" fmla="*/ 2020824 w 11887200"/>
              <a:gd name="connsiteY4" fmla="*/ 0 h 6412676"/>
              <a:gd name="connsiteX5" fmla="*/ 2615184 w 11887200"/>
              <a:gd name="connsiteY5" fmla="*/ 0 h 6412676"/>
              <a:gd name="connsiteX6" fmla="*/ 3447288 w 11887200"/>
              <a:gd name="connsiteY6" fmla="*/ 0 h 6412676"/>
              <a:gd name="connsiteX7" fmla="*/ 4279392 w 11887200"/>
              <a:gd name="connsiteY7" fmla="*/ 0 h 6412676"/>
              <a:gd name="connsiteX8" fmla="*/ 4636008 w 11887200"/>
              <a:gd name="connsiteY8" fmla="*/ 0 h 6412676"/>
              <a:gd name="connsiteX9" fmla="*/ 5468112 w 11887200"/>
              <a:gd name="connsiteY9" fmla="*/ 0 h 6412676"/>
              <a:gd name="connsiteX10" fmla="*/ 6181344 w 11887200"/>
              <a:gd name="connsiteY10" fmla="*/ 0 h 6412676"/>
              <a:gd name="connsiteX11" fmla="*/ 6894576 w 11887200"/>
              <a:gd name="connsiteY11" fmla="*/ 0 h 6412676"/>
              <a:gd name="connsiteX12" fmla="*/ 7726680 w 11887200"/>
              <a:gd name="connsiteY12" fmla="*/ 0 h 6412676"/>
              <a:gd name="connsiteX13" fmla="*/ 8202168 w 11887200"/>
              <a:gd name="connsiteY13" fmla="*/ 0 h 6412676"/>
              <a:gd name="connsiteX14" fmla="*/ 8796528 w 11887200"/>
              <a:gd name="connsiteY14" fmla="*/ 0 h 6412676"/>
              <a:gd name="connsiteX15" fmla="*/ 9390888 w 11887200"/>
              <a:gd name="connsiteY15" fmla="*/ 0 h 6412676"/>
              <a:gd name="connsiteX16" fmla="*/ 9747504 w 11887200"/>
              <a:gd name="connsiteY16" fmla="*/ 0 h 6412676"/>
              <a:gd name="connsiteX17" fmla="*/ 10579608 w 11887200"/>
              <a:gd name="connsiteY17" fmla="*/ 0 h 6412676"/>
              <a:gd name="connsiteX18" fmla="*/ 11055096 w 11887200"/>
              <a:gd name="connsiteY18" fmla="*/ 0 h 6412676"/>
              <a:gd name="connsiteX19" fmla="*/ 11887200 w 11887200"/>
              <a:gd name="connsiteY19" fmla="*/ 0 h 6412676"/>
              <a:gd name="connsiteX20" fmla="*/ 11887200 w 11887200"/>
              <a:gd name="connsiteY20" fmla="*/ 711224 h 6412676"/>
              <a:gd name="connsiteX21" fmla="*/ 11887200 w 11887200"/>
              <a:gd name="connsiteY21" fmla="*/ 1294195 h 6412676"/>
              <a:gd name="connsiteX22" fmla="*/ 11887200 w 11887200"/>
              <a:gd name="connsiteY22" fmla="*/ 1748912 h 6412676"/>
              <a:gd name="connsiteX23" fmla="*/ 11887200 w 11887200"/>
              <a:gd name="connsiteY23" fmla="*/ 2203629 h 6412676"/>
              <a:gd name="connsiteX24" fmla="*/ 11887200 w 11887200"/>
              <a:gd name="connsiteY24" fmla="*/ 2850726 h 6412676"/>
              <a:gd name="connsiteX25" fmla="*/ 11887200 w 11887200"/>
              <a:gd name="connsiteY25" fmla="*/ 3241316 h 6412676"/>
              <a:gd name="connsiteX26" fmla="*/ 11887200 w 11887200"/>
              <a:gd name="connsiteY26" fmla="*/ 3952540 h 6412676"/>
              <a:gd name="connsiteX27" fmla="*/ 11887200 w 11887200"/>
              <a:gd name="connsiteY27" fmla="*/ 4535511 h 6412676"/>
              <a:gd name="connsiteX28" fmla="*/ 11887200 w 11887200"/>
              <a:gd name="connsiteY28" fmla="*/ 4990228 h 6412676"/>
              <a:gd name="connsiteX29" fmla="*/ 11887200 w 11887200"/>
              <a:gd name="connsiteY29" fmla="*/ 5380818 h 6412676"/>
              <a:gd name="connsiteX30" fmla="*/ 11887200 w 11887200"/>
              <a:gd name="connsiteY30" fmla="*/ 6412676 h 6412676"/>
              <a:gd name="connsiteX31" fmla="*/ 11649456 w 11887200"/>
              <a:gd name="connsiteY31" fmla="*/ 6412676 h 6412676"/>
              <a:gd name="connsiteX32" fmla="*/ 11292840 w 11887200"/>
              <a:gd name="connsiteY32" fmla="*/ 6412676 h 6412676"/>
              <a:gd name="connsiteX33" fmla="*/ 10817352 w 11887200"/>
              <a:gd name="connsiteY33" fmla="*/ 6412676 h 6412676"/>
              <a:gd name="connsiteX34" fmla="*/ 9985248 w 11887200"/>
              <a:gd name="connsiteY34" fmla="*/ 6412676 h 6412676"/>
              <a:gd name="connsiteX35" fmla="*/ 9390888 w 11887200"/>
              <a:gd name="connsiteY35" fmla="*/ 6412676 h 6412676"/>
              <a:gd name="connsiteX36" fmla="*/ 8915400 w 11887200"/>
              <a:gd name="connsiteY36" fmla="*/ 6412676 h 6412676"/>
              <a:gd name="connsiteX37" fmla="*/ 8558784 w 11887200"/>
              <a:gd name="connsiteY37" fmla="*/ 6412676 h 6412676"/>
              <a:gd name="connsiteX38" fmla="*/ 8083296 w 11887200"/>
              <a:gd name="connsiteY38" fmla="*/ 6412676 h 6412676"/>
              <a:gd name="connsiteX39" fmla="*/ 7607808 w 11887200"/>
              <a:gd name="connsiteY39" fmla="*/ 6412676 h 6412676"/>
              <a:gd name="connsiteX40" fmla="*/ 6894576 w 11887200"/>
              <a:gd name="connsiteY40" fmla="*/ 6412676 h 6412676"/>
              <a:gd name="connsiteX41" fmla="*/ 6419088 w 11887200"/>
              <a:gd name="connsiteY41" fmla="*/ 6412676 h 6412676"/>
              <a:gd name="connsiteX42" fmla="*/ 5705856 w 11887200"/>
              <a:gd name="connsiteY42" fmla="*/ 6412676 h 6412676"/>
              <a:gd name="connsiteX43" fmla="*/ 5468112 w 11887200"/>
              <a:gd name="connsiteY43" fmla="*/ 6412676 h 6412676"/>
              <a:gd name="connsiteX44" fmla="*/ 4636008 w 11887200"/>
              <a:gd name="connsiteY44" fmla="*/ 6412676 h 6412676"/>
              <a:gd name="connsiteX45" fmla="*/ 4279392 w 11887200"/>
              <a:gd name="connsiteY45" fmla="*/ 6412676 h 6412676"/>
              <a:gd name="connsiteX46" fmla="*/ 3685032 w 11887200"/>
              <a:gd name="connsiteY46" fmla="*/ 6412676 h 6412676"/>
              <a:gd name="connsiteX47" fmla="*/ 3209544 w 11887200"/>
              <a:gd name="connsiteY47" fmla="*/ 6412676 h 6412676"/>
              <a:gd name="connsiteX48" fmla="*/ 2615184 w 11887200"/>
              <a:gd name="connsiteY48" fmla="*/ 6412676 h 6412676"/>
              <a:gd name="connsiteX49" fmla="*/ 1783080 w 11887200"/>
              <a:gd name="connsiteY49" fmla="*/ 6412676 h 6412676"/>
              <a:gd name="connsiteX50" fmla="*/ 1426464 w 11887200"/>
              <a:gd name="connsiteY50" fmla="*/ 6412676 h 6412676"/>
              <a:gd name="connsiteX51" fmla="*/ 950976 w 11887200"/>
              <a:gd name="connsiteY51" fmla="*/ 6412676 h 6412676"/>
              <a:gd name="connsiteX52" fmla="*/ 713232 w 11887200"/>
              <a:gd name="connsiteY52" fmla="*/ 6412676 h 6412676"/>
              <a:gd name="connsiteX53" fmla="*/ 0 w 11887200"/>
              <a:gd name="connsiteY53" fmla="*/ 6412676 h 6412676"/>
              <a:gd name="connsiteX54" fmla="*/ 0 w 11887200"/>
              <a:gd name="connsiteY54" fmla="*/ 5765579 h 6412676"/>
              <a:gd name="connsiteX55" fmla="*/ 0 w 11887200"/>
              <a:gd name="connsiteY55" fmla="*/ 5310862 h 6412676"/>
              <a:gd name="connsiteX56" fmla="*/ 0 w 11887200"/>
              <a:gd name="connsiteY56" fmla="*/ 4920271 h 6412676"/>
              <a:gd name="connsiteX57" fmla="*/ 0 w 11887200"/>
              <a:gd name="connsiteY57" fmla="*/ 4465554 h 6412676"/>
              <a:gd name="connsiteX58" fmla="*/ 0 w 11887200"/>
              <a:gd name="connsiteY58" fmla="*/ 3818457 h 6412676"/>
              <a:gd name="connsiteX59" fmla="*/ 0 w 11887200"/>
              <a:gd name="connsiteY59" fmla="*/ 3427867 h 6412676"/>
              <a:gd name="connsiteX60" fmla="*/ 0 w 11887200"/>
              <a:gd name="connsiteY60" fmla="*/ 2780770 h 6412676"/>
              <a:gd name="connsiteX61" fmla="*/ 0 w 11887200"/>
              <a:gd name="connsiteY61" fmla="*/ 2390179 h 6412676"/>
              <a:gd name="connsiteX62" fmla="*/ 0 w 11887200"/>
              <a:gd name="connsiteY62" fmla="*/ 1743082 h 6412676"/>
              <a:gd name="connsiteX63" fmla="*/ 0 w 11887200"/>
              <a:gd name="connsiteY63" fmla="*/ 1224238 h 6412676"/>
              <a:gd name="connsiteX64" fmla="*/ 0 w 11887200"/>
              <a:gd name="connsiteY64" fmla="*/ 641268 h 6412676"/>
              <a:gd name="connsiteX65" fmla="*/ 0 w 11887200"/>
              <a:gd name="connsiteY65" fmla="*/ 0 h 6412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1887200" h="6412676" fill="none" extrusionOk="0">
                <a:moveTo>
                  <a:pt x="0" y="0"/>
                </a:moveTo>
                <a:cubicBezTo>
                  <a:pt x="97551" y="-7593"/>
                  <a:pt x="178421" y="20956"/>
                  <a:pt x="237744" y="0"/>
                </a:cubicBezTo>
                <a:cubicBezTo>
                  <a:pt x="297067" y="-20956"/>
                  <a:pt x="414023" y="22521"/>
                  <a:pt x="475488" y="0"/>
                </a:cubicBezTo>
                <a:cubicBezTo>
                  <a:pt x="536953" y="-22521"/>
                  <a:pt x="956569" y="15450"/>
                  <a:pt x="1188720" y="0"/>
                </a:cubicBezTo>
                <a:cubicBezTo>
                  <a:pt x="1420871" y="-15450"/>
                  <a:pt x="1723862" y="43650"/>
                  <a:pt x="2020824" y="0"/>
                </a:cubicBezTo>
                <a:cubicBezTo>
                  <a:pt x="2317786" y="-43650"/>
                  <a:pt x="2397154" y="65525"/>
                  <a:pt x="2615184" y="0"/>
                </a:cubicBezTo>
                <a:cubicBezTo>
                  <a:pt x="2833214" y="-65525"/>
                  <a:pt x="3225369" y="64638"/>
                  <a:pt x="3447288" y="0"/>
                </a:cubicBezTo>
                <a:cubicBezTo>
                  <a:pt x="3669207" y="-64638"/>
                  <a:pt x="3979745" y="45573"/>
                  <a:pt x="4279392" y="0"/>
                </a:cubicBezTo>
                <a:cubicBezTo>
                  <a:pt x="4579039" y="-45573"/>
                  <a:pt x="4548156" y="36402"/>
                  <a:pt x="4636008" y="0"/>
                </a:cubicBezTo>
                <a:cubicBezTo>
                  <a:pt x="4723860" y="-36402"/>
                  <a:pt x="5282109" y="97030"/>
                  <a:pt x="5468112" y="0"/>
                </a:cubicBezTo>
                <a:cubicBezTo>
                  <a:pt x="5654115" y="-97030"/>
                  <a:pt x="6023677" y="65919"/>
                  <a:pt x="6181344" y="0"/>
                </a:cubicBezTo>
                <a:cubicBezTo>
                  <a:pt x="6339011" y="-65919"/>
                  <a:pt x="6643176" y="19505"/>
                  <a:pt x="6894576" y="0"/>
                </a:cubicBezTo>
                <a:cubicBezTo>
                  <a:pt x="7145976" y="-19505"/>
                  <a:pt x="7380281" y="38849"/>
                  <a:pt x="7726680" y="0"/>
                </a:cubicBezTo>
                <a:cubicBezTo>
                  <a:pt x="8073079" y="-38849"/>
                  <a:pt x="8051691" y="47937"/>
                  <a:pt x="8202168" y="0"/>
                </a:cubicBezTo>
                <a:cubicBezTo>
                  <a:pt x="8352645" y="-47937"/>
                  <a:pt x="8577157" y="11743"/>
                  <a:pt x="8796528" y="0"/>
                </a:cubicBezTo>
                <a:cubicBezTo>
                  <a:pt x="9015899" y="-11743"/>
                  <a:pt x="9138009" y="36802"/>
                  <a:pt x="9390888" y="0"/>
                </a:cubicBezTo>
                <a:cubicBezTo>
                  <a:pt x="9643767" y="-36802"/>
                  <a:pt x="9587586" y="34229"/>
                  <a:pt x="9747504" y="0"/>
                </a:cubicBezTo>
                <a:cubicBezTo>
                  <a:pt x="9907422" y="-34229"/>
                  <a:pt x="10290159" y="21608"/>
                  <a:pt x="10579608" y="0"/>
                </a:cubicBezTo>
                <a:cubicBezTo>
                  <a:pt x="10869057" y="-21608"/>
                  <a:pt x="10920242" y="56102"/>
                  <a:pt x="11055096" y="0"/>
                </a:cubicBezTo>
                <a:cubicBezTo>
                  <a:pt x="11189950" y="-56102"/>
                  <a:pt x="11713895" y="99322"/>
                  <a:pt x="11887200" y="0"/>
                </a:cubicBezTo>
                <a:cubicBezTo>
                  <a:pt x="11890616" y="197788"/>
                  <a:pt x="11817653" y="430151"/>
                  <a:pt x="11887200" y="711224"/>
                </a:cubicBezTo>
                <a:cubicBezTo>
                  <a:pt x="11956747" y="992297"/>
                  <a:pt x="11866461" y="1116299"/>
                  <a:pt x="11887200" y="1294195"/>
                </a:cubicBezTo>
                <a:cubicBezTo>
                  <a:pt x="11907939" y="1472091"/>
                  <a:pt x="11845218" y="1566943"/>
                  <a:pt x="11887200" y="1748912"/>
                </a:cubicBezTo>
                <a:cubicBezTo>
                  <a:pt x="11929182" y="1930881"/>
                  <a:pt x="11864552" y="2034863"/>
                  <a:pt x="11887200" y="2203629"/>
                </a:cubicBezTo>
                <a:cubicBezTo>
                  <a:pt x="11909848" y="2372395"/>
                  <a:pt x="11827191" y="2545067"/>
                  <a:pt x="11887200" y="2850726"/>
                </a:cubicBezTo>
                <a:cubicBezTo>
                  <a:pt x="11947209" y="3156385"/>
                  <a:pt x="11874592" y="3121047"/>
                  <a:pt x="11887200" y="3241316"/>
                </a:cubicBezTo>
                <a:cubicBezTo>
                  <a:pt x="11899808" y="3361585"/>
                  <a:pt x="11853837" y="3610109"/>
                  <a:pt x="11887200" y="3952540"/>
                </a:cubicBezTo>
                <a:cubicBezTo>
                  <a:pt x="11920563" y="4294971"/>
                  <a:pt x="11865146" y="4303131"/>
                  <a:pt x="11887200" y="4535511"/>
                </a:cubicBezTo>
                <a:cubicBezTo>
                  <a:pt x="11909254" y="4767891"/>
                  <a:pt x="11847325" y="4831477"/>
                  <a:pt x="11887200" y="4990228"/>
                </a:cubicBezTo>
                <a:cubicBezTo>
                  <a:pt x="11927075" y="5148979"/>
                  <a:pt x="11859575" y="5271094"/>
                  <a:pt x="11887200" y="5380818"/>
                </a:cubicBezTo>
                <a:cubicBezTo>
                  <a:pt x="11914825" y="5490542"/>
                  <a:pt x="11786880" y="6125195"/>
                  <a:pt x="11887200" y="6412676"/>
                </a:cubicBezTo>
                <a:cubicBezTo>
                  <a:pt x="11831443" y="6431692"/>
                  <a:pt x="11745096" y="6409084"/>
                  <a:pt x="11649456" y="6412676"/>
                </a:cubicBezTo>
                <a:cubicBezTo>
                  <a:pt x="11553816" y="6416268"/>
                  <a:pt x="11462882" y="6396819"/>
                  <a:pt x="11292840" y="6412676"/>
                </a:cubicBezTo>
                <a:cubicBezTo>
                  <a:pt x="11122798" y="6428533"/>
                  <a:pt x="10914513" y="6400285"/>
                  <a:pt x="10817352" y="6412676"/>
                </a:cubicBezTo>
                <a:cubicBezTo>
                  <a:pt x="10720191" y="6425067"/>
                  <a:pt x="10261345" y="6363307"/>
                  <a:pt x="9985248" y="6412676"/>
                </a:cubicBezTo>
                <a:cubicBezTo>
                  <a:pt x="9709151" y="6462045"/>
                  <a:pt x="9589122" y="6380040"/>
                  <a:pt x="9390888" y="6412676"/>
                </a:cubicBezTo>
                <a:cubicBezTo>
                  <a:pt x="9192654" y="6445312"/>
                  <a:pt x="9145782" y="6400095"/>
                  <a:pt x="8915400" y="6412676"/>
                </a:cubicBezTo>
                <a:cubicBezTo>
                  <a:pt x="8685018" y="6425257"/>
                  <a:pt x="8706145" y="6396838"/>
                  <a:pt x="8558784" y="6412676"/>
                </a:cubicBezTo>
                <a:cubicBezTo>
                  <a:pt x="8411423" y="6428514"/>
                  <a:pt x="8287365" y="6399260"/>
                  <a:pt x="8083296" y="6412676"/>
                </a:cubicBezTo>
                <a:cubicBezTo>
                  <a:pt x="7879227" y="6426092"/>
                  <a:pt x="7785008" y="6359033"/>
                  <a:pt x="7607808" y="6412676"/>
                </a:cubicBezTo>
                <a:cubicBezTo>
                  <a:pt x="7430608" y="6466319"/>
                  <a:pt x="7162610" y="6387117"/>
                  <a:pt x="6894576" y="6412676"/>
                </a:cubicBezTo>
                <a:cubicBezTo>
                  <a:pt x="6626542" y="6438235"/>
                  <a:pt x="6569291" y="6393986"/>
                  <a:pt x="6419088" y="6412676"/>
                </a:cubicBezTo>
                <a:cubicBezTo>
                  <a:pt x="6268885" y="6431366"/>
                  <a:pt x="5865370" y="6336729"/>
                  <a:pt x="5705856" y="6412676"/>
                </a:cubicBezTo>
                <a:cubicBezTo>
                  <a:pt x="5546342" y="6488623"/>
                  <a:pt x="5517640" y="6410322"/>
                  <a:pt x="5468112" y="6412676"/>
                </a:cubicBezTo>
                <a:cubicBezTo>
                  <a:pt x="5418584" y="6415030"/>
                  <a:pt x="4925500" y="6385132"/>
                  <a:pt x="4636008" y="6412676"/>
                </a:cubicBezTo>
                <a:cubicBezTo>
                  <a:pt x="4346516" y="6440220"/>
                  <a:pt x="4452489" y="6412591"/>
                  <a:pt x="4279392" y="6412676"/>
                </a:cubicBezTo>
                <a:cubicBezTo>
                  <a:pt x="4106295" y="6412761"/>
                  <a:pt x="3910299" y="6374870"/>
                  <a:pt x="3685032" y="6412676"/>
                </a:cubicBezTo>
                <a:cubicBezTo>
                  <a:pt x="3459765" y="6450482"/>
                  <a:pt x="3429398" y="6385043"/>
                  <a:pt x="3209544" y="6412676"/>
                </a:cubicBezTo>
                <a:cubicBezTo>
                  <a:pt x="2989690" y="6440309"/>
                  <a:pt x="2803749" y="6343972"/>
                  <a:pt x="2615184" y="6412676"/>
                </a:cubicBezTo>
                <a:cubicBezTo>
                  <a:pt x="2426619" y="6481380"/>
                  <a:pt x="1950148" y="6344287"/>
                  <a:pt x="1783080" y="6412676"/>
                </a:cubicBezTo>
                <a:cubicBezTo>
                  <a:pt x="1616012" y="6481065"/>
                  <a:pt x="1537761" y="6394006"/>
                  <a:pt x="1426464" y="6412676"/>
                </a:cubicBezTo>
                <a:cubicBezTo>
                  <a:pt x="1315167" y="6431346"/>
                  <a:pt x="1127184" y="6403799"/>
                  <a:pt x="950976" y="6412676"/>
                </a:cubicBezTo>
                <a:cubicBezTo>
                  <a:pt x="774768" y="6421553"/>
                  <a:pt x="764957" y="6396773"/>
                  <a:pt x="713232" y="6412676"/>
                </a:cubicBezTo>
                <a:cubicBezTo>
                  <a:pt x="661507" y="6428579"/>
                  <a:pt x="273064" y="6371404"/>
                  <a:pt x="0" y="6412676"/>
                </a:cubicBezTo>
                <a:cubicBezTo>
                  <a:pt x="-10310" y="6216871"/>
                  <a:pt x="15948" y="6053713"/>
                  <a:pt x="0" y="5765579"/>
                </a:cubicBezTo>
                <a:cubicBezTo>
                  <a:pt x="-15948" y="5477445"/>
                  <a:pt x="52003" y="5435787"/>
                  <a:pt x="0" y="5310862"/>
                </a:cubicBezTo>
                <a:cubicBezTo>
                  <a:pt x="-52003" y="5185937"/>
                  <a:pt x="42909" y="5026919"/>
                  <a:pt x="0" y="4920271"/>
                </a:cubicBezTo>
                <a:cubicBezTo>
                  <a:pt x="-42909" y="4813623"/>
                  <a:pt x="52935" y="4588530"/>
                  <a:pt x="0" y="4465554"/>
                </a:cubicBezTo>
                <a:cubicBezTo>
                  <a:pt x="-52935" y="4342578"/>
                  <a:pt x="9469" y="3972753"/>
                  <a:pt x="0" y="3818457"/>
                </a:cubicBezTo>
                <a:cubicBezTo>
                  <a:pt x="-9469" y="3664161"/>
                  <a:pt x="25805" y="3532848"/>
                  <a:pt x="0" y="3427867"/>
                </a:cubicBezTo>
                <a:cubicBezTo>
                  <a:pt x="-25805" y="3322886"/>
                  <a:pt x="28279" y="3034965"/>
                  <a:pt x="0" y="2780770"/>
                </a:cubicBezTo>
                <a:cubicBezTo>
                  <a:pt x="-28279" y="2526575"/>
                  <a:pt x="2369" y="2560782"/>
                  <a:pt x="0" y="2390179"/>
                </a:cubicBezTo>
                <a:cubicBezTo>
                  <a:pt x="-2369" y="2219576"/>
                  <a:pt x="6024" y="2008757"/>
                  <a:pt x="0" y="1743082"/>
                </a:cubicBezTo>
                <a:cubicBezTo>
                  <a:pt x="-6024" y="1477407"/>
                  <a:pt x="19596" y="1393468"/>
                  <a:pt x="0" y="1224238"/>
                </a:cubicBezTo>
                <a:cubicBezTo>
                  <a:pt x="-19596" y="1055008"/>
                  <a:pt x="43767" y="788739"/>
                  <a:pt x="0" y="641268"/>
                </a:cubicBezTo>
                <a:cubicBezTo>
                  <a:pt x="-43767" y="493797"/>
                  <a:pt x="17353" y="272837"/>
                  <a:pt x="0" y="0"/>
                </a:cubicBezTo>
                <a:close/>
              </a:path>
              <a:path w="11887200" h="6412676" stroke="0" extrusionOk="0">
                <a:moveTo>
                  <a:pt x="0" y="0"/>
                </a:moveTo>
                <a:cubicBezTo>
                  <a:pt x="265773" y="-73457"/>
                  <a:pt x="503829" y="89683"/>
                  <a:pt x="832104" y="0"/>
                </a:cubicBezTo>
                <a:cubicBezTo>
                  <a:pt x="1160379" y="-89683"/>
                  <a:pt x="954353" y="1497"/>
                  <a:pt x="1069848" y="0"/>
                </a:cubicBezTo>
                <a:cubicBezTo>
                  <a:pt x="1185343" y="-1497"/>
                  <a:pt x="1632088" y="34509"/>
                  <a:pt x="1783080" y="0"/>
                </a:cubicBezTo>
                <a:cubicBezTo>
                  <a:pt x="1934072" y="-34509"/>
                  <a:pt x="2160095" y="49510"/>
                  <a:pt x="2258568" y="0"/>
                </a:cubicBezTo>
                <a:cubicBezTo>
                  <a:pt x="2357041" y="-49510"/>
                  <a:pt x="2608694" y="17288"/>
                  <a:pt x="2734056" y="0"/>
                </a:cubicBezTo>
                <a:cubicBezTo>
                  <a:pt x="2859418" y="-17288"/>
                  <a:pt x="3089268" y="45805"/>
                  <a:pt x="3328416" y="0"/>
                </a:cubicBezTo>
                <a:cubicBezTo>
                  <a:pt x="3567564" y="-45805"/>
                  <a:pt x="3469435" y="934"/>
                  <a:pt x="3566160" y="0"/>
                </a:cubicBezTo>
                <a:cubicBezTo>
                  <a:pt x="3662885" y="-934"/>
                  <a:pt x="3978511" y="66495"/>
                  <a:pt x="4160520" y="0"/>
                </a:cubicBezTo>
                <a:cubicBezTo>
                  <a:pt x="4342529" y="-66495"/>
                  <a:pt x="4535775" y="4978"/>
                  <a:pt x="4636008" y="0"/>
                </a:cubicBezTo>
                <a:cubicBezTo>
                  <a:pt x="4736241" y="-4978"/>
                  <a:pt x="4831413" y="23509"/>
                  <a:pt x="4992624" y="0"/>
                </a:cubicBezTo>
                <a:cubicBezTo>
                  <a:pt x="5153835" y="-23509"/>
                  <a:pt x="5458645" y="39196"/>
                  <a:pt x="5705856" y="0"/>
                </a:cubicBezTo>
                <a:cubicBezTo>
                  <a:pt x="5953067" y="-39196"/>
                  <a:pt x="5840252" y="11776"/>
                  <a:pt x="5943600" y="0"/>
                </a:cubicBezTo>
                <a:cubicBezTo>
                  <a:pt x="6046948" y="-11776"/>
                  <a:pt x="6415342" y="56647"/>
                  <a:pt x="6537960" y="0"/>
                </a:cubicBezTo>
                <a:cubicBezTo>
                  <a:pt x="6660578" y="-56647"/>
                  <a:pt x="6725317" y="22152"/>
                  <a:pt x="6775704" y="0"/>
                </a:cubicBezTo>
                <a:cubicBezTo>
                  <a:pt x="6826091" y="-22152"/>
                  <a:pt x="7320580" y="69080"/>
                  <a:pt x="7488936" y="0"/>
                </a:cubicBezTo>
                <a:cubicBezTo>
                  <a:pt x="7657292" y="-69080"/>
                  <a:pt x="7908044" y="3785"/>
                  <a:pt x="8321040" y="0"/>
                </a:cubicBezTo>
                <a:cubicBezTo>
                  <a:pt x="8734036" y="-3785"/>
                  <a:pt x="8579152" y="40088"/>
                  <a:pt x="8677656" y="0"/>
                </a:cubicBezTo>
                <a:cubicBezTo>
                  <a:pt x="8776160" y="-40088"/>
                  <a:pt x="9028946" y="34039"/>
                  <a:pt x="9272016" y="0"/>
                </a:cubicBezTo>
                <a:cubicBezTo>
                  <a:pt x="9515086" y="-34039"/>
                  <a:pt x="9772614" y="82188"/>
                  <a:pt x="9985248" y="0"/>
                </a:cubicBezTo>
                <a:cubicBezTo>
                  <a:pt x="10197882" y="-82188"/>
                  <a:pt x="10375423" y="1873"/>
                  <a:pt x="10698480" y="0"/>
                </a:cubicBezTo>
                <a:cubicBezTo>
                  <a:pt x="11021537" y="-1873"/>
                  <a:pt x="11631023" y="14155"/>
                  <a:pt x="11887200" y="0"/>
                </a:cubicBezTo>
                <a:cubicBezTo>
                  <a:pt x="11971304" y="248654"/>
                  <a:pt x="11816990" y="370450"/>
                  <a:pt x="11887200" y="711224"/>
                </a:cubicBezTo>
                <a:cubicBezTo>
                  <a:pt x="11957410" y="1051998"/>
                  <a:pt x="11851388" y="1215102"/>
                  <a:pt x="11887200" y="1358321"/>
                </a:cubicBezTo>
                <a:cubicBezTo>
                  <a:pt x="11923012" y="1501540"/>
                  <a:pt x="11821308" y="1809826"/>
                  <a:pt x="11887200" y="2005419"/>
                </a:cubicBezTo>
                <a:cubicBezTo>
                  <a:pt x="11953092" y="2201012"/>
                  <a:pt x="11812962" y="2455930"/>
                  <a:pt x="11887200" y="2716643"/>
                </a:cubicBezTo>
                <a:cubicBezTo>
                  <a:pt x="11961438" y="2977356"/>
                  <a:pt x="11845021" y="3005465"/>
                  <a:pt x="11887200" y="3235487"/>
                </a:cubicBezTo>
                <a:cubicBezTo>
                  <a:pt x="11929379" y="3465509"/>
                  <a:pt x="11838983" y="3786128"/>
                  <a:pt x="11887200" y="3946711"/>
                </a:cubicBezTo>
                <a:cubicBezTo>
                  <a:pt x="11935417" y="4107294"/>
                  <a:pt x="11873890" y="4260870"/>
                  <a:pt x="11887200" y="4465554"/>
                </a:cubicBezTo>
                <a:cubicBezTo>
                  <a:pt x="11900510" y="4670238"/>
                  <a:pt x="11863895" y="4902645"/>
                  <a:pt x="11887200" y="5112652"/>
                </a:cubicBezTo>
                <a:cubicBezTo>
                  <a:pt x="11910505" y="5322659"/>
                  <a:pt x="11871659" y="5471898"/>
                  <a:pt x="11887200" y="5695622"/>
                </a:cubicBezTo>
                <a:cubicBezTo>
                  <a:pt x="11902741" y="5919346"/>
                  <a:pt x="11835976" y="6137365"/>
                  <a:pt x="11887200" y="6412676"/>
                </a:cubicBezTo>
                <a:cubicBezTo>
                  <a:pt x="11826989" y="6421651"/>
                  <a:pt x="11720580" y="6386844"/>
                  <a:pt x="11649456" y="6412676"/>
                </a:cubicBezTo>
                <a:cubicBezTo>
                  <a:pt x="11578332" y="6438508"/>
                  <a:pt x="11384207" y="6378780"/>
                  <a:pt x="11173968" y="6412676"/>
                </a:cubicBezTo>
                <a:cubicBezTo>
                  <a:pt x="10963729" y="6446572"/>
                  <a:pt x="10891809" y="6393000"/>
                  <a:pt x="10698480" y="6412676"/>
                </a:cubicBezTo>
                <a:cubicBezTo>
                  <a:pt x="10505151" y="6432352"/>
                  <a:pt x="10345498" y="6374173"/>
                  <a:pt x="10104120" y="6412676"/>
                </a:cubicBezTo>
                <a:cubicBezTo>
                  <a:pt x="9862742" y="6451179"/>
                  <a:pt x="9886641" y="6402781"/>
                  <a:pt x="9747504" y="6412676"/>
                </a:cubicBezTo>
                <a:cubicBezTo>
                  <a:pt x="9608367" y="6422571"/>
                  <a:pt x="9273745" y="6339009"/>
                  <a:pt x="8915400" y="6412676"/>
                </a:cubicBezTo>
                <a:cubicBezTo>
                  <a:pt x="8557055" y="6486343"/>
                  <a:pt x="8549276" y="6344547"/>
                  <a:pt x="8321040" y="6412676"/>
                </a:cubicBezTo>
                <a:cubicBezTo>
                  <a:pt x="8092804" y="6480805"/>
                  <a:pt x="8078156" y="6399667"/>
                  <a:pt x="7845552" y="6412676"/>
                </a:cubicBezTo>
                <a:cubicBezTo>
                  <a:pt x="7612948" y="6425685"/>
                  <a:pt x="7720888" y="6405649"/>
                  <a:pt x="7607808" y="6412676"/>
                </a:cubicBezTo>
                <a:cubicBezTo>
                  <a:pt x="7494728" y="6419703"/>
                  <a:pt x="7199905" y="6377273"/>
                  <a:pt x="6894576" y="6412676"/>
                </a:cubicBezTo>
                <a:cubicBezTo>
                  <a:pt x="6589247" y="6448079"/>
                  <a:pt x="6512504" y="6395154"/>
                  <a:pt x="6181344" y="6412676"/>
                </a:cubicBezTo>
                <a:cubicBezTo>
                  <a:pt x="5850184" y="6430198"/>
                  <a:pt x="5519434" y="6402592"/>
                  <a:pt x="5349240" y="6412676"/>
                </a:cubicBezTo>
                <a:cubicBezTo>
                  <a:pt x="5179046" y="6422760"/>
                  <a:pt x="4685564" y="6317449"/>
                  <a:pt x="4517136" y="6412676"/>
                </a:cubicBezTo>
                <a:cubicBezTo>
                  <a:pt x="4348708" y="6507903"/>
                  <a:pt x="4095641" y="6360392"/>
                  <a:pt x="3922776" y="6412676"/>
                </a:cubicBezTo>
                <a:cubicBezTo>
                  <a:pt x="3749911" y="6464960"/>
                  <a:pt x="3476721" y="6331925"/>
                  <a:pt x="3209544" y="6412676"/>
                </a:cubicBezTo>
                <a:cubicBezTo>
                  <a:pt x="2942367" y="6493427"/>
                  <a:pt x="2915155" y="6392239"/>
                  <a:pt x="2734056" y="6412676"/>
                </a:cubicBezTo>
                <a:cubicBezTo>
                  <a:pt x="2552957" y="6433113"/>
                  <a:pt x="2357642" y="6345545"/>
                  <a:pt x="2020824" y="6412676"/>
                </a:cubicBezTo>
                <a:cubicBezTo>
                  <a:pt x="1684006" y="6479807"/>
                  <a:pt x="1803071" y="6411684"/>
                  <a:pt x="1664208" y="6412676"/>
                </a:cubicBezTo>
                <a:cubicBezTo>
                  <a:pt x="1525345" y="6413668"/>
                  <a:pt x="1442145" y="6371152"/>
                  <a:pt x="1307592" y="6412676"/>
                </a:cubicBezTo>
                <a:cubicBezTo>
                  <a:pt x="1173039" y="6454200"/>
                  <a:pt x="1007220" y="6386824"/>
                  <a:pt x="832104" y="6412676"/>
                </a:cubicBezTo>
                <a:cubicBezTo>
                  <a:pt x="656988" y="6438528"/>
                  <a:pt x="313961" y="6318709"/>
                  <a:pt x="0" y="6412676"/>
                </a:cubicBezTo>
                <a:cubicBezTo>
                  <a:pt x="-25323" y="6206525"/>
                  <a:pt x="38864" y="6070230"/>
                  <a:pt x="0" y="5829705"/>
                </a:cubicBezTo>
                <a:cubicBezTo>
                  <a:pt x="-38864" y="5589180"/>
                  <a:pt x="26143" y="5501693"/>
                  <a:pt x="0" y="5246735"/>
                </a:cubicBezTo>
                <a:cubicBezTo>
                  <a:pt x="-26143" y="4991777"/>
                  <a:pt x="25779" y="4977345"/>
                  <a:pt x="0" y="4856145"/>
                </a:cubicBezTo>
                <a:cubicBezTo>
                  <a:pt x="-25779" y="4734945"/>
                  <a:pt x="77097" y="4427296"/>
                  <a:pt x="0" y="4209047"/>
                </a:cubicBezTo>
                <a:cubicBezTo>
                  <a:pt x="-77097" y="3990798"/>
                  <a:pt x="61239" y="3874409"/>
                  <a:pt x="0" y="3626077"/>
                </a:cubicBezTo>
                <a:cubicBezTo>
                  <a:pt x="-61239" y="3377745"/>
                  <a:pt x="52540" y="3309684"/>
                  <a:pt x="0" y="3043106"/>
                </a:cubicBezTo>
                <a:cubicBezTo>
                  <a:pt x="-52540" y="2776528"/>
                  <a:pt x="37986" y="2795135"/>
                  <a:pt x="0" y="2588389"/>
                </a:cubicBezTo>
                <a:cubicBezTo>
                  <a:pt x="-37986" y="2381643"/>
                  <a:pt x="33438" y="2254847"/>
                  <a:pt x="0" y="2133672"/>
                </a:cubicBezTo>
                <a:cubicBezTo>
                  <a:pt x="-33438" y="2012497"/>
                  <a:pt x="9235" y="1748076"/>
                  <a:pt x="0" y="1614828"/>
                </a:cubicBezTo>
                <a:cubicBezTo>
                  <a:pt x="-9235" y="1481580"/>
                  <a:pt x="19708" y="1275770"/>
                  <a:pt x="0" y="1095985"/>
                </a:cubicBezTo>
                <a:cubicBezTo>
                  <a:pt x="-19708" y="916200"/>
                  <a:pt x="1293" y="715391"/>
                  <a:pt x="0" y="577141"/>
                </a:cubicBezTo>
                <a:cubicBezTo>
                  <a:pt x="-1293" y="438891"/>
                  <a:pt x="11405" y="200061"/>
                  <a:pt x="0" y="0"/>
                </a:cubicBezTo>
                <a:close/>
              </a:path>
            </a:pathLst>
          </a:custGeom>
          <a:solidFill>
            <a:schemeClr val="bg1"/>
          </a:solidFill>
          <a:ln>
            <a:solidFill>
              <a:srgbClr val="FF66FF"/>
            </a:solidFill>
            <a:extLst>
              <a:ext uri="{C807C97D-BFC1-408E-A445-0C87EB9F89A2}">
                <ask:lineSketchStyleProps xmlns:ask="http://schemas.microsoft.com/office/drawing/2018/sketchyshapes" sd="375564147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17" name="Rectangle: Rounded Corners 16">
            <a:extLst>
              <a:ext uri="{FF2B5EF4-FFF2-40B4-BE49-F238E27FC236}">
                <a16:creationId xmlns:a16="http://schemas.microsoft.com/office/drawing/2014/main" id="{759DD72C-7A9D-4F82-963D-6D98BD13BF5C}"/>
              </a:ext>
            </a:extLst>
          </p:cNvPr>
          <p:cNvSpPr/>
          <p:nvPr/>
        </p:nvSpPr>
        <p:spPr>
          <a:xfrm>
            <a:off x="904002" y="670558"/>
            <a:ext cx="2486312" cy="584415"/>
          </a:xfrm>
          <a:prstGeom prst="roundRect">
            <a:avLst/>
          </a:prstGeom>
          <a:solidFill>
            <a:srgbClr val="80C53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Arial-Rounded"/>
                <a:ea typeface="Arial-Rounded"/>
                <a:cs typeface="Times New Roman" panose="02020603050405020304" charset="0"/>
              </a:rPr>
              <a:t>Tập</a:t>
            </a:r>
            <a:r>
              <a:rPr kumimoji="0" lang="en-US" sz="3600" b="1" i="0" u="none" strike="noStrike" kern="1200" cap="none" spc="0" normalizeH="0" baseline="0" noProof="0" dirty="0">
                <a:ln>
                  <a:noFill/>
                </a:ln>
                <a:solidFill>
                  <a:prstClr val="white"/>
                </a:solidFill>
                <a:effectLst/>
                <a:uLnTx/>
                <a:uFillTx/>
                <a:latin typeface="Arial-Rounded"/>
                <a:ea typeface="Arial-Rounded"/>
                <a:cs typeface="Times New Roman" panose="02020603050405020304" charset="0"/>
              </a:rPr>
              <a:t> </a:t>
            </a:r>
            <a:r>
              <a:rPr kumimoji="0" lang="en-US" sz="3600" b="1" i="0" u="none" strike="noStrike" kern="1200" cap="none" spc="0" normalizeH="0" baseline="0" noProof="0" dirty="0" err="1">
                <a:ln>
                  <a:noFill/>
                </a:ln>
                <a:solidFill>
                  <a:prstClr val="white"/>
                </a:solidFill>
                <a:effectLst/>
                <a:uLnTx/>
                <a:uFillTx/>
                <a:latin typeface="Arial-Rounded"/>
                <a:ea typeface="Arial-Rounded"/>
                <a:cs typeface="Times New Roman" panose="02020603050405020304" charset="0"/>
              </a:rPr>
              <a:t>viết</a:t>
            </a:r>
            <a:endParaRPr kumimoji="0" lang="en-US" sz="3600" b="1" i="0" u="none" strike="noStrike" kern="1200" cap="none" spc="0" normalizeH="0" baseline="0" noProof="0" dirty="0">
              <a:ln>
                <a:noFill/>
              </a:ln>
              <a:solidFill>
                <a:prstClr val="white"/>
              </a:solidFill>
              <a:effectLst/>
              <a:uLnTx/>
              <a:uFillTx/>
              <a:latin typeface="Arial-Rounded"/>
              <a:ea typeface="Arial-Rounded"/>
              <a:cs typeface="Times New Roman" panose="02020603050405020304" charset="0"/>
            </a:endParaRPr>
          </a:p>
        </p:txBody>
      </p:sp>
      <p:sp>
        <p:nvSpPr>
          <p:cNvPr id="18" name="Oval 17">
            <a:extLst>
              <a:ext uri="{FF2B5EF4-FFF2-40B4-BE49-F238E27FC236}">
                <a16:creationId xmlns:a16="http://schemas.microsoft.com/office/drawing/2014/main" id="{907A297C-31E4-4E5D-852B-F51BAFE62437}"/>
              </a:ext>
            </a:extLst>
          </p:cNvPr>
          <p:cNvSpPr/>
          <p:nvPr/>
        </p:nvSpPr>
        <p:spPr>
          <a:xfrm>
            <a:off x="553273" y="708136"/>
            <a:ext cx="551146" cy="496733"/>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VnAvant" panose="020BE200000000000000" pitchFamily="34" charset="0"/>
                <a:ea typeface="Arial-Rounded"/>
                <a:cs typeface="+mn-cs"/>
              </a:rPr>
              <a:t>3</a:t>
            </a:r>
          </a:p>
        </p:txBody>
      </p:sp>
      <p:pic>
        <p:nvPicPr>
          <p:cNvPr id="19" name="Picture 2">
            <a:extLst>
              <a:ext uri="{FF2B5EF4-FFF2-40B4-BE49-F238E27FC236}">
                <a16:creationId xmlns:a16="http://schemas.microsoft.com/office/drawing/2014/main" id="{DC2CAC2C-9598-4926-973A-07D77E6682C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4558" y="2047710"/>
            <a:ext cx="11577442" cy="2147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tangle 19">
            <a:extLst>
              <a:ext uri="{FF2B5EF4-FFF2-40B4-BE49-F238E27FC236}">
                <a16:creationId xmlns:a16="http://schemas.microsoft.com/office/drawing/2014/main" id="{E436DA52-AF8B-4E58-970E-FA1B04731027}"/>
              </a:ext>
            </a:extLst>
          </p:cNvPr>
          <p:cNvSpPr/>
          <p:nvPr/>
        </p:nvSpPr>
        <p:spPr>
          <a:xfrm>
            <a:off x="138222" y="2218615"/>
            <a:ext cx="1891723" cy="110799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7030A0"/>
                </a:solidFill>
                <a:effectLst/>
                <a:uLnTx/>
                <a:uFillTx/>
                <a:latin typeface="HP001 4 hàng" pitchFamily="34" charset="0"/>
                <a:ea typeface="Arial-Rounded" pitchFamily="34" charset="0"/>
                <a:cs typeface="Arial-Rounded" pitchFamily="34" charset="0"/>
              </a:rPr>
              <a:t>y</a:t>
            </a:r>
          </a:p>
        </p:txBody>
      </p:sp>
      <p:sp>
        <p:nvSpPr>
          <p:cNvPr id="21" name="Rectangle 20">
            <a:extLst>
              <a:ext uri="{FF2B5EF4-FFF2-40B4-BE49-F238E27FC236}">
                <a16:creationId xmlns:a16="http://schemas.microsoft.com/office/drawing/2014/main" id="{5703F1F2-3A2F-4F25-8BD4-EF808157C17A}"/>
              </a:ext>
            </a:extLst>
          </p:cNvPr>
          <p:cNvSpPr/>
          <p:nvPr/>
        </p:nvSpPr>
        <p:spPr>
          <a:xfrm>
            <a:off x="1820515" y="2211823"/>
            <a:ext cx="1891723" cy="110799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7030A0"/>
                </a:solidFill>
                <a:effectLst/>
                <a:uLnTx/>
                <a:uFillTx/>
                <a:latin typeface="HP001 4 hàng" pitchFamily="34" charset="0"/>
                <a:ea typeface="Arial-Rounded" pitchFamily="34" charset="0"/>
                <a:cs typeface="Arial-Rounded" pitchFamily="34" charset="0"/>
              </a:rPr>
              <a:t>y</a:t>
            </a:r>
          </a:p>
        </p:txBody>
      </p:sp>
      <p:sp>
        <p:nvSpPr>
          <p:cNvPr id="8" name="Rectangle 7">
            <a:extLst>
              <a:ext uri="{FF2B5EF4-FFF2-40B4-BE49-F238E27FC236}">
                <a16:creationId xmlns:a16="http://schemas.microsoft.com/office/drawing/2014/main" id="{0CB8A115-31D5-4ED1-AB52-BA862DDCC047}"/>
              </a:ext>
            </a:extLst>
          </p:cNvPr>
          <p:cNvSpPr/>
          <p:nvPr/>
        </p:nvSpPr>
        <p:spPr>
          <a:xfrm>
            <a:off x="352350" y="3479470"/>
            <a:ext cx="1891723" cy="110799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b="1" dirty="0">
                <a:solidFill>
                  <a:srgbClr val="7030A0"/>
                </a:solidFill>
                <a:latin typeface="HP001 4 hàng" pitchFamily="34" charset="0"/>
                <a:ea typeface="Arial-Rounded" pitchFamily="34" charset="0"/>
                <a:cs typeface="Arial-Rounded" pitchFamily="34" charset="0"/>
              </a:rPr>
              <a:t>y</a:t>
            </a:r>
            <a:r>
              <a:rPr kumimoji="0" lang="en-US" sz="6600" b="1" i="0" u="none" strike="noStrike" kern="1200" cap="none" spc="0" normalizeH="0" baseline="0" noProof="0" dirty="0">
                <a:ln>
                  <a:noFill/>
                </a:ln>
                <a:solidFill>
                  <a:srgbClr val="7030A0"/>
                </a:solidFill>
                <a:effectLst/>
                <a:uLnTx/>
                <a:uFillTx/>
                <a:latin typeface="HP001 4 hàng" pitchFamily="34" charset="0"/>
                <a:ea typeface="Arial-Rounded" pitchFamily="34" charset="0"/>
                <a:cs typeface="Arial-Rounded" pitchFamily="34" charset="0"/>
              </a:rPr>
              <a:t> </a:t>
            </a:r>
            <a:r>
              <a:rPr kumimoji="0" lang="en-US" sz="6600" b="1" i="0" u="none" strike="noStrike" kern="1200" cap="none" spc="0" normalizeH="0" baseline="0" noProof="0" dirty="0" err="1">
                <a:ln>
                  <a:noFill/>
                </a:ln>
                <a:solidFill>
                  <a:srgbClr val="7030A0"/>
                </a:solidFill>
                <a:effectLst/>
                <a:uLnTx/>
                <a:uFillTx/>
                <a:latin typeface="HP001 4 hàng" pitchFamily="34" charset="0"/>
                <a:ea typeface="Arial-Rounded" pitchFamily="34" charset="0"/>
                <a:cs typeface="Arial-Rounded" pitchFamily="34" charset="0"/>
              </a:rPr>
              <a:t>tá</a:t>
            </a:r>
            <a:endParaRPr kumimoji="0" lang="en-US" sz="6600" b="1" i="0" u="none" strike="noStrike" kern="1200" cap="none" spc="0" normalizeH="0" baseline="0" noProof="0" dirty="0">
              <a:ln>
                <a:noFill/>
              </a:ln>
              <a:solidFill>
                <a:srgbClr val="7030A0"/>
              </a:solidFill>
              <a:effectLst/>
              <a:uLnTx/>
              <a:uFillTx/>
              <a:latin typeface="HP001 4 hàng" pitchFamily="34" charset="0"/>
              <a:ea typeface="Arial-Rounded" pitchFamily="34" charset="0"/>
              <a:cs typeface="Arial-Rounded" pitchFamily="34" charset="0"/>
            </a:endParaRPr>
          </a:p>
        </p:txBody>
      </p:sp>
      <p:sp>
        <p:nvSpPr>
          <p:cNvPr id="9" name="Rectangle 8">
            <a:extLst>
              <a:ext uri="{FF2B5EF4-FFF2-40B4-BE49-F238E27FC236}">
                <a16:creationId xmlns:a16="http://schemas.microsoft.com/office/drawing/2014/main" id="{460359C4-9684-4090-8B68-80D30B764842}"/>
              </a:ext>
            </a:extLst>
          </p:cNvPr>
          <p:cNvSpPr/>
          <p:nvPr/>
        </p:nvSpPr>
        <p:spPr>
          <a:xfrm>
            <a:off x="3286936" y="3538182"/>
            <a:ext cx="3283985" cy="110799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b="1" noProof="0" dirty="0" err="1">
                <a:solidFill>
                  <a:srgbClr val="7030A0"/>
                </a:solidFill>
                <a:latin typeface="HP001 4 hàng" pitchFamily="34" charset="0"/>
                <a:ea typeface="Arial-Rounded" pitchFamily="34" charset="0"/>
                <a:cs typeface="Arial-Rounded" pitchFamily="34" charset="0"/>
              </a:rPr>
              <a:t>đá</a:t>
            </a:r>
            <a:r>
              <a:rPr lang="en-US" sz="6600" b="1" noProof="0" dirty="0">
                <a:solidFill>
                  <a:srgbClr val="7030A0"/>
                </a:solidFill>
                <a:latin typeface="HP001 4 hàng" pitchFamily="34" charset="0"/>
                <a:ea typeface="Arial-Rounded" pitchFamily="34" charset="0"/>
                <a:cs typeface="Arial-Rounded" pitchFamily="34" charset="0"/>
              </a:rPr>
              <a:t> </a:t>
            </a:r>
            <a:r>
              <a:rPr lang="en-US" sz="6600" b="1" noProof="0" dirty="0" err="1">
                <a:solidFill>
                  <a:srgbClr val="7030A0"/>
                </a:solidFill>
                <a:latin typeface="HP001 4 hàng" pitchFamily="34" charset="0"/>
                <a:ea typeface="Arial-Rounded" pitchFamily="34" charset="0"/>
                <a:cs typeface="Arial-Rounded" pitchFamily="34" charset="0"/>
              </a:rPr>
              <a:t>quý</a:t>
            </a:r>
            <a:endParaRPr kumimoji="0" lang="en-US" sz="6600" b="1" i="0" u="none" strike="noStrike" kern="1200" cap="none" spc="0" normalizeH="0" baseline="0" noProof="0" dirty="0">
              <a:ln>
                <a:noFill/>
              </a:ln>
              <a:solidFill>
                <a:srgbClr val="7030A0"/>
              </a:solidFill>
              <a:effectLst/>
              <a:uLnTx/>
              <a:uFillTx/>
              <a:latin typeface="HP001 4 hàng" pitchFamily="34" charset="0"/>
              <a:ea typeface="Arial-Rounded" pitchFamily="34" charset="0"/>
              <a:cs typeface="Arial-Rounded" pitchFamily="34" charset="0"/>
            </a:endParaRPr>
          </a:p>
        </p:txBody>
      </p:sp>
    </p:spTree>
    <p:custDataLst>
      <p:tags r:id="rId1"/>
    </p:custDataLst>
    <p:extLst>
      <p:ext uri="{BB962C8B-B14F-4D97-AF65-F5344CB8AC3E}">
        <p14:creationId xmlns:p14="http://schemas.microsoft.com/office/powerpoint/2010/main" val="2981761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circle(in)">
                                      <p:cBhvr>
                                        <p:cTn id="17" dur="20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circle(in)">
                                      <p:cBhvr>
                                        <p:cTn id="22" dur="20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ircle(in)">
                                      <p:cBhvr>
                                        <p:cTn id="27" dur="2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circle(in)">
                                      <p:cBhvr>
                                        <p:cTn id="3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0" grpId="0"/>
      <p:bldP spid="21" grpId="0"/>
      <p:bldP spid="8"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E5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5B59FBC-A858-4FD6-B76E-583BC3311D08}"/>
              </a:ext>
            </a:extLst>
          </p:cNvPr>
          <p:cNvSpPr/>
          <p:nvPr/>
        </p:nvSpPr>
        <p:spPr>
          <a:xfrm>
            <a:off x="178130" y="273132"/>
            <a:ext cx="11887200" cy="6412676"/>
          </a:xfrm>
          <a:custGeom>
            <a:avLst/>
            <a:gdLst>
              <a:gd name="connsiteX0" fmla="*/ 0 w 11887200"/>
              <a:gd name="connsiteY0" fmla="*/ 0 h 6412676"/>
              <a:gd name="connsiteX1" fmla="*/ 237744 w 11887200"/>
              <a:gd name="connsiteY1" fmla="*/ 0 h 6412676"/>
              <a:gd name="connsiteX2" fmla="*/ 475488 w 11887200"/>
              <a:gd name="connsiteY2" fmla="*/ 0 h 6412676"/>
              <a:gd name="connsiteX3" fmla="*/ 1188720 w 11887200"/>
              <a:gd name="connsiteY3" fmla="*/ 0 h 6412676"/>
              <a:gd name="connsiteX4" fmla="*/ 2020824 w 11887200"/>
              <a:gd name="connsiteY4" fmla="*/ 0 h 6412676"/>
              <a:gd name="connsiteX5" fmla="*/ 2615184 w 11887200"/>
              <a:gd name="connsiteY5" fmla="*/ 0 h 6412676"/>
              <a:gd name="connsiteX6" fmla="*/ 3447288 w 11887200"/>
              <a:gd name="connsiteY6" fmla="*/ 0 h 6412676"/>
              <a:gd name="connsiteX7" fmla="*/ 4279392 w 11887200"/>
              <a:gd name="connsiteY7" fmla="*/ 0 h 6412676"/>
              <a:gd name="connsiteX8" fmla="*/ 4636008 w 11887200"/>
              <a:gd name="connsiteY8" fmla="*/ 0 h 6412676"/>
              <a:gd name="connsiteX9" fmla="*/ 5468112 w 11887200"/>
              <a:gd name="connsiteY9" fmla="*/ 0 h 6412676"/>
              <a:gd name="connsiteX10" fmla="*/ 6181344 w 11887200"/>
              <a:gd name="connsiteY10" fmla="*/ 0 h 6412676"/>
              <a:gd name="connsiteX11" fmla="*/ 6894576 w 11887200"/>
              <a:gd name="connsiteY11" fmla="*/ 0 h 6412676"/>
              <a:gd name="connsiteX12" fmla="*/ 7726680 w 11887200"/>
              <a:gd name="connsiteY12" fmla="*/ 0 h 6412676"/>
              <a:gd name="connsiteX13" fmla="*/ 8202168 w 11887200"/>
              <a:gd name="connsiteY13" fmla="*/ 0 h 6412676"/>
              <a:gd name="connsiteX14" fmla="*/ 8796528 w 11887200"/>
              <a:gd name="connsiteY14" fmla="*/ 0 h 6412676"/>
              <a:gd name="connsiteX15" fmla="*/ 9390888 w 11887200"/>
              <a:gd name="connsiteY15" fmla="*/ 0 h 6412676"/>
              <a:gd name="connsiteX16" fmla="*/ 9747504 w 11887200"/>
              <a:gd name="connsiteY16" fmla="*/ 0 h 6412676"/>
              <a:gd name="connsiteX17" fmla="*/ 10579608 w 11887200"/>
              <a:gd name="connsiteY17" fmla="*/ 0 h 6412676"/>
              <a:gd name="connsiteX18" fmla="*/ 11055096 w 11887200"/>
              <a:gd name="connsiteY18" fmla="*/ 0 h 6412676"/>
              <a:gd name="connsiteX19" fmla="*/ 11887200 w 11887200"/>
              <a:gd name="connsiteY19" fmla="*/ 0 h 6412676"/>
              <a:gd name="connsiteX20" fmla="*/ 11887200 w 11887200"/>
              <a:gd name="connsiteY20" fmla="*/ 711224 h 6412676"/>
              <a:gd name="connsiteX21" fmla="*/ 11887200 w 11887200"/>
              <a:gd name="connsiteY21" fmla="*/ 1294195 h 6412676"/>
              <a:gd name="connsiteX22" fmla="*/ 11887200 w 11887200"/>
              <a:gd name="connsiteY22" fmla="*/ 1748912 h 6412676"/>
              <a:gd name="connsiteX23" fmla="*/ 11887200 w 11887200"/>
              <a:gd name="connsiteY23" fmla="*/ 2203629 h 6412676"/>
              <a:gd name="connsiteX24" fmla="*/ 11887200 w 11887200"/>
              <a:gd name="connsiteY24" fmla="*/ 2850726 h 6412676"/>
              <a:gd name="connsiteX25" fmla="*/ 11887200 w 11887200"/>
              <a:gd name="connsiteY25" fmla="*/ 3241316 h 6412676"/>
              <a:gd name="connsiteX26" fmla="*/ 11887200 w 11887200"/>
              <a:gd name="connsiteY26" fmla="*/ 3952540 h 6412676"/>
              <a:gd name="connsiteX27" fmla="*/ 11887200 w 11887200"/>
              <a:gd name="connsiteY27" fmla="*/ 4535511 h 6412676"/>
              <a:gd name="connsiteX28" fmla="*/ 11887200 w 11887200"/>
              <a:gd name="connsiteY28" fmla="*/ 4990228 h 6412676"/>
              <a:gd name="connsiteX29" fmla="*/ 11887200 w 11887200"/>
              <a:gd name="connsiteY29" fmla="*/ 5380818 h 6412676"/>
              <a:gd name="connsiteX30" fmla="*/ 11887200 w 11887200"/>
              <a:gd name="connsiteY30" fmla="*/ 6412676 h 6412676"/>
              <a:gd name="connsiteX31" fmla="*/ 11649456 w 11887200"/>
              <a:gd name="connsiteY31" fmla="*/ 6412676 h 6412676"/>
              <a:gd name="connsiteX32" fmla="*/ 11292840 w 11887200"/>
              <a:gd name="connsiteY32" fmla="*/ 6412676 h 6412676"/>
              <a:gd name="connsiteX33" fmla="*/ 10817352 w 11887200"/>
              <a:gd name="connsiteY33" fmla="*/ 6412676 h 6412676"/>
              <a:gd name="connsiteX34" fmla="*/ 9985248 w 11887200"/>
              <a:gd name="connsiteY34" fmla="*/ 6412676 h 6412676"/>
              <a:gd name="connsiteX35" fmla="*/ 9390888 w 11887200"/>
              <a:gd name="connsiteY35" fmla="*/ 6412676 h 6412676"/>
              <a:gd name="connsiteX36" fmla="*/ 8915400 w 11887200"/>
              <a:gd name="connsiteY36" fmla="*/ 6412676 h 6412676"/>
              <a:gd name="connsiteX37" fmla="*/ 8558784 w 11887200"/>
              <a:gd name="connsiteY37" fmla="*/ 6412676 h 6412676"/>
              <a:gd name="connsiteX38" fmla="*/ 8083296 w 11887200"/>
              <a:gd name="connsiteY38" fmla="*/ 6412676 h 6412676"/>
              <a:gd name="connsiteX39" fmla="*/ 7607808 w 11887200"/>
              <a:gd name="connsiteY39" fmla="*/ 6412676 h 6412676"/>
              <a:gd name="connsiteX40" fmla="*/ 6894576 w 11887200"/>
              <a:gd name="connsiteY40" fmla="*/ 6412676 h 6412676"/>
              <a:gd name="connsiteX41" fmla="*/ 6419088 w 11887200"/>
              <a:gd name="connsiteY41" fmla="*/ 6412676 h 6412676"/>
              <a:gd name="connsiteX42" fmla="*/ 5705856 w 11887200"/>
              <a:gd name="connsiteY42" fmla="*/ 6412676 h 6412676"/>
              <a:gd name="connsiteX43" fmla="*/ 5468112 w 11887200"/>
              <a:gd name="connsiteY43" fmla="*/ 6412676 h 6412676"/>
              <a:gd name="connsiteX44" fmla="*/ 4636008 w 11887200"/>
              <a:gd name="connsiteY44" fmla="*/ 6412676 h 6412676"/>
              <a:gd name="connsiteX45" fmla="*/ 4279392 w 11887200"/>
              <a:gd name="connsiteY45" fmla="*/ 6412676 h 6412676"/>
              <a:gd name="connsiteX46" fmla="*/ 3685032 w 11887200"/>
              <a:gd name="connsiteY46" fmla="*/ 6412676 h 6412676"/>
              <a:gd name="connsiteX47" fmla="*/ 3209544 w 11887200"/>
              <a:gd name="connsiteY47" fmla="*/ 6412676 h 6412676"/>
              <a:gd name="connsiteX48" fmla="*/ 2615184 w 11887200"/>
              <a:gd name="connsiteY48" fmla="*/ 6412676 h 6412676"/>
              <a:gd name="connsiteX49" fmla="*/ 1783080 w 11887200"/>
              <a:gd name="connsiteY49" fmla="*/ 6412676 h 6412676"/>
              <a:gd name="connsiteX50" fmla="*/ 1426464 w 11887200"/>
              <a:gd name="connsiteY50" fmla="*/ 6412676 h 6412676"/>
              <a:gd name="connsiteX51" fmla="*/ 950976 w 11887200"/>
              <a:gd name="connsiteY51" fmla="*/ 6412676 h 6412676"/>
              <a:gd name="connsiteX52" fmla="*/ 713232 w 11887200"/>
              <a:gd name="connsiteY52" fmla="*/ 6412676 h 6412676"/>
              <a:gd name="connsiteX53" fmla="*/ 0 w 11887200"/>
              <a:gd name="connsiteY53" fmla="*/ 6412676 h 6412676"/>
              <a:gd name="connsiteX54" fmla="*/ 0 w 11887200"/>
              <a:gd name="connsiteY54" fmla="*/ 5765579 h 6412676"/>
              <a:gd name="connsiteX55" fmla="*/ 0 w 11887200"/>
              <a:gd name="connsiteY55" fmla="*/ 5310862 h 6412676"/>
              <a:gd name="connsiteX56" fmla="*/ 0 w 11887200"/>
              <a:gd name="connsiteY56" fmla="*/ 4920271 h 6412676"/>
              <a:gd name="connsiteX57" fmla="*/ 0 w 11887200"/>
              <a:gd name="connsiteY57" fmla="*/ 4465554 h 6412676"/>
              <a:gd name="connsiteX58" fmla="*/ 0 w 11887200"/>
              <a:gd name="connsiteY58" fmla="*/ 3818457 h 6412676"/>
              <a:gd name="connsiteX59" fmla="*/ 0 w 11887200"/>
              <a:gd name="connsiteY59" fmla="*/ 3427867 h 6412676"/>
              <a:gd name="connsiteX60" fmla="*/ 0 w 11887200"/>
              <a:gd name="connsiteY60" fmla="*/ 2780770 h 6412676"/>
              <a:gd name="connsiteX61" fmla="*/ 0 w 11887200"/>
              <a:gd name="connsiteY61" fmla="*/ 2390179 h 6412676"/>
              <a:gd name="connsiteX62" fmla="*/ 0 w 11887200"/>
              <a:gd name="connsiteY62" fmla="*/ 1743082 h 6412676"/>
              <a:gd name="connsiteX63" fmla="*/ 0 w 11887200"/>
              <a:gd name="connsiteY63" fmla="*/ 1224238 h 6412676"/>
              <a:gd name="connsiteX64" fmla="*/ 0 w 11887200"/>
              <a:gd name="connsiteY64" fmla="*/ 641268 h 6412676"/>
              <a:gd name="connsiteX65" fmla="*/ 0 w 11887200"/>
              <a:gd name="connsiteY65" fmla="*/ 0 h 6412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1887200" h="6412676" fill="none" extrusionOk="0">
                <a:moveTo>
                  <a:pt x="0" y="0"/>
                </a:moveTo>
                <a:cubicBezTo>
                  <a:pt x="97551" y="-7593"/>
                  <a:pt x="178421" y="20956"/>
                  <a:pt x="237744" y="0"/>
                </a:cubicBezTo>
                <a:cubicBezTo>
                  <a:pt x="297067" y="-20956"/>
                  <a:pt x="414023" y="22521"/>
                  <a:pt x="475488" y="0"/>
                </a:cubicBezTo>
                <a:cubicBezTo>
                  <a:pt x="536953" y="-22521"/>
                  <a:pt x="956569" y="15450"/>
                  <a:pt x="1188720" y="0"/>
                </a:cubicBezTo>
                <a:cubicBezTo>
                  <a:pt x="1420871" y="-15450"/>
                  <a:pt x="1723862" y="43650"/>
                  <a:pt x="2020824" y="0"/>
                </a:cubicBezTo>
                <a:cubicBezTo>
                  <a:pt x="2317786" y="-43650"/>
                  <a:pt x="2397154" y="65525"/>
                  <a:pt x="2615184" y="0"/>
                </a:cubicBezTo>
                <a:cubicBezTo>
                  <a:pt x="2833214" y="-65525"/>
                  <a:pt x="3225369" y="64638"/>
                  <a:pt x="3447288" y="0"/>
                </a:cubicBezTo>
                <a:cubicBezTo>
                  <a:pt x="3669207" y="-64638"/>
                  <a:pt x="3979745" y="45573"/>
                  <a:pt x="4279392" y="0"/>
                </a:cubicBezTo>
                <a:cubicBezTo>
                  <a:pt x="4579039" y="-45573"/>
                  <a:pt x="4548156" y="36402"/>
                  <a:pt x="4636008" y="0"/>
                </a:cubicBezTo>
                <a:cubicBezTo>
                  <a:pt x="4723860" y="-36402"/>
                  <a:pt x="5282109" y="97030"/>
                  <a:pt x="5468112" y="0"/>
                </a:cubicBezTo>
                <a:cubicBezTo>
                  <a:pt x="5654115" y="-97030"/>
                  <a:pt x="6023677" y="65919"/>
                  <a:pt x="6181344" y="0"/>
                </a:cubicBezTo>
                <a:cubicBezTo>
                  <a:pt x="6339011" y="-65919"/>
                  <a:pt x="6643176" y="19505"/>
                  <a:pt x="6894576" y="0"/>
                </a:cubicBezTo>
                <a:cubicBezTo>
                  <a:pt x="7145976" y="-19505"/>
                  <a:pt x="7380281" y="38849"/>
                  <a:pt x="7726680" y="0"/>
                </a:cubicBezTo>
                <a:cubicBezTo>
                  <a:pt x="8073079" y="-38849"/>
                  <a:pt x="8051691" y="47937"/>
                  <a:pt x="8202168" y="0"/>
                </a:cubicBezTo>
                <a:cubicBezTo>
                  <a:pt x="8352645" y="-47937"/>
                  <a:pt x="8577157" y="11743"/>
                  <a:pt x="8796528" y="0"/>
                </a:cubicBezTo>
                <a:cubicBezTo>
                  <a:pt x="9015899" y="-11743"/>
                  <a:pt x="9138009" y="36802"/>
                  <a:pt x="9390888" y="0"/>
                </a:cubicBezTo>
                <a:cubicBezTo>
                  <a:pt x="9643767" y="-36802"/>
                  <a:pt x="9587586" y="34229"/>
                  <a:pt x="9747504" y="0"/>
                </a:cubicBezTo>
                <a:cubicBezTo>
                  <a:pt x="9907422" y="-34229"/>
                  <a:pt x="10290159" y="21608"/>
                  <a:pt x="10579608" y="0"/>
                </a:cubicBezTo>
                <a:cubicBezTo>
                  <a:pt x="10869057" y="-21608"/>
                  <a:pt x="10920242" y="56102"/>
                  <a:pt x="11055096" y="0"/>
                </a:cubicBezTo>
                <a:cubicBezTo>
                  <a:pt x="11189950" y="-56102"/>
                  <a:pt x="11713895" y="99322"/>
                  <a:pt x="11887200" y="0"/>
                </a:cubicBezTo>
                <a:cubicBezTo>
                  <a:pt x="11890616" y="197788"/>
                  <a:pt x="11817653" y="430151"/>
                  <a:pt x="11887200" y="711224"/>
                </a:cubicBezTo>
                <a:cubicBezTo>
                  <a:pt x="11956747" y="992297"/>
                  <a:pt x="11866461" y="1116299"/>
                  <a:pt x="11887200" y="1294195"/>
                </a:cubicBezTo>
                <a:cubicBezTo>
                  <a:pt x="11907939" y="1472091"/>
                  <a:pt x="11845218" y="1566943"/>
                  <a:pt x="11887200" y="1748912"/>
                </a:cubicBezTo>
                <a:cubicBezTo>
                  <a:pt x="11929182" y="1930881"/>
                  <a:pt x="11864552" y="2034863"/>
                  <a:pt x="11887200" y="2203629"/>
                </a:cubicBezTo>
                <a:cubicBezTo>
                  <a:pt x="11909848" y="2372395"/>
                  <a:pt x="11827191" y="2545067"/>
                  <a:pt x="11887200" y="2850726"/>
                </a:cubicBezTo>
                <a:cubicBezTo>
                  <a:pt x="11947209" y="3156385"/>
                  <a:pt x="11874592" y="3121047"/>
                  <a:pt x="11887200" y="3241316"/>
                </a:cubicBezTo>
                <a:cubicBezTo>
                  <a:pt x="11899808" y="3361585"/>
                  <a:pt x="11853837" y="3610109"/>
                  <a:pt x="11887200" y="3952540"/>
                </a:cubicBezTo>
                <a:cubicBezTo>
                  <a:pt x="11920563" y="4294971"/>
                  <a:pt x="11865146" y="4303131"/>
                  <a:pt x="11887200" y="4535511"/>
                </a:cubicBezTo>
                <a:cubicBezTo>
                  <a:pt x="11909254" y="4767891"/>
                  <a:pt x="11847325" y="4831477"/>
                  <a:pt x="11887200" y="4990228"/>
                </a:cubicBezTo>
                <a:cubicBezTo>
                  <a:pt x="11927075" y="5148979"/>
                  <a:pt x="11859575" y="5271094"/>
                  <a:pt x="11887200" y="5380818"/>
                </a:cubicBezTo>
                <a:cubicBezTo>
                  <a:pt x="11914825" y="5490542"/>
                  <a:pt x="11786880" y="6125195"/>
                  <a:pt x="11887200" y="6412676"/>
                </a:cubicBezTo>
                <a:cubicBezTo>
                  <a:pt x="11831443" y="6431692"/>
                  <a:pt x="11745096" y="6409084"/>
                  <a:pt x="11649456" y="6412676"/>
                </a:cubicBezTo>
                <a:cubicBezTo>
                  <a:pt x="11553816" y="6416268"/>
                  <a:pt x="11462882" y="6396819"/>
                  <a:pt x="11292840" y="6412676"/>
                </a:cubicBezTo>
                <a:cubicBezTo>
                  <a:pt x="11122798" y="6428533"/>
                  <a:pt x="10914513" y="6400285"/>
                  <a:pt x="10817352" y="6412676"/>
                </a:cubicBezTo>
                <a:cubicBezTo>
                  <a:pt x="10720191" y="6425067"/>
                  <a:pt x="10261345" y="6363307"/>
                  <a:pt x="9985248" y="6412676"/>
                </a:cubicBezTo>
                <a:cubicBezTo>
                  <a:pt x="9709151" y="6462045"/>
                  <a:pt x="9589122" y="6380040"/>
                  <a:pt x="9390888" y="6412676"/>
                </a:cubicBezTo>
                <a:cubicBezTo>
                  <a:pt x="9192654" y="6445312"/>
                  <a:pt x="9145782" y="6400095"/>
                  <a:pt x="8915400" y="6412676"/>
                </a:cubicBezTo>
                <a:cubicBezTo>
                  <a:pt x="8685018" y="6425257"/>
                  <a:pt x="8706145" y="6396838"/>
                  <a:pt x="8558784" y="6412676"/>
                </a:cubicBezTo>
                <a:cubicBezTo>
                  <a:pt x="8411423" y="6428514"/>
                  <a:pt x="8287365" y="6399260"/>
                  <a:pt x="8083296" y="6412676"/>
                </a:cubicBezTo>
                <a:cubicBezTo>
                  <a:pt x="7879227" y="6426092"/>
                  <a:pt x="7785008" y="6359033"/>
                  <a:pt x="7607808" y="6412676"/>
                </a:cubicBezTo>
                <a:cubicBezTo>
                  <a:pt x="7430608" y="6466319"/>
                  <a:pt x="7162610" y="6387117"/>
                  <a:pt x="6894576" y="6412676"/>
                </a:cubicBezTo>
                <a:cubicBezTo>
                  <a:pt x="6626542" y="6438235"/>
                  <a:pt x="6569291" y="6393986"/>
                  <a:pt x="6419088" y="6412676"/>
                </a:cubicBezTo>
                <a:cubicBezTo>
                  <a:pt x="6268885" y="6431366"/>
                  <a:pt x="5865370" y="6336729"/>
                  <a:pt x="5705856" y="6412676"/>
                </a:cubicBezTo>
                <a:cubicBezTo>
                  <a:pt x="5546342" y="6488623"/>
                  <a:pt x="5517640" y="6410322"/>
                  <a:pt x="5468112" y="6412676"/>
                </a:cubicBezTo>
                <a:cubicBezTo>
                  <a:pt x="5418584" y="6415030"/>
                  <a:pt x="4925500" y="6385132"/>
                  <a:pt x="4636008" y="6412676"/>
                </a:cubicBezTo>
                <a:cubicBezTo>
                  <a:pt x="4346516" y="6440220"/>
                  <a:pt x="4452489" y="6412591"/>
                  <a:pt x="4279392" y="6412676"/>
                </a:cubicBezTo>
                <a:cubicBezTo>
                  <a:pt x="4106295" y="6412761"/>
                  <a:pt x="3910299" y="6374870"/>
                  <a:pt x="3685032" y="6412676"/>
                </a:cubicBezTo>
                <a:cubicBezTo>
                  <a:pt x="3459765" y="6450482"/>
                  <a:pt x="3429398" y="6385043"/>
                  <a:pt x="3209544" y="6412676"/>
                </a:cubicBezTo>
                <a:cubicBezTo>
                  <a:pt x="2989690" y="6440309"/>
                  <a:pt x="2803749" y="6343972"/>
                  <a:pt x="2615184" y="6412676"/>
                </a:cubicBezTo>
                <a:cubicBezTo>
                  <a:pt x="2426619" y="6481380"/>
                  <a:pt x="1950148" y="6344287"/>
                  <a:pt x="1783080" y="6412676"/>
                </a:cubicBezTo>
                <a:cubicBezTo>
                  <a:pt x="1616012" y="6481065"/>
                  <a:pt x="1537761" y="6394006"/>
                  <a:pt x="1426464" y="6412676"/>
                </a:cubicBezTo>
                <a:cubicBezTo>
                  <a:pt x="1315167" y="6431346"/>
                  <a:pt x="1127184" y="6403799"/>
                  <a:pt x="950976" y="6412676"/>
                </a:cubicBezTo>
                <a:cubicBezTo>
                  <a:pt x="774768" y="6421553"/>
                  <a:pt x="764957" y="6396773"/>
                  <a:pt x="713232" y="6412676"/>
                </a:cubicBezTo>
                <a:cubicBezTo>
                  <a:pt x="661507" y="6428579"/>
                  <a:pt x="273064" y="6371404"/>
                  <a:pt x="0" y="6412676"/>
                </a:cubicBezTo>
                <a:cubicBezTo>
                  <a:pt x="-10310" y="6216871"/>
                  <a:pt x="15948" y="6053713"/>
                  <a:pt x="0" y="5765579"/>
                </a:cubicBezTo>
                <a:cubicBezTo>
                  <a:pt x="-15948" y="5477445"/>
                  <a:pt x="52003" y="5435787"/>
                  <a:pt x="0" y="5310862"/>
                </a:cubicBezTo>
                <a:cubicBezTo>
                  <a:pt x="-52003" y="5185937"/>
                  <a:pt x="42909" y="5026919"/>
                  <a:pt x="0" y="4920271"/>
                </a:cubicBezTo>
                <a:cubicBezTo>
                  <a:pt x="-42909" y="4813623"/>
                  <a:pt x="52935" y="4588530"/>
                  <a:pt x="0" y="4465554"/>
                </a:cubicBezTo>
                <a:cubicBezTo>
                  <a:pt x="-52935" y="4342578"/>
                  <a:pt x="9469" y="3972753"/>
                  <a:pt x="0" y="3818457"/>
                </a:cubicBezTo>
                <a:cubicBezTo>
                  <a:pt x="-9469" y="3664161"/>
                  <a:pt x="25805" y="3532848"/>
                  <a:pt x="0" y="3427867"/>
                </a:cubicBezTo>
                <a:cubicBezTo>
                  <a:pt x="-25805" y="3322886"/>
                  <a:pt x="28279" y="3034965"/>
                  <a:pt x="0" y="2780770"/>
                </a:cubicBezTo>
                <a:cubicBezTo>
                  <a:pt x="-28279" y="2526575"/>
                  <a:pt x="2369" y="2560782"/>
                  <a:pt x="0" y="2390179"/>
                </a:cubicBezTo>
                <a:cubicBezTo>
                  <a:pt x="-2369" y="2219576"/>
                  <a:pt x="6024" y="2008757"/>
                  <a:pt x="0" y="1743082"/>
                </a:cubicBezTo>
                <a:cubicBezTo>
                  <a:pt x="-6024" y="1477407"/>
                  <a:pt x="19596" y="1393468"/>
                  <a:pt x="0" y="1224238"/>
                </a:cubicBezTo>
                <a:cubicBezTo>
                  <a:pt x="-19596" y="1055008"/>
                  <a:pt x="43767" y="788739"/>
                  <a:pt x="0" y="641268"/>
                </a:cubicBezTo>
                <a:cubicBezTo>
                  <a:pt x="-43767" y="493797"/>
                  <a:pt x="17353" y="272837"/>
                  <a:pt x="0" y="0"/>
                </a:cubicBezTo>
                <a:close/>
              </a:path>
              <a:path w="11887200" h="6412676" stroke="0" extrusionOk="0">
                <a:moveTo>
                  <a:pt x="0" y="0"/>
                </a:moveTo>
                <a:cubicBezTo>
                  <a:pt x="265773" y="-73457"/>
                  <a:pt x="503829" y="89683"/>
                  <a:pt x="832104" y="0"/>
                </a:cubicBezTo>
                <a:cubicBezTo>
                  <a:pt x="1160379" y="-89683"/>
                  <a:pt x="954353" y="1497"/>
                  <a:pt x="1069848" y="0"/>
                </a:cubicBezTo>
                <a:cubicBezTo>
                  <a:pt x="1185343" y="-1497"/>
                  <a:pt x="1632088" y="34509"/>
                  <a:pt x="1783080" y="0"/>
                </a:cubicBezTo>
                <a:cubicBezTo>
                  <a:pt x="1934072" y="-34509"/>
                  <a:pt x="2160095" y="49510"/>
                  <a:pt x="2258568" y="0"/>
                </a:cubicBezTo>
                <a:cubicBezTo>
                  <a:pt x="2357041" y="-49510"/>
                  <a:pt x="2608694" y="17288"/>
                  <a:pt x="2734056" y="0"/>
                </a:cubicBezTo>
                <a:cubicBezTo>
                  <a:pt x="2859418" y="-17288"/>
                  <a:pt x="3089268" y="45805"/>
                  <a:pt x="3328416" y="0"/>
                </a:cubicBezTo>
                <a:cubicBezTo>
                  <a:pt x="3567564" y="-45805"/>
                  <a:pt x="3469435" y="934"/>
                  <a:pt x="3566160" y="0"/>
                </a:cubicBezTo>
                <a:cubicBezTo>
                  <a:pt x="3662885" y="-934"/>
                  <a:pt x="3978511" y="66495"/>
                  <a:pt x="4160520" y="0"/>
                </a:cubicBezTo>
                <a:cubicBezTo>
                  <a:pt x="4342529" y="-66495"/>
                  <a:pt x="4535775" y="4978"/>
                  <a:pt x="4636008" y="0"/>
                </a:cubicBezTo>
                <a:cubicBezTo>
                  <a:pt x="4736241" y="-4978"/>
                  <a:pt x="4831413" y="23509"/>
                  <a:pt x="4992624" y="0"/>
                </a:cubicBezTo>
                <a:cubicBezTo>
                  <a:pt x="5153835" y="-23509"/>
                  <a:pt x="5458645" y="39196"/>
                  <a:pt x="5705856" y="0"/>
                </a:cubicBezTo>
                <a:cubicBezTo>
                  <a:pt x="5953067" y="-39196"/>
                  <a:pt x="5840252" y="11776"/>
                  <a:pt x="5943600" y="0"/>
                </a:cubicBezTo>
                <a:cubicBezTo>
                  <a:pt x="6046948" y="-11776"/>
                  <a:pt x="6415342" y="56647"/>
                  <a:pt x="6537960" y="0"/>
                </a:cubicBezTo>
                <a:cubicBezTo>
                  <a:pt x="6660578" y="-56647"/>
                  <a:pt x="6725317" y="22152"/>
                  <a:pt x="6775704" y="0"/>
                </a:cubicBezTo>
                <a:cubicBezTo>
                  <a:pt x="6826091" y="-22152"/>
                  <a:pt x="7320580" y="69080"/>
                  <a:pt x="7488936" y="0"/>
                </a:cubicBezTo>
                <a:cubicBezTo>
                  <a:pt x="7657292" y="-69080"/>
                  <a:pt x="7908044" y="3785"/>
                  <a:pt x="8321040" y="0"/>
                </a:cubicBezTo>
                <a:cubicBezTo>
                  <a:pt x="8734036" y="-3785"/>
                  <a:pt x="8579152" y="40088"/>
                  <a:pt x="8677656" y="0"/>
                </a:cubicBezTo>
                <a:cubicBezTo>
                  <a:pt x="8776160" y="-40088"/>
                  <a:pt x="9028946" y="34039"/>
                  <a:pt x="9272016" y="0"/>
                </a:cubicBezTo>
                <a:cubicBezTo>
                  <a:pt x="9515086" y="-34039"/>
                  <a:pt x="9772614" y="82188"/>
                  <a:pt x="9985248" y="0"/>
                </a:cubicBezTo>
                <a:cubicBezTo>
                  <a:pt x="10197882" y="-82188"/>
                  <a:pt x="10375423" y="1873"/>
                  <a:pt x="10698480" y="0"/>
                </a:cubicBezTo>
                <a:cubicBezTo>
                  <a:pt x="11021537" y="-1873"/>
                  <a:pt x="11631023" y="14155"/>
                  <a:pt x="11887200" y="0"/>
                </a:cubicBezTo>
                <a:cubicBezTo>
                  <a:pt x="11971304" y="248654"/>
                  <a:pt x="11816990" y="370450"/>
                  <a:pt x="11887200" y="711224"/>
                </a:cubicBezTo>
                <a:cubicBezTo>
                  <a:pt x="11957410" y="1051998"/>
                  <a:pt x="11851388" y="1215102"/>
                  <a:pt x="11887200" y="1358321"/>
                </a:cubicBezTo>
                <a:cubicBezTo>
                  <a:pt x="11923012" y="1501540"/>
                  <a:pt x="11821308" y="1809826"/>
                  <a:pt x="11887200" y="2005419"/>
                </a:cubicBezTo>
                <a:cubicBezTo>
                  <a:pt x="11953092" y="2201012"/>
                  <a:pt x="11812962" y="2455930"/>
                  <a:pt x="11887200" y="2716643"/>
                </a:cubicBezTo>
                <a:cubicBezTo>
                  <a:pt x="11961438" y="2977356"/>
                  <a:pt x="11845021" y="3005465"/>
                  <a:pt x="11887200" y="3235487"/>
                </a:cubicBezTo>
                <a:cubicBezTo>
                  <a:pt x="11929379" y="3465509"/>
                  <a:pt x="11838983" y="3786128"/>
                  <a:pt x="11887200" y="3946711"/>
                </a:cubicBezTo>
                <a:cubicBezTo>
                  <a:pt x="11935417" y="4107294"/>
                  <a:pt x="11873890" y="4260870"/>
                  <a:pt x="11887200" y="4465554"/>
                </a:cubicBezTo>
                <a:cubicBezTo>
                  <a:pt x="11900510" y="4670238"/>
                  <a:pt x="11863895" y="4902645"/>
                  <a:pt x="11887200" y="5112652"/>
                </a:cubicBezTo>
                <a:cubicBezTo>
                  <a:pt x="11910505" y="5322659"/>
                  <a:pt x="11871659" y="5471898"/>
                  <a:pt x="11887200" y="5695622"/>
                </a:cubicBezTo>
                <a:cubicBezTo>
                  <a:pt x="11902741" y="5919346"/>
                  <a:pt x="11835976" y="6137365"/>
                  <a:pt x="11887200" y="6412676"/>
                </a:cubicBezTo>
                <a:cubicBezTo>
                  <a:pt x="11826989" y="6421651"/>
                  <a:pt x="11720580" y="6386844"/>
                  <a:pt x="11649456" y="6412676"/>
                </a:cubicBezTo>
                <a:cubicBezTo>
                  <a:pt x="11578332" y="6438508"/>
                  <a:pt x="11384207" y="6378780"/>
                  <a:pt x="11173968" y="6412676"/>
                </a:cubicBezTo>
                <a:cubicBezTo>
                  <a:pt x="10963729" y="6446572"/>
                  <a:pt x="10891809" y="6393000"/>
                  <a:pt x="10698480" y="6412676"/>
                </a:cubicBezTo>
                <a:cubicBezTo>
                  <a:pt x="10505151" y="6432352"/>
                  <a:pt x="10345498" y="6374173"/>
                  <a:pt x="10104120" y="6412676"/>
                </a:cubicBezTo>
                <a:cubicBezTo>
                  <a:pt x="9862742" y="6451179"/>
                  <a:pt x="9886641" y="6402781"/>
                  <a:pt x="9747504" y="6412676"/>
                </a:cubicBezTo>
                <a:cubicBezTo>
                  <a:pt x="9608367" y="6422571"/>
                  <a:pt x="9273745" y="6339009"/>
                  <a:pt x="8915400" y="6412676"/>
                </a:cubicBezTo>
                <a:cubicBezTo>
                  <a:pt x="8557055" y="6486343"/>
                  <a:pt x="8549276" y="6344547"/>
                  <a:pt x="8321040" y="6412676"/>
                </a:cubicBezTo>
                <a:cubicBezTo>
                  <a:pt x="8092804" y="6480805"/>
                  <a:pt x="8078156" y="6399667"/>
                  <a:pt x="7845552" y="6412676"/>
                </a:cubicBezTo>
                <a:cubicBezTo>
                  <a:pt x="7612948" y="6425685"/>
                  <a:pt x="7720888" y="6405649"/>
                  <a:pt x="7607808" y="6412676"/>
                </a:cubicBezTo>
                <a:cubicBezTo>
                  <a:pt x="7494728" y="6419703"/>
                  <a:pt x="7199905" y="6377273"/>
                  <a:pt x="6894576" y="6412676"/>
                </a:cubicBezTo>
                <a:cubicBezTo>
                  <a:pt x="6589247" y="6448079"/>
                  <a:pt x="6512504" y="6395154"/>
                  <a:pt x="6181344" y="6412676"/>
                </a:cubicBezTo>
                <a:cubicBezTo>
                  <a:pt x="5850184" y="6430198"/>
                  <a:pt x="5519434" y="6402592"/>
                  <a:pt x="5349240" y="6412676"/>
                </a:cubicBezTo>
                <a:cubicBezTo>
                  <a:pt x="5179046" y="6422760"/>
                  <a:pt x="4685564" y="6317449"/>
                  <a:pt x="4517136" y="6412676"/>
                </a:cubicBezTo>
                <a:cubicBezTo>
                  <a:pt x="4348708" y="6507903"/>
                  <a:pt x="4095641" y="6360392"/>
                  <a:pt x="3922776" y="6412676"/>
                </a:cubicBezTo>
                <a:cubicBezTo>
                  <a:pt x="3749911" y="6464960"/>
                  <a:pt x="3476721" y="6331925"/>
                  <a:pt x="3209544" y="6412676"/>
                </a:cubicBezTo>
                <a:cubicBezTo>
                  <a:pt x="2942367" y="6493427"/>
                  <a:pt x="2915155" y="6392239"/>
                  <a:pt x="2734056" y="6412676"/>
                </a:cubicBezTo>
                <a:cubicBezTo>
                  <a:pt x="2552957" y="6433113"/>
                  <a:pt x="2357642" y="6345545"/>
                  <a:pt x="2020824" y="6412676"/>
                </a:cubicBezTo>
                <a:cubicBezTo>
                  <a:pt x="1684006" y="6479807"/>
                  <a:pt x="1803071" y="6411684"/>
                  <a:pt x="1664208" y="6412676"/>
                </a:cubicBezTo>
                <a:cubicBezTo>
                  <a:pt x="1525345" y="6413668"/>
                  <a:pt x="1442145" y="6371152"/>
                  <a:pt x="1307592" y="6412676"/>
                </a:cubicBezTo>
                <a:cubicBezTo>
                  <a:pt x="1173039" y="6454200"/>
                  <a:pt x="1007220" y="6386824"/>
                  <a:pt x="832104" y="6412676"/>
                </a:cubicBezTo>
                <a:cubicBezTo>
                  <a:pt x="656988" y="6438528"/>
                  <a:pt x="313961" y="6318709"/>
                  <a:pt x="0" y="6412676"/>
                </a:cubicBezTo>
                <a:cubicBezTo>
                  <a:pt x="-25323" y="6206525"/>
                  <a:pt x="38864" y="6070230"/>
                  <a:pt x="0" y="5829705"/>
                </a:cubicBezTo>
                <a:cubicBezTo>
                  <a:pt x="-38864" y="5589180"/>
                  <a:pt x="26143" y="5501693"/>
                  <a:pt x="0" y="5246735"/>
                </a:cubicBezTo>
                <a:cubicBezTo>
                  <a:pt x="-26143" y="4991777"/>
                  <a:pt x="25779" y="4977345"/>
                  <a:pt x="0" y="4856145"/>
                </a:cubicBezTo>
                <a:cubicBezTo>
                  <a:pt x="-25779" y="4734945"/>
                  <a:pt x="77097" y="4427296"/>
                  <a:pt x="0" y="4209047"/>
                </a:cubicBezTo>
                <a:cubicBezTo>
                  <a:pt x="-77097" y="3990798"/>
                  <a:pt x="61239" y="3874409"/>
                  <a:pt x="0" y="3626077"/>
                </a:cubicBezTo>
                <a:cubicBezTo>
                  <a:pt x="-61239" y="3377745"/>
                  <a:pt x="52540" y="3309684"/>
                  <a:pt x="0" y="3043106"/>
                </a:cubicBezTo>
                <a:cubicBezTo>
                  <a:pt x="-52540" y="2776528"/>
                  <a:pt x="37986" y="2795135"/>
                  <a:pt x="0" y="2588389"/>
                </a:cubicBezTo>
                <a:cubicBezTo>
                  <a:pt x="-37986" y="2381643"/>
                  <a:pt x="33438" y="2254847"/>
                  <a:pt x="0" y="2133672"/>
                </a:cubicBezTo>
                <a:cubicBezTo>
                  <a:pt x="-33438" y="2012497"/>
                  <a:pt x="9235" y="1748076"/>
                  <a:pt x="0" y="1614828"/>
                </a:cubicBezTo>
                <a:cubicBezTo>
                  <a:pt x="-9235" y="1481580"/>
                  <a:pt x="19708" y="1275770"/>
                  <a:pt x="0" y="1095985"/>
                </a:cubicBezTo>
                <a:cubicBezTo>
                  <a:pt x="-19708" y="916200"/>
                  <a:pt x="1293" y="715391"/>
                  <a:pt x="0" y="577141"/>
                </a:cubicBezTo>
                <a:cubicBezTo>
                  <a:pt x="-1293" y="438891"/>
                  <a:pt x="11405" y="200061"/>
                  <a:pt x="0" y="0"/>
                </a:cubicBezTo>
                <a:close/>
              </a:path>
            </a:pathLst>
          </a:custGeom>
          <a:solidFill>
            <a:schemeClr val="bg1"/>
          </a:solidFill>
          <a:ln>
            <a:solidFill>
              <a:srgbClr val="FF66FF"/>
            </a:solidFill>
            <a:extLst>
              <a:ext uri="{C807C97D-BFC1-408E-A445-0C87EB9F89A2}">
                <ask:lineSketchStyleProps xmlns:ask="http://schemas.microsoft.com/office/drawing/2018/sketchyshapes" sd="375564147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10" name="TextBox 9">
            <a:extLst>
              <a:ext uri="{FF2B5EF4-FFF2-40B4-BE49-F238E27FC236}">
                <a16:creationId xmlns:a16="http://schemas.microsoft.com/office/drawing/2014/main" id="{E5C22EFB-1DF8-41EB-954F-DA42AA29B902}"/>
              </a:ext>
            </a:extLst>
          </p:cNvPr>
          <p:cNvSpPr txBox="1"/>
          <p:nvPr/>
        </p:nvSpPr>
        <p:spPr>
          <a:xfrm>
            <a:off x="1970253" y="5428229"/>
            <a:ext cx="888877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mj-lt"/>
                <a:ea typeface="+mn-ea"/>
                <a:cs typeface=".VnAvant" panose="020B7200000000000000" charset="0"/>
              </a:rPr>
              <a:t>Mẹ</a:t>
            </a:r>
            <a:r>
              <a:rPr kumimoji="0" lang="en-US" sz="3600" b="0" i="0" u="none" strike="noStrike" kern="1200" cap="none" spc="0" normalizeH="0" baseline="0" noProof="0" dirty="0">
                <a:ln>
                  <a:noFill/>
                </a:ln>
                <a:solidFill>
                  <a:prstClr val="black"/>
                </a:solidFill>
                <a:effectLst/>
                <a:uLnTx/>
                <a:uFillTx/>
                <a:latin typeface="+mj-lt"/>
                <a:ea typeface="+mn-ea"/>
                <a:cs typeface=".VnAvant" panose="020B7200000000000000" charset="0"/>
              </a:rPr>
              <a:t> </a:t>
            </a:r>
            <a:r>
              <a:rPr kumimoji="0" lang="en-US" sz="3600" b="0" i="0" u="none" strike="noStrike" kern="1200" cap="none" spc="0" normalizeH="0" baseline="0" noProof="0" dirty="0" err="1">
                <a:ln>
                  <a:noFill/>
                </a:ln>
                <a:solidFill>
                  <a:prstClr val="black"/>
                </a:solidFill>
                <a:effectLst/>
                <a:uLnTx/>
                <a:uFillTx/>
                <a:latin typeface="+mj-lt"/>
                <a:ea typeface="+mn-ea"/>
                <a:cs typeface=".VnAvant" panose="020B7200000000000000" charset="0"/>
              </a:rPr>
              <a:t>và</a:t>
            </a:r>
            <a:r>
              <a:rPr kumimoji="0" lang="en-US" sz="3600" b="0" i="0" u="none" strike="noStrike" kern="1200" cap="none" spc="0" normalizeH="0" baseline="0" noProof="0" dirty="0">
                <a:ln>
                  <a:noFill/>
                </a:ln>
                <a:solidFill>
                  <a:prstClr val="black"/>
                </a:solidFill>
                <a:effectLst/>
                <a:uLnTx/>
                <a:uFillTx/>
                <a:latin typeface="+mj-lt"/>
                <a:ea typeface="+mn-ea"/>
                <a:cs typeface=".VnAvant" panose="020B7200000000000000" charset="0"/>
              </a:rPr>
              <a:t> </a:t>
            </a:r>
            <a:r>
              <a:rPr kumimoji="0" lang="en-US" sz="3600" b="0" i="0" u="none" strike="noStrike" kern="1200" cap="none" spc="0" normalizeH="0" baseline="0" noProof="0" dirty="0" err="1">
                <a:ln>
                  <a:noFill/>
                </a:ln>
                <a:solidFill>
                  <a:prstClr val="black"/>
                </a:solidFill>
                <a:effectLst/>
                <a:uLnTx/>
                <a:uFillTx/>
                <a:latin typeface="+mj-lt"/>
                <a:ea typeface="+mn-ea"/>
                <a:cs typeface=".VnAvant" panose="020B7200000000000000" charset="0"/>
              </a:rPr>
              <a:t>hà</a:t>
            </a:r>
            <a:r>
              <a:rPr kumimoji="0" lang="en-US" sz="3600" b="0" i="0" u="none" strike="noStrike" kern="1200" cap="none" spc="0" normalizeH="0" baseline="0" noProof="0" dirty="0">
                <a:ln>
                  <a:noFill/>
                </a:ln>
                <a:solidFill>
                  <a:prstClr val="black"/>
                </a:solidFill>
                <a:effectLst/>
                <a:uLnTx/>
                <a:uFillTx/>
                <a:latin typeface="+mj-lt"/>
                <a:ea typeface="+mn-ea"/>
                <a:cs typeface=".VnAvant" panose="020B7200000000000000" charset="0"/>
              </a:rPr>
              <a:t> </a:t>
            </a:r>
            <a:r>
              <a:rPr kumimoji="0" lang="en-US" sz="3600" b="0" i="0" u="none" strike="noStrike" kern="1200" cap="none" spc="0" normalizeH="0" baseline="0" noProof="0" dirty="0" err="1">
                <a:ln>
                  <a:noFill/>
                </a:ln>
                <a:solidFill>
                  <a:prstClr val="black"/>
                </a:solidFill>
                <a:effectLst/>
                <a:uLnTx/>
                <a:uFillTx/>
                <a:latin typeface="+mj-lt"/>
                <a:ea typeface="+mn-ea"/>
                <a:cs typeface=".VnAvant" panose="020B7200000000000000" charset="0"/>
              </a:rPr>
              <a:t>ghé</a:t>
            </a:r>
            <a:r>
              <a:rPr kumimoji="0" lang="en-US" sz="3600" b="0" i="0" u="none" strike="noStrike" kern="1200" cap="none" spc="0" normalizeH="0" baseline="0" noProof="0" dirty="0">
                <a:ln>
                  <a:noFill/>
                </a:ln>
                <a:solidFill>
                  <a:prstClr val="black"/>
                </a:solidFill>
                <a:effectLst/>
                <a:uLnTx/>
                <a:uFillTx/>
                <a:latin typeface="+mj-lt"/>
                <a:ea typeface="+mn-ea"/>
                <a:cs typeface=".VnAvant" panose="020B7200000000000000" charset="0"/>
              </a:rPr>
              <a:t> </a:t>
            </a:r>
            <a:r>
              <a:rPr kumimoji="0" lang="en-US" sz="3600" b="0" i="0" u="none" strike="noStrike" kern="1200" cap="none" spc="0" normalizeH="0" baseline="0" noProof="0" dirty="0" err="1">
                <a:ln>
                  <a:noFill/>
                </a:ln>
                <a:solidFill>
                  <a:prstClr val="black"/>
                </a:solidFill>
                <a:effectLst/>
                <a:uLnTx/>
                <a:uFillTx/>
                <a:latin typeface="+mj-lt"/>
                <a:ea typeface="+mn-ea"/>
                <a:cs typeface=".VnAvant" panose="020B7200000000000000" charset="0"/>
              </a:rPr>
              <a:t>nhà</a:t>
            </a:r>
            <a:r>
              <a:rPr kumimoji="0" lang="en-US" sz="3600" b="0" i="0" u="none" strike="noStrike" kern="1200" cap="none" spc="0" normalizeH="0" baseline="0" noProof="0" dirty="0">
                <a:ln>
                  <a:noFill/>
                </a:ln>
                <a:solidFill>
                  <a:prstClr val="black"/>
                </a:solidFill>
                <a:effectLst/>
                <a:uLnTx/>
                <a:uFillTx/>
                <a:latin typeface="+mj-lt"/>
                <a:ea typeface="+mn-ea"/>
                <a:cs typeface=".VnAvant" panose="020B7200000000000000" charset="0"/>
              </a:rPr>
              <a:t> </a:t>
            </a:r>
            <a:r>
              <a:rPr kumimoji="0" lang="en-US" sz="3600" b="0" i="0" u="none" strike="noStrike" kern="1200" cap="none" spc="0" normalizeH="0" baseline="0" noProof="0" dirty="0" err="1">
                <a:ln>
                  <a:noFill/>
                </a:ln>
                <a:solidFill>
                  <a:prstClr val="black"/>
                </a:solidFill>
                <a:effectLst/>
                <a:uLnTx/>
                <a:uFillTx/>
                <a:latin typeface="+mj-lt"/>
                <a:ea typeface="+mn-ea"/>
                <a:cs typeface=".VnAvant" panose="020B7200000000000000" charset="0"/>
              </a:rPr>
              <a:t>dì</a:t>
            </a:r>
            <a:r>
              <a:rPr kumimoji="0" lang="en-US" sz="3600" b="0" i="0" u="none" strike="noStrike" kern="1200" cap="none" spc="0" normalizeH="0" baseline="0" noProof="0" dirty="0">
                <a:ln>
                  <a:noFill/>
                </a:ln>
                <a:solidFill>
                  <a:prstClr val="black"/>
                </a:solidFill>
                <a:effectLst/>
                <a:uLnTx/>
                <a:uFillTx/>
                <a:latin typeface="+mj-lt"/>
                <a:ea typeface="+mn-ea"/>
                <a:cs typeface=".VnAvant" panose="020B7200000000000000" charset="0"/>
              </a:rPr>
              <a:t>× Kha. </a:t>
            </a:r>
            <a:r>
              <a:rPr kumimoji="0" lang="en-US" sz="3600" b="0" i="0" u="none" strike="noStrike" kern="1200" cap="none" spc="0" normalizeH="0" baseline="0" noProof="0" dirty="0" err="1">
                <a:ln>
                  <a:noFill/>
                </a:ln>
                <a:solidFill>
                  <a:prstClr val="black"/>
                </a:solidFill>
                <a:effectLst/>
                <a:uLnTx/>
                <a:uFillTx/>
                <a:latin typeface="+mj-lt"/>
                <a:ea typeface="+mn-ea"/>
                <a:cs typeface=".VnAvant" panose="020B7200000000000000" charset="0"/>
              </a:rPr>
              <a:t>Dì</a:t>
            </a:r>
            <a:r>
              <a:rPr kumimoji="0" lang="en-US" sz="3600" b="0" i="0" u="none" strike="noStrike" kern="1200" cap="none" spc="0" normalizeH="0" baseline="0" noProof="0" dirty="0">
                <a:ln>
                  <a:noFill/>
                </a:ln>
                <a:solidFill>
                  <a:prstClr val="black"/>
                </a:solidFill>
                <a:effectLst/>
                <a:uLnTx/>
                <a:uFillTx/>
                <a:latin typeface="+mj-lt"/>
                <a:ea typeface="+mn-ea"/>
                <a:cs typeface=".VnAvant" panose="020B7200000000000000" charset="0"/>
              </a:rPr>
              <a:t>× </a:t>
            </a:r>
            <a:r>
              <a:rPr kumimoji="0" lang="en-US" sz="3600" b="0" i="0" u="none" strike="noStrike" kern="1200" cap="none" spc="0" normalizeH="0" baseline="0" noProof="0" dirty="0" err="1">
                <a:ln>
                  <a:noFill/>
                </a:ln>
                <a:solidFill>
                  <a:prstClr val="black"/>
                </a:solidFill>
                <a:effectLst/>
                <a:uLnTx/>
                <a:uFillTx/>
                <a:latin typeface="+mj-lt"/>
                <a:ea typeface="+mn-ea"/>
                <a:cs typeface=".VnAvant" panose="020B7200000000000000" charset="0"/>
              </a:rPr>
              <a:t>kể</a:t>
            </a:r>
            <a:r>
              <a:rPr kumimoji="0" lang="en-US" sz="3600" b="0" i="0" u="none" strike="noStrike" kern="1200" cap="none" spc="0" normalizeH="0" baseline="0" noProof="0" dirty="0">
                <a:ln>
                  <a:noFill/>
                </a:ln>
                <a:solidFill>
                  <a:prstClr val="black"/>
                </a:solidFill>
                <a:effectLst/>
                <a:uLnTx/>
                <a:uFillTx/>
                <a:latin typeface="+mj-lt"/>
                <a:ea typeface="+mn-ea"/>
                <a:cs typeface=".VnAvant" panose="020B7200000000000000" charset="0"/>
              </a:rPr>
              <a:t> </a:t>
            </a:r>
            <a:r>
              <a:rPr kumimoji="0" lang="en-US" sz="3600" b="0" i="0" u="none" strike="noStrike" kern="1200" cap="none" spc="0" normalizeH="0" baseline="0" noProof="0" dirty="0" err="1">
                <a:ln>
                  <a:noFill/>
                </a:ln>
                <a:solidFill>
                  <a:prstClr val="black"/>
                </a:solidFill>
                <a:effectLst/>
                <a:uLnTx/>
                <a:uFillTx/>
                <a:latin typeface="+mj-lt"/>
                <a:ea typeface="+mn-ea"/>
                <a:cs typeface=".VnAvant" panose="020B7200000000000000" charset="0"/>
              </a:rPr>
              <a:t>cho</a:t>
            </a:r>
            <a:r>
              <a:rPr kumimoji="0" lang="en-US" sz="3600" b="0" i="0" u="none" strike="noStrike" kern="1200" cap="none" spc="0" normalizeH="0" baseline="0" noProof="0" dirty="0">
                <a:ln>
                  <a:noFill/>
                </a:ln>
                <a:solidFill>
                  <a:prstClr val="black"/>
                </a:solidFill>
                <a:effectLst/>
                <a:uLnTx/>
                <a:uFillTx/>
                <a:latin typeface="+mj-lt"/>
                <a:ea typeface="+mn-ea"/>
                <a:cs typeface=".VnAvant" panose="020B7200000000000000" charset="0"/>
              </a:rPr>
              <a:t> </a:t>
            </a:r>
            <a:r>
              <a:rPr kumimoji="0" lang="en-US" sz="3600" b="0" i="0" u="none" strike="noStrike" kern="1200" cap="none" spc="0" normalizeH="0" baseline="0" noProof="0" dirty="0" err="1">
                <a:ln>
                  <a:noFill/>
                </a:ln>
                <a:solidFill>
                  <a:prstClr val="black"/>
                </a:solidFill>
                <a:effectLst/>
                <a:uLnTx/>
                <a:uFillTx/>
                <a:latin typeface="+mj-lt"/>
                <a:ea typeface="+mn-ea"/>
                <a:cs typeface=".VnAvant" panose="020B7200000000000000" charset="0"/>
              </a:rPr>
              <a:t>Hà</a:t>
            </a:r>
            <a:r>
              <a:rPr kumimoji="0" lang="en-US" sz="3600" b="0" i="0" u="none" strike="noStrike" kern="1200" cap="none" spc="0" normalizeH="0" baseline="0" noProof="0" dirty="0">
                <a:ln>
                  <a:noFill/>
                </a:ln>
                <a:solidFill>
                  <a:prstClr val="black"/>
                </a:solidFill>
                <a:effectLst/>
                <a:uLnTx/>
                <a:uFillTx/>
                <a:latin typeface="+mj-lt"/>
                <a:ea typeface="+mn-ea"/>
                <a:cs typeface=".VnAvant" panose="020B7200000000000000" charset="0"/>
              </a:rPr>
              <a:t> </a:t>
            </a:r>
            <a:r>
              <a:rPr kumimoji="0" lang="en-US" sz="3600" b="0" i="0" u="none" strike="noStrike" kern="1200" cap="none" spc="0" normalizeH="0" baseline="0" noProof="0" dirty="0" err="1">
                <a:ln>
                  <a:noFill/>
                </a:ln>
                <a:solidFill>
                  <a:prstClr val="black"/>
                </a:solidFill>
                <a:effectLst/>
                <a:uLnTx/>
                <a:uFillTx/>
                <a:latin typeface="+mj-lt"/>
                <a:ea typeface="+mn-ea"/>
                <a:cs typeface=".VnAvant" panose="020B7200000000000000" charset="0"/>
              </a:rPr>
              <a:t>nghe</a:t>
            </a:r>
            <a:r>
              <a:rPr kumimoji="0" lang="en-US" sz="3600" b="0" i="0" u="none" strike="noStrike" kern="1200" cap="none" spc="0" normalizeH="0" baseline="0" noProof="0" dirty="0">
                <a:ln>
                  <a:noFill/>
                </a:ln>
                <a:solidFill>
                  <a:prstClr val="black"/>
                </a:solidFill>
                <a:effectLst/>
                <a:uLnTx/>
                <a:uFillTx/>
                <a:latin typeface="+mj-lt"/>
                <a:ea typeface="+mn-ea"/>
                <a:cs typeface=".VnAvant" panose="020B7200000000000000" charset="0"/>
              </a:rPr>
              <a:t> </a:t>
            </a:r>
            <a:r>
              <a:rPr kumimoji="0" lang="en-US" sz="3600" b="0" i="0" u="none" strike="noStrike" kern="1200" cap="none" spc="0" normalizeH="0" baseline="0" noProof="0" dirty="0" err="1">
                <a:ln>
                  <a:noFill/>
                </a:ln>
                <a:solidFill>
                  <a:prstClr val="black"/>
                </a:solidFill>
                <a:effectLst/>
                <a:uLnTx/>
                <a:uFillTx/>
                <a:latin typeface="+mj-lt"/>
                <a:ea typeface="+mn-ea"/>
                <a:cs typeface=".VnAvant" panose="020B7200000000000000" charset="0"/>
              </a:rPr>
              <a:t>về</a:t>
            </a:r>
            <a:r>
              <a:rPr kumimoji="0" lang="en-US" sz="3600" b="0" i="0" u="none" strike="noStrike" kern="1200" cap="none" spc="0" normalizeH="0" baseline="0" noProof="0" dirty="0">
                <a:ln>
                  <a:noFill/>
                </a:ln>
                <a:solidFill>
                  <a:prstClr val="black"/>
                </a:solidFill>
                <a:effectLst/>
                <a:uLnTx/>
                <a:uFillTx/>
                <a:latin typeface="+mj-lt"/>
                <a:ea typeface="+mn-ea"/>
                <a:cs typeface=".VnAvant" panose="020B7200000000000000" charset="0"/>
              </a:rPr>
              <a:t> </a:t>
            </a:r>
            <a:r>
              <a:rPr kumimoji="0" lang="en-US" sz="3600" b="0" i="0" u="none" strike="noStrike" kern="1200" cap="none" spc="0" normalizeH="0" baseline="0" noProof="0" dirty="0" err="1">
                <a:ln>
                  <a:noFill/>
                </a:ln>
                <a:solidFill>
                  <a:prstClr val="black"/>
                </a:solidFill>
                <a:effectLst/>
                <a:uLnTx/>
                <a:uFillTx/>
                <a:latin typeface="+mj-lt"/>
                <a:ea typeface="+mn-ea"/>
                <a:cs typeface=".VnAvant" panose="020B7200000000000000" charset="0"/>
              </a:rPr>
              <a:t>bà</a:t>
            </a:r>
            <a:r>
              <a:rPr kumimoji="0" lang="en-US" sz="3600" b="0" i="0" u="none" strike="noStrike" kern="1200" cap="none" spc="0" normalizeH="0" baseline="0" noProof="0" dirty="0">
                <a:ln>
                  <a:noFill/>
                </a:ln>
                <a:solidFill>
                  <a:prstClr val="black"/>
                </a:solidFill>
                <a:effectLst/>
                <a:uLnTx/>
                <a:uFillTx/>
                <a:latin typeface="+mj-lt"/>
                <a:ea typeface="+mn-ea"/>
                <a:cs typeface=".VnAvant" panose="020B7200000000000000" charset="0"/>
              </a:rPr>
              <a:t>. </a:t>
            </a:r>
            <a:r>
              <a:rPr kumimoji="0" lang="en-US" sz="3600" b="0" i="0" u="none" strike="noStrike" kern="1200" cap="none" spc="0" normalizeH="0" baseline="0" noProof="0" dirty="0" err="1">
                <a:ln>
                  <a:noFill/>
                </a:ln>
                <a:solidFill>
                  <a:prstClr val="black"/>
                </a:solidFill>
                <a:effectLst/>
                <a:uLnTx/>
                <a:uFillTx/>
                <a:latin typeface="+mj-lt"/>
                <a:ea typeface="+mn-ea"/>
                <a:cs typeface=".VnAvant" panose="020B7200000000000000" charset="0"/>
              </a:rPr>
              <a:t>Hà</a:t>
            </a:r>
            <a:r>
              <a:rPr kumimoji="0" lang="en-US" sz="3600" b="0" i="0" u="none" strike="noStrike" kern="1200" cap="none" spc="0" normalizeH="0" baseline="0" noProof="0" dirty="0">
                <a:ln>
                  <a:noFill/>
                </a:ln>
                <a:solidFill>
                  <a:prstClr val="black"/>
                </a:solidFill>
                <a:effectLst/>
                <a:uLnTx/>
                <a:uFillTx/>
                <a:latin typeface="+mj-lt"/>
                <a:ea typeface="+mn-ea"/>
                <a:cs typeface=".VnAvant" panose="020B7200000000000000" charset="0"/>
              </a:rPr>
              <a:t> </a:t>
            </a:r>
            <a:r>
              <a:rPr kumimoji="0" lang="en-US" sz="3600" b="0" i="0" u="none" strike="noStrike" kern="1200" cap="none" spc="0" normalizeH="0" baseline="0" noProof="0" dirty="0" err="1">
                <a:ln>
                  <a:noFill/>
                </a:ln>
                <a:solidFill>
                  <a:prstClr val="black"/>
                </a:solidFill>
                <a:effectLst/>
                <a:uLnTx/>
                <a:uFillTx/>
                <a:latin typeface="+mj-lt"/>
                <a:ea typeface="+mn-ea"/>
                <a:cs typeface=".VnAvant" panose="020B7200000000000000" charset="0"/>
              </a:rPr>
              <a:t>chú</a:t>
            </a:r>
            <a:r>
              <a:rPr kumimoji="0" lang="en-US" sz="3600" b="0" i="0" u="none" strike="noStrike" kern="1200" cap="none" spc="0" normalizeH="0" baseline="0" noProof="0" dirty="0">
                <a:ln>
                  <a:noFill/>
                </a:ln>
                <a:solidFill>
                  <a:prstClr val="black"/>
                </a:solidFill>
                <a:effectLst/>
                <a:uLnTx/>
                <a:uFillTx/>
                <a:latin typeface="+mj-lt"/>
                <a:ea typeface="+mn-ea"/>
                <a:cs typeface=".VnAvant" panose="020B7200000000000000" charset="0"/>
              </a:rPr>
              <a:t> ý </a:t>
            </a:r>
            <a:r>
              <a:rPr kumimoji="0" lang="en-US" sz="3600" b="0" i="0" u="none" strike="noStrike" kern="1200" cap="none" spc="0" normalizeH="0" baseline="0" noProof="0" dirty="0" err="1">
                <a:ln>
                  <a:noFill/>
                </a:ln>
                <a:solidFill>
                  <a:prstClr val="black"/>
                </a:solidFill>
                <a:effectLst/>
                <a:uLnTx/>
                <a:uFillTx/>
                <a:latin typeface="+mj-lt"/>
                <a:ea typeface="+mn-ea"/>
                <a:cs typeface=".VnAvant" panose="020B7200000000000000" charset="0"/>
              </a:rPr>
              <a:t>nghe</a:t>
            </a:r>
            <a:r>
              <a:rPr kumimoji="0" lang="en-US" sz="3600" b="0" i="0" u="none" strike="noStrike" kern="1200" cap="none" spc="0" normalizeH="0" baseline="0" noProof="0" dirty="0">
                <a:ln>
                  <a:noFill/>
                </a:ln>
                <a:solidFill>
                  <a:prstClr val="black"/>
                </a:solidFill>
                <a:effectLst/>
                <a:uLnTx/>
                <a:uFillTx/>
                <a:latin typeface="+mj-lt"/>
                <a:ea typeface="+mn-ea"/>
                <a:cs typeface=".VnAvant" panose="020B7200000000000000" charset="0"/>
              </a:rPr>
              <a:t> </a:t>
            </a:r>
            <a:r>
              <a:rPr kumimoji="0" lang="en-US" sz="3600" b="0" i="0" u="none" strike="noStrike" kern="1200" cap="none" spc="0" normalizeH="0" baseline="0" noProof="0" dirty="0" err="1">
                <a:ln>
                  <a:noFill/>
                </a:ln>
                <a:solidFill>
                  <a:prstClr val="black"/>
                </a:solidFill>
                <a:effectLst/>
                <a:uLnTx/>
                <a:uFillTx/>
                <a:latin typeface="+mj-lt"/>
                <a:ea typeface="+mn-ea"/>
                <a:cs typeface=".VnAvant" panose="020B7200000000000000" charset="0"/>
              </a:rPr>
              <a:t>dì</a:t>
            </a:r>
            <a:r>
              <a:rPr kumimoji="0" lang="en-US" sz="3600" b="0" i="0" u="none" strike="noStrike" kern="1200" cap="none" spc="0" normalizeH="0" noProof="0" dirty="0">
                <a:ln>
                  <a:noFill/>
                </a:ln>
                <a:solidFill>
                  <a:prstClr val="black"/>
                </a:solidFill>
                <a:effectLst/>
                <a:uLnTx/>
                <a:uFillTx/>
                <a:latin typeface="+mj-lt"/>
                <a:ea typeface="+mn-ea"/>
                <a:cs typeface=".VnAvant" panose="020B7200000000000000" charset="0"/>
              </a:rPr>
              <a:t> </a:t>
            </a:r>
            <a:r>
              <a:rPr kumimoji="0" lang="en-US" sz="3600" b="0" i="0" u="none" strike="noStrike" kern="1200" cap="none" spc="0" normalizeH="0" noProof="0" dirty="0" err="1">
                <a:ln>
                  <a:noFill/>
                </a:ln>
                <a:solidFill>
                  <a:prstClr val="black"/>
                </a:solidFill>
                <a:effectLst/>
                <a:uLnTx/>
                <a:uFillTx/>
                <a:latin typeface="+mj-lt"/>
                <a:ea typeface="+mn-ea"/>
                <a:cs typeface=".VnAvant" panose="020B7200000000000000" charset="0"/>
              </a:rPr>
              <a:t>kể</a:t>
            </a:r>
            <a:r>
              <a:rPr kumimoji="0" lang="en-US" sz="3600" b="0" i="0" u="none" strike="noStrike" kern="1200" cap="none" spc="0" normalizeH="0" noProof="0" dirty="0">
                <a:ln>
                  <a:noFill/>
                </a:ln>
                <a:solidFill>
                  <a:prstClr val="black"/>
                </a:solidFill>
                <a:effectLst/>
                <a:uLnTx/>
                <a:uFillTx/>
                <a:latin typeface="+mj-lt"/>
                <a:ea typeface="+mn-ea"/>
                <a:cs typeface=".VnAvant" panose="020B7200000000000000" charset="0"/>
              </a:rPr>
              <a:t>.</a:t>
            </a:r>
            <a:endParaRPr kumimoji="0" lang="en-US" sz="3600" b="0" i="0" u="none" strike="noStrike" kern="1200" cap="none" spc="0" normalizeH="0" baseline="0" noProof="0" dirty="0">
              <a:ln>
                <a:noFill/>
              </a:ln>
              <a:solidFill>
                <a:prstClr val="black"/>
              </a:solidFill>
              <a:effectLst/>
              <a:uLnTx/>
              <a:uFillTx/>
              <a:latin typeface="+mj-lt"/>
              <a:ea typeface="+mn-ea"/>
              <a:cs typeface=".VnAvant" panose="020B7200000000000000" charset="0"/>
            </a:endParaRPr>
          </a:p>
        </p:txBody>
      </p:sp>
      <p:pic>
        <p:nvPicPr>
          <p:cNvPr id="11" name="Picture 10">
            <a:extLst>
              <a:ext uri="{FF2B5EF4-FFF2-40B4-BE49-F238E27FC236}">
                <a16:creationId xmlns:a16="http://schemas.microsoft.com/office/drawing/2014/main" id="{77D0A08D-4166-4233-9B82-49FFD094D99D}"/>
              </a:ext>
            </a:extLst>
          </p:cNvPr>
          <p:cNvPicPr>
            <a:picLocks noChangeAspect="1"/>
          </p:cNvPicPr>
          <p:nvPr/>
        </p:nvPicPr>
        <p:blipFill>
          <a:blip r:embed="rId3"/>
          <a:stretch>
            <a:fillRect/>
          </a:stretch>
        </p:blipFill>
        <p:spPr>
          <a:xfrm>
            <a:off x="407268" y="592911"/>
            <a:ext cx="10976657" cy="4515540"/>
          </a:xfrm>
          <a:prstGeom prst="rect">
            <a:avLst/>
          </a:prstGeom>
        </p:spPr>
      </p:pic>
      <p:sp>
        <p:nvSpPr>
          <p:cNvPr id="3" name="TextBox 2">
            <a:extLst>
              <a:ext uri="{FF2B5EF4-FFF2-40B4-BE49-F238E27FC236}">
                <a16:creationId xmlns:a16="http://schemas.microsoft.com/office/drawing/2014/main" id="{9086D576-F05A-4F17-AD33-09525420A324}"/>
              </a:ext>
            </a:extLst>
          </p:cNvPr>
          <p:cNvSpPr txBox="1"/>
          <p:nvPr/>
        </p:nvSpPr>
        <p:spPr>
          <a:xfrm>
            <a:off x="4720856" y="5949307"/>
            <a:ext cx="1063256" cy="646331"/>
          </a:xfrm>
          <a:prstGeom prst="rect">
            <a:avLst/>
          </a:prstGeom>
          <a:noFill/>
        </p:spPr>
        <p:txBody>
          <a:bodyPr wrap="square" rtlCol="0">
            <a:spAutoFit/>
          </a:bodyPr>
          <a:lstStyle/>
          <a:p>
            <a:r>
              <a:rPr lang="en-US" sz="3600" dirty="0">
                <a:solidFill>
                  <a:srgbClr val="FF0000"/>
                </a:solidFill>
              </a:rPr>
              <a:t>y</a:t>
            </a:r>
          </a:p>
        </p:txBody>
      </p:sp>
    </p:spTree>
    <p:custDataLst>
      <p:tags r:id="rId1"/>
    </p:custDataLst>
    <p:extLst>
      <p:ext uri="{BB962C8B-B14F-4D97-AF65-F5344CB8AC3E}">
        <p14:creationId xmlns:p14="http://schemas.microsoft.com/office/powerpoint/2010/main" val="2905281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idx="1"/>
          </p:nvPr>
        </p:nvSpPr>
        <p:spPr/>
        <p:txBody>
          <a:bodyPr/>
          <a:lstStyle/>
          <a:p>
            <a:endParaRPr lang="en-US" dirty="0"/>
          </a:p>
        </p:txBody>
      </p:sp>
      <p:sp>
        <p:nvSpPr>
          <p:cNvPr id="6" name="TextBox 5"/>
          <p:cNvSpPr txBox="1"/>
          <p:nvPr/>
        </p:nvSpPr>
        <p:spPr>
          <a:xfrm>
            <a:off x="1215342" y="4606724"/>
            <a:ext cx="8888777" cy="8299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VnAvant" panose="020B7200000000000000" charset="0"/>
                <a:ea typeface="+mn-ea"/>
                <a:cs typeface=".VnAvant" panose="020B7200000000000000" charset="0"/>
              </a:rPr>
              <a:t>Mẹ</a:t>
            </a:r>
            <a:r>
              <a:rPr kumimoji="0" lang="en-US" sz="2400" b="0" i="0" u="none" strike="noStrike" kern="1200" cap="none" spc="0" normalizeH="0" baseline="0" noProof="0" dirty="0">
                <a:ln>
                  <a:noFill/>
                </a:ln>
                <a:solidFill>
                  <a:prstClr val="black"/>
                </a:solidFill>
                <a:effectLst/>
                <a:uLnTx/>
                <a:uFillTx/>
                <a:latin typeface=".VnAvant" panose="020B7200000000000000" charset="0"/>
                <a:ea typeface="+mn-ea"/>
                <a:cs typeface=".VnAvant" panose="020B7200000000000000" charset="0"/>
              </a:rPr>
              <a:t> </a:t>
            </a:r>
            <a:r>
              <a:rPr kumimoji="0" lang="en-US" sz="2400" b="0" i="0" u="none" strike="noStrike" kern="1200" cap="none" spc="0" normalizeH="0" baseline="0" noProof="0" dirty="0" err="1">
                <a:ln>
                  <a:noFill/>
                </a:ln>
                <a:solidFill>
                  <a:prstClr val="black"/>
                </a:solidFill>
                <a:effectLst/>
                <a:uLnTx/>
                <a:uFillTx/>
                <a:latin typeface=".VnAvant" panose="020B7200000000000000" charset="0"/>
                <a:ea typeface="+mn-ea"/>
                <a:cs typeface=".VnAvant" panose="020B7200000000000000" charset="0"/>
              </a:rPr>
              <a:t>và</a:t>
            </a:r>
            <a:r>
              <a:rPr kumimoji="0" lang="en-US" sz="2400" b="0" i="0" u="none" strike="noStrike" kern="1200" cap="none" spc="0" normalizeH="0" baseline="0" noProof="0" dirty="0">
                <a:ln>
                  <a:noFill/>
                </a:ln>
                <a:solidFill>
                  <a:prstClr val="black"/>
                </a:solidFill>
                <a:effectLst/>
                <a:uLnTx/>
                <a:uFillTx/>
                <a:latin typeface=".VnAvant" panose="020B7200000000000000" charset="0"/>
                <a:ea typeface="+mn-ea"/>
                <a:cs typeface=".VnAvant" panose="020B7200000000000000" charset="0"/>
              </a:rPr>
              <a:t> </a:t>
            </a:r>
            <a:r>
              <a:rPr kumimoji="0" lang="en-US" sz="2400" b="0" i="0" u="none" strike="noStrike" kern="1200" cap="none" spc="0" normalizeH="0" baseline="0" noProof="0" dirty="0" err="1">
                <a:ln>
                  <a:noFill/>
                </a:ln>
                <a:solidFill>
                  <a:prstClr val="black"/>
                </a:solidFill>
                <a:effectLst/>
                <a:uLnTx/>
                <a:uFillTx/>
                <a:latin typeface=".VnAvant" panose="020B7200000000000000" charset="0"/>
                <a:ea typeface="+mn-ea"/>
                <a:cs typeface=".VnAvant" panose="020B7200000000000000" charset="0"/>
              </a:rPr>
              <a:t>hà</a:t>
            </a:r>
            <a:r>
              <a:rPr kumimoji="0" lang="en-US" sz="2400" b="0" i="0" u="none" strike="noStrike" kern="1200" cap="none" spc="0" normalizeH="0" baseline="0" noProof="0" dirty="0">
                <a:ln>
                  <a:noFill/>
                </a:ln>
                <a:solidFill>
                  <a:prstClr val="black"/>
                </a:solidFill>
                <a:effectLst/>
                <a:uLnTx/>
                <a:uFillTx/>
                <a:latin typeface=".VnAvant" panose="020B7200000000000000" charset="0"/>
                <a:ea typeface="+mn-ea"/>
                <a:cs typeface=".VnAvant" panose="020B7200000000000000" charset="0"/>
              </a:rPr>
              <a:t> </a:t>
            </a:r>
            <a:r>
              <a:rPr kumimoji="0" lang="en-US" sz="2400" b="0" i="0" u="none" strike="noStrike" kern="1200" cap="none" spc="0" normalizeH="0" baseline="0" noProof="0" dirty="0" err="1">
                <a:ln>
                  <a:noFill/>
                </a:ln>
                <a:solidFill>
                  <a:prstClr val="black"/>
                </a:solidFill>
                <a:effectLst/>
                <a:uLnTx/>
                <a:uFillTx/>
                <a:latin typeface=".VnAvant" panose="020B7200000000000000" charset="0"/>
                <a:ea typeface="+mn-ea"/>
                <a:cs typeface=".VnAvant" panose="020B7200000000000000" charset="0"/>
              </a:rPr>
              <a:t>ghÐ</a:t>
            </a:r>
            <a:r>
              <a:rPr kumimoji="0" lang="en-US" sz="2400" b="0" i="0" u="none" strike="noStrike" kern="1200" cap="none" spc="0" normalizeH="0" baseline="0" noProof="0" dirty="0">
                <a:ln>
                  <a:noFill/>
                </a:ln>
                <a:solidFill>
                  <a:prstClr val="black"/>
                </a:solidFill>
                <a:effectLst/>
                <a:uLnTx/>
                <a:uFillTx/>
                <a:latin typeface=".VnAvant" panose="020B7200000000000000" charset="0"/>
                <a:ea typeface="+mn-ea"/>
                <a:cs typeface=".VnAvant" panose="020B7200000000000000" charset="0"/>
              </a:rPr>
              <a:t> </a:t>
            </a:r>
            <a:r>
              <a:rPr kumimoji="0" lang="en-US" sz="2400" b="0" i="0" u="none" strike="noStrike" kern="1200" cap="none" spc="0" normalizeH="0" baseline="0" noProof="0" dirty="0" err="1">
                <a:ln>
                  <a:noFill/>
                </a:ln>
                <a:solidFill>
                  <a:prstClr val="black"/>
                </a:solidFill>
                <a:effectLst/>
                <a:uLnTx/>
                <a:uFillTx/>
                <a:latin typeface=".VnAvant" panose="020B7200000000000000" charset="0"/>
                <a:ea typeface="+mn-ea"/>
                <a:cs typeface=".VnAvant" panose="020B7200000000000000" charset="0"/>
              </a:rPr>
              <a:t>nhà</a:t>
            </a:r>
            <a:r>
              <a:rPr kumimoji="0" lang="en-US" sz="2400" b="0" i="0" u="none" strike="noStrike" kern="1200" cap="none" spc="0" normalizeH="0" baseline="0" noProof="0" dirty="0">
                <a:ln>
                  <a:noFill/>
                </a:ln>
                <a:solidFill>
                  <a:prstClr val="black"/>
                </a:solidFill>
                <a:effectLst/>
                <a:uLnTx/>
                <a:uFillTx/>
                <a:latin typeface=".VnAvant" panose="020B7200000000000000" charset="0"/>
                <a:ea typeface="+mn-ea"/>
                <a:cs typeface=".VnAvant" panose="020B7200000000000000" charset="0"/>
              </a:rPr>
              <a:t> d× Kha. D× </a:t>
            </a:r>
            <a:r>
              <a:rPr kumimoji="0" lang="en-US" sz="2400" b="0" i="0" u="none" strike="noStrike" kern="1200" cap="none" spc="0" normalizeH="0" baseline="0" noProof="0" dirty="0" err="1">
                <a:ln>
                  <a:noFill/>
                </a:ln>
                <a:solidFill>
                  <a:prstClr val="black"/>
                </a:solidFill>
                <a:effectLst/>
                <a:uLnTx/>
                <a:uFillTx/>
                <a:latin typeface=".VnAvant" panose="020B7200000000000000" charset="0"/>
                <a:ea typeface="+mn-ea"/>
                <a:cs typeface=".VnAvant" panose="020B7200000000000000" charset="0"/>
              </a:rPr>
              <a:t>kÓ</a:t>
            </a:r>
            <a:r>
              <a:rPr kumimoji="0" lang="en-US" sz="2400" b="0" i="0" u="none" strike="noStrike" kern="1200" cap="none" spc="0" normalizeH="0" baseline="0" noProof="0" dirty="0">
                <a:ln>
                  <a:noFill/>
                </a:ln>
                <a:solidFill>
                  <a:prstClr val="black"/>
                </a:solidFill>
                <a:effectLst/>
                <a:uLnTx/>
                <a:uFillTx/>
                <a:latin typeface=".VnAvant" panose="020B7200000000000000" charset="0"/>
                <a:ea typeface="+mn-ea"/>
                <a:cs typeface=".VnAvant" panose="020B7200000000000000" charset="0"/>
              </a:rPr>
              <a:t> </a:t>
            </a:r>
            <a:r>
              <a:rPr kumimoji="0" lang="en-US" sz="2400" b="0" i="0" u="none" strike="noStrike" kern="1200" cap="none" spc="0" normalizeH="0" baseline="0" noProof="0" dirty="0" err="1">
                <a:ln>
                  <a:noFill/>
                </a:ln>
                <a:solidFill>
                  <a:prstClr val="black"/>
                </a:solidFill>
                <a:effectLst/>
                <a:uLnTx/>
                <a:uFillTx/>
                <a:latin typeface=".VnAvant" panose="020B7200000000000000" charset="0"/>
                <a:ea typeface="+mn-ea"/>
                <a:cs typeface=".VnAvant" panose="020B7200000000000000" charset="0"/>
              </a:rPr>
              <a:t>cho</a:t>
            </a:r>
            <a:r>
              <a:rPr kumimoji="0" lang="en-US" sz="2400" b="0" i="0" u="none" strike="noStrike" kern="1200" cap="none" spc="0" normalizeH="0" baseline="0" noProof="0" dirty="0">
                <a:ln>
                  <a:noFill/>
                </a:ln>
                <a:solidFill>
                  <a:prstClr val="black"/>
                </a:solidFill>
                <a:effectLst/>
                <a:uLnTx/>
                <a:uFillTx/>
                <a:latin typeface=".VnAvant" panose="020B7200000000000000" charset="0"/>
                <a:ea typeface="+mn-ea"/>
                <a:cs typeface=".VnAvant" panose="020B7200000000000000" charset="0"/>
              </a:rPr>
              <a:t> </a:t>
            </a:r>
            <a:r>
              <a:rPr kumimoji="0" lang="en-US" sz="2400" b="0" i="0" u="none" strike="noStrike" kern="1200" cap="none" spc="0" normalizeH="0" baseline="0" noProof="0" dirty="0" err="1">
                <a:ln>
                  <a:noFill/>
                </a:ln>
                <a:solidFill>
                  <a:prstClr val="black"/>
                </a:solidFill>
                <a:effectLst/>
                <a:uLnTx/>
                <a:uFillTx/>
                <a:latin typeface=".VnAvant" panose="020B7200000000000000" charset="0"/>
                <a:ea typeface="+mn-ea"/>
                <a:cs typeface=".VnAvant" panose="020B7200000000000000" charset="0"/>
              </a:rPr>
              <a:t>Hà</a:t>
            </a:r>
            <a:r>
              <a:rPr kumimoji="0" lang="en-US" sz="2400" b="0" i="0" u="none" strike="noStrike" kern="1200" cap="none" spc="0" normalizeH="0" baseline="0" noProof="0" dirty="0">
                <a:ln>
                  <a:noFill/>
                </a:ln>
                <a:solidFill>
                  <a:prstClr val="black"/>
                </a:solidFill>
                <a:effectLst/>
                <a:uLnTx/>
                <a:uFillTx/>
                <a:latin typeface=".VnAvant" panose="020B7200000000000000" charset="0"/>
                <a:ea typeface="+mn-ea"/>
                <a:cs typeface=".VnAvant" panose="020B7200000000000000" charset="0"/>
              </a:rPr>
              <a:t> </a:t>
            </a:r>
            <a:r>
              <a:rPr kumimoji="0" lang="en-US" sz="2400" b="0" i="0" u="none" strike="noStrike" kern="1200" cap="none" spc="0" normalizeH="0" baseline="0" noProof="0" dirty="0" err="1">
                <a:ln>
                  <a:noFill/>
                </a:ln>
                <a:solidFill>
                  <a:prstClr val="black"/>
                </a:solidFill>
                <a:effectLst/>
                <a:uLnTx/>
                <a:uFillTx/>
                <a:latin typeface=".VnAvant" panose="020B7200000000000000" charset="0"/>
                <a:ea typeface="+mn-ea"/>
                <a:cs typeface=".VnAvant" panose="020B7200000000000000" charset="0"/>
              </a:rPr>
              <a:t>nghe</a:t>
            </a:r>
            <a:r>
              <a:rPr kumimoji="0" lang="en-US" sz="2400" b="0" i="0" u="none" strike="noStrike" kern="1200" cap="none" spc="0" normalizeH="0" baseline="0" noProof="0" dirty="0">
                <a:ln>
                  <a:noFill/>
                </a:ln>
                <a:solidFill>
                  <a:prstClr val="black"/>
                </a:solidFill>
                <a:effectLst/>
                <a:uLnTx/>
                <a:uFillTx/>
                <a:latin typeface=".VnAvant" panose="020B7200000000000000" charset="0"/>
                <a:ea typeface="+mn-ea"/>
                <a:cs typeface=".VnAvant" panose="020B7200000000000000" charset="0"/>
              </a:rPr>
              <a:t> </a:t>
            </a:r>
            <a:r>
              <a:rPr kumimoji="0" lang="en-US" sz="2400" b="0" i="0" u="none" strike="noStrike" kern="1200" cap="none" spc="0" normalizeH="0" baseline="0" noProof="0" dirty="0" err="1">
                <a:ln>
                  <a:noFill/>
                </a:ln>
                <a:solidFill>
                  <a:prstClr val="black"/>
                </a:solidFill>
                <a:effectLst/>
                <a:uLnTx/>
                <a:uFillTx/>
                <a:latin typeface=".VnAvant" panose="020B7200000000000000" charset="0"/>
                <a:ea typeface="+mn-ea"/>
                <a:cs typeface=".VnAvant" panose="020B7200000000000000" charset="0"/>
              </a:rPr>
              <a:t>về</a:t>
            </a:r>
            <a:r>
              <a:rPr kumimoji="0" lang="en-US" sz="2400" b="0" i="0" u="none" strike="noStrike" kern="1200" cap="none" spc="0" normalizeH="0" baseline="0" noProof="0" dirty="0">
                <a:ln>
                  <a:noFill/>
                </a:ln>
                <a:solidFill>
                  <a:prstClr val="black"/>
                </a:solidFill>
                <a:effectLst/>
                <a:uLnTx/>
                <a:uFillTx/>
                <a:latin typeface=".VnAvant" panose="020B7200000000000000" charset="0"/>
                <a:ea typeface="+mn-ea"/>
                <a:cs typeface=".VnAvant" panose="020B7200000000000000" charset="0"/>
              </a:rPr>
              <a:t> bµ. Hµ </a:t>
            </a:r>
            <a:r>
              <a:rPr kumimoji="0" lang="en-US" sz="2400" b="0" i="0" u="none" strike="noStrike" kern="1200" cap="none" spc="0" normalizeH="0" baseline="0" noProof="0" dirty="0" err="1">
                <a:ln>
                  <a:noFill/>
                </a:ln>
                <a:solidFill>
                  <a:prstClr val="black"/>
                </a:solidFill>
                <a:effectLst/>
                <a:uLnTx/>
                <a:uFillTx/>
                <a:latin typeface=".VnAvant" panose="020B7200000000000000" charset="0"/>
                <a:ea typeface="+mn-ea"/>
                <a:cs typeface=".VnAvant" panose="020B7200000000000000" charset="0"/>
              </a:rPr>
              <a:t>chó</a:t>
            </a:r>
            <a:r>
              <a:rPr kumimoji="0" lang="en-US" sz="2400" b="0" i="0" u="none" strike="noStrike" kern="1200" cap="none" spc="0" normalizeH="0" baseline="0" noProof="0" dirty="0">
                <a:ln>
                  <a:noFill/>
                </a:ln>
                <a:solidFill>
                  <a:prstClr val="black"/>
                </a:solidFill>
                <a:effectLst/>
                <a:uLnTx/>
                <a:uFillTx/>
                <a:latin typeface=".VnAvant" panose="020B7200000000000000" charset="0"/>
                <a:ea typeface="+mn-ea"/>
                <a:cs typeface=".VnAvant" panose="020B7200000000000000" charset="0"/>
              </a:rPr>
              <a:t> ý </a:t>
            </a:r>
            <a:r>
              <a:rPr kumimoji="0" lang="en-US" sz="2400" b="0" i="0" u="none" strike="noStrike" kern="1200" cap="none" spc="0" normalizeH="0" baseline="0" noProof="0" dirty="0" err="1">
                <a:ln>
                  <a:noFill/>
                </a:ln>
                <a:solidFill>
                  <a:prstClr val="black"/>
                </a:solidFill>
                <a:effectLst/>
                <a:uLnTx/>
                <a:uFillTx/>
                <a:latin typeface=".VnAvant" panose="020B7200000000000000" charset="0"/>
                <a:ea typeface="+mn-ea"/>
                <a:cs typeface=".VnAvant" panose="020B7200000000000000" charset="0"/>
              </a:rPr>
              <a:t>nghe</a:t>
            </a:r>
            <a:r>
              <a:rPr kumimoji="0" lang="en-US" sz="2400" b="0" i="0" u="none" strike="noStrike" kern="1200" cap="none" spc="0" normalizeH="0" baseline="0" noProof="0" dirty="0">
                <a:ln>
                  <a:noFill/>
                </a:ln>
                <a:solidFill>
                  <a:prstClr val="black"/>
                </a:solidFill>
                <a:effectLst/>
                <a:uLnTx/>
                <a:uFillTx/>
                <a:latin typeface=".VnAvant" panose="020B7200000000000000" charset="0"/>
                <a:ea typeface="+mn-ea"/>
                <a:cs typeface=".VnAvant" panose="020B7200000000000000" charset="0"/>
              </a:rPr>
              <a:t> d× </a:t>
            </a:r>
            <a:r>
              <a:rPr kumimoji="0" lang="en-US" sz="2400" b="0" i="0" u="none" strike="noStrike" kern="1200" cap="none" spc="0" normalizeH="0" baseline="0" noProof="0" dirty="0" err="1">
                <a:ln>
                  <a:noFill/>
                </a:ln>
                <a:solidFill>
                  <a:prstClr val="black"/>
                </a:solidFill>
                <a:effectLst/>
                <a:uLnTx/>
                <a:uFillTx/>
                <a:latin typeface=".VnAvant" panose="020B7200000000000000" charset="0"/>
                <a:ea typeface="+mn-ea"/>
                <a:cs typeface=".VnAvant" panose="020B7200000000000000" charset="0"/>
              </a:rPr>
              <a:t>kÓ</a:t>
            </a:r>
            <a:endParaRPr kumimoji="0" lang="en-US" sz="2400" b="0" i="0" u="none" strike="noStrike" kern="1200" cap="none" spc="0" normalizeH="0" baseline="0" noProof="0" dirty="0">
              <a:ln>
                <a:noFill/>
              </a:ln>
              <a:solidFill>
                <a:prstClr val="black"/>
              </a:solidFill>
              <a:effectLst/>
              <a:uLnTx/>
              <a:uFillTx/>
              <a:latin typeface=".VnAvant" panose="020B7200000000000000" charset="0"/>
              <a:ea typeface="+mn-ea"/>
              <a:cs typeface=".VnAvant" panose="020B7200000000000000" charset="0"/>
            </a:endParaRPr>
          </a:p>
        </p:txBody>
      </p:sp>
      <p:pic>
        <p:nvPicPr>
          <p:cNvPr id="8" name="Picture 7"/>
          <p:cNvPicPr>
            <a:picLocks noChangeAspect="1"/>
          </p:cNvPicPr>
          <p:nvPr/>
        </p:nvPicPr>
        <p:blipFill>
          <a:blip r:embed="rId2"/>
          <a:stretch>
            <a:fillRect/>
          </a:stretch>
        </p:blipFill>
        <p:spPr>
          <a:xfrm>
            <a:off x="1215342" y="1"/>
            <a:ext cx="10976657" cy="451554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sz="2800">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Content Placeholder 2"/>
          <p:cNvSpPr>
            <a:spLocks noGrp="1"/>
          </p:cNvSpPr>
          <p:nvPr>
            <p:ph idx="1"/>
          </p:nvPr>
        </p:nvSpPr>
        <p:spPr/>
        <p:txBody>
          <a:bodyPr/>
          <a:lstStyle/>
          <a:p>
            <a:endParaRPr lang="en-US">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p:cNvPicPr>
            <a:picLocks noChangeAspect="1"/>
          </p:cNvPicPr>
          <p:nvPr/>
        </p:nvPicPr>
        <p:blipFill>
          <a:blip r:embed="rId2"/>
          <a:stretch>
            <a:fillRect/>
          </a:stretch>
        </p:blipFill>
        <p:spPr>
          <a:xfrm>
            <a:off x="1355208" y="171450"/>
            <a:ext cx="9998591" cy="5212080"/>
          </a:xfrm>
          <a:prstGeom prst="rect">
            <a:avLst/>
          </a:prstGeom>
        </p:spPr>
      </p:pic>
      <p:sp>
        <p:nvSpPr>
          <p:cNvPr id="5" name="Rounded Rectangle 4"/>
          <p:cNvSpPr/>
          <p:nvPr/>
        </p:nvSpPr>
        <p:spPr>
          <a:xfrm>
            <a:off x="2343150" y="5440680"/>
            <a:ext cx="3600450" cy="8712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Cảm</a:t>
            </a:r>
            <a:r>
              <a:rPr kumimoji="0" lang="en-US" sz="28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ơn</a:t>
            </a:r>
            <a:r>
              <a:rPr kumimoji="0" lang="en-US" sz="28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28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8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che</a:t>
            </a:r>
            <a:r>
              <a:rPr kumimoji="0" lang="en-US" sz="28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ô </a:t>
            </a:r>
            <a:r>
              <a:rPr kumimoji="0" lang="en-US" sz="28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8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tớ</a:t>
            </a:r>
            <a:r>
              <a:rPr kumimoji="0" lang="en-US" sz="28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ounded Rectangle 5"/>
          <p:cNvSpPr/>
          <p:nvPr/>
        </p:nvSpPr>
        <p:spPr>
          <a:xfrm>
            <a:off x="7448550" y="5518467"/>
            <a:ext cx="3600450" cy="8712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Cháu</a:t>
            </a:r>
            <a:r>
              <a:rPr kumimoji="0" lang="en-US" sz="28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cảm</a:t>
            </a:r>
            <a:r>
              <a:rPr kumimoji="0" lang="en-US" sz="28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ơn</a:t>
            </a:r>
            <a:r>
              <a:rPr kumimoji="0" lang="en-US" sz="28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a:t>
            </a:r>
            <a:r>
              <a:rPr kumimoji="0" lang="en-US" sz="28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ạ!</a:t>
            </a:r>
            <a:endPar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099208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p:cNvPicPr>
          <p:nvPr/>
        </p:nvPicPr>
        <p:blipFill>
          <a:blip r:embed="rId3"/>
          <a:stretch>
            <a:fillRect/>
          </a:stretch>
        </p:blipFill>
        <p:spPr>
          <a:xfrm>
            <a:off x="0" y="0"/>
            <a:ext cx="12192000" cy="6858000"/>
          </a:xfrm>
          <a:prstGeom prst="rect">
            <a:avLst/>
          </a:prstGeom>
          <a:noFill/>
          <a:ln w="9525">
            <a:noFill/>
          </a:ln>
        </p:spPr>
      </p:pic>
      <p:sp>
        <p:nvSpPr>
          <p:cNvPr id="18435" name="Rectangle 3"/>
          <p:cNvSpPr>
            <a:spLocks noGrp="1"/>
          </p:cNvSpPr>
          <p:nvPr>
            <p:ph type="title"/>
          </p:nvPr>
        </p:nvSpPr>
        <p:spPr>
          <a:xfrm>
            <a:off x="4062414" y="1308101"/>
            <a:ext cx="3641725" cy="982663"/>
          </a:xfrm>
        </p:spPr>
        <p:txBody>
          <a:bodyPr vert="horz" wrap="square" lIns="91440" tIns="45720" rIns="91440" bIns="45720" anchor="ctr"/>
          <a:lstStyle/>
          <a:p>
            <a:r>
              <a:rPr lang="en-US" altLang="x-none" sz="5400" b="1" dirty="0">
                <a:solidFill>
                  <a:srgbClr val="FF0000"/>
                </a:solidFill>
              </a:rPr>
              <a:t>Củng cố</a:t>
            </a:r>
          </a:p>
        </p:txBody>
      </p:sp>
      <p:sp>
        <p:nvSpPr>
          <p:cNvPr id="18436" name="Text Box 4"/>
          <p:cNvSpPr txBox="1"/>
          <p:nvPr/>
        </p:nvSpPr>
        <p:spPr>
          <a:xfrm>
            <a:off x="1857375" y="2598738"/>
            <a:ext cx="8172450" cy="830262"/>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x-none" sz="4800" b="0" i="0" u="none" strike="noStrike" kern="1200" cap="none" spc="0" normalizeH="0" baseline="0" noProof="0" dirty="0">
                <a:ln>
                  <a:noFill/>
                </a:ln>
                <a:solidFill>
                  <a:srgbClr val="FFFFFF"/>
                </a:solidFill>
                <a:effectLst/>
                <a:uLnTx/>
                <a:uFillTx/>
                <a:latin typeface="Tahoma" panose="020B0604030504040204" pitchFamily="34" charset="0"/>
                <a:ea typeface="+mn-ea"/>
                <a:cs typeface="+mn-cs"/>
              </a:rPr>
              <a:t> Vừa rồi các con học âm gì?</a:t>
            </a:r>
          </a:p>
        </p:txBody>
      </p:sp>
    </p:spTree>
  </p:cSld>
  <p:clrMapOvr>
    <a:masterClrMapping/>
  </p:clrMapOvr>
  <p:transition spd="slow">
    <p:wheel spokes="8"/>
    <p:sndAc>
      <p:stSnd>
        <p:snd r:embed="rId2" name="chimes.wav"/>
      </p:stSnd>
    </p:sndAc>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t="7711" r="800" b="13253"/>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4343400" y="600981"/>
            <a:ext cx="7942899" cy="3686085"/>
            <a:chOff x="-615991" y="642075"/>
            <a:chExt cx="7942899" cy="3686085"/>
          </a:xfrm>
        </p:grpSpPr>
        <p:pic>
          <p:nvPicPr>
            <p:cNvPr id="1026"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15991" y="642075"/>
              <a:ext cx="4832432"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reeform 4"/>
            <p:cNvSpPr/>
            <p:nvPr/>
          </p:nvSpPr>
          <p:spPr>
            <a:xfrm>
              <a:off x="1785938" y="1730065"/>
              <a:ext cx="5540970" cy="2443025"/>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20000"/>
                <a:lumOff val="8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trước</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âm</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049000" y="-2133600"/>
            <a:ext cx="609600" cy="609600"/>
          </a:xfrm>
          <a:prstGeom prst="rect">
            <a:avLst/>
          </a:prstGeom>
        </p:spPr>
      </p:pic>
      <p:pic>
        <p:nvPicPr>
          <p:cNvPr id="7"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2690648" y="4131995"/>
            <a:ext cx="609600" cy="609600"/>
          </a:xfrm>
          <a:prstGeom prst="rect">
            <a:avLst/>
          </a:prstGeom>
        </p:spPr>
      </p:pic>
      <p:sp>
        <p:nvSpPr>
          <p:cNvPr id="2" name="Oval Callout 1"/>
          <p:cNvSpPr/>
          <p:nvPr/>
        </p:nvSpPr>
        <p:spPr>
          <a:xfrm>
            <a:off x="6553200" y="5029200"/>
            <a:ext cx="3657600" cy="1371600"/>
          </a:xfrm>
          <a:prstGeom prst="wedgeEllipseCallout">
            <a:avLst>
              <a:gd name="adj1" fmla="val -47609"/>
              <a:gd name="adj2" fmla="val -116666"/>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prstClr val="white"/>
                </a:solidFill>
                <a:latin typeface="Calibri"/>
              </a:rPr>
              <a:t>p</a:t>
            </a:r>
            <a:r>
              <a:rPr kumimoji="0" lang="en-US" sz="3600" b="1" i="0" u="none" strike="noStrike" kern="1200" cap="none" spc="0" normalizeH="0" baseline="0" noProof="0" dirty="0">
                <a:ln>
                  <a:noFill/>
                </a:ln>
                <a:solidFill>
                  <a:prstClr val="white"/>
                </a:solidFill>
                <a:effectLst/>
                <a:uLnTx/>
                <a:uFillTx/>
                <a:latin typeface="Calibri"/>
                <a:ea typeface="+mn-ea"/>
                <a:cs typeface="+mn-cs"/>
              </a:rPr>
              <a:t>h  </a:t>
            </a:r>
            <a:r>
              <a:rPr kumimoji="0" lang="en-US" sz="3600" b="1" i="0" u="none" strike="noStrike" kern="1200" cap="none" spc="0" normalizeH="0" baseline="0" noProof="0" dirty="0" err="1">
                <a:ln>
                  <a:noFill/>
                </a:ln>
                <a:solidFill>
                  <a:prstClr val="white"/>
                </a:solidFill>
                <a:effectLst/>
                <a:uLnTx/>
                <a:uFillTx/>
                <a:latin typeface="Calibri"/>
                <a:ea typeface="+mn-ea"/>
                <a:cs typeface="+mn-cs"/>
              </a:rPr>
              <a:t>qu</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6"/>
                                        </p:tgtEl>
                                        <p:attrNameLst>
                                          <p:attrName>r</p:attrName>
                                        </p:attrNameLst>
                                      </p:cBhvr>
                                    </p:animRot>
                                    <p:animRot by="-240000">
                                      <p:cBhvr>
                                        <p:cTn id="7" dur="550" fill="hold">
                                          <p:stCondLst>
                                            <p:cond delay="550"/>
                                          </p:stCondLst>
                                        </p:cTn>
                                        <p:tgtEl>
                                          <p:spTgt spid="6"/>
                                        </p:tgtEl>
                                        <p:attrNameLst>
                                          <p:attrName>r</p:attrName>
                                        </p:attrNameLst>
                                      </p:cBhvr>
                                    </p:animRot>
                                    <p:animRot by="240000">
                                      <p:cBhvr>
                                        <p:cTn id="8" dur="550" fill="hold">
                                          <p:stCondLst>
                                            <p:cond delay="1100"/>
                                          </p:stCondLst>
                                        </p:cTn>
                                        <p:tgtEl>
                                          <p:spTgt spid="6"/>
                                        </p:tgtEl>
                                        <p:attrNameLst>
                                          <p:attrName>r</p:attrName>
                                        </p:attrNameLst>
                                      </p:cBhvr>
                                    </p:animRot>
                                    <p:animRot by="-240000">
                                      <p:cBhvr>
                                        <p:cTn id="9" dur="550" fill="hold">
                                          <p:stCondLst>
                                            <p:cond delay="1650"/>
                                          </p:stCondLst>
                                        </p:cTn>
                                        <p:tgtEl>
                                          <p:spTgt spid="6"/>
                                        </p:tgtEl>
                                        <p:attrNameLst>
                                          <p:attrName>r</p:attrName>
                                        </p:attrNameLst>
                                      </p:cBhvr>
                                    </p:animRot>
                                    <p:animRot by="120000">
                                      <p:cBhvr>
                                        <p:cTn id="10" dur="550" fill="hold">
                                          <p:stCondLst>
                                            <p:cond delay="2200"/>
                                          </p:stCondLst>
                                        </p:cTn>
                                        <p:tgtEl>
                                          <p:spTgt spid="6"/>
                                        </p:tgtEl>
                                        <p:attrNameLst>
                                          <p:attrName>r</p:attrName>
                                        </p:attrNameLst>
                                      </p:cBhvr>
                                    </p:animRot>
                                  </p:childTnLst>
                                </p:cTn>
                              </p:par>
                              <p:par>
                                <p:cTn id="11" presetID="63" presetClass="path" presetSubtype="0" accel="50000" decel="50000" fill="hold" nodeType="withEffect">
                                  <p:stCondLst>
                                    <p:cond delay="0"/>
                                  </p:stCondLst>
                                  <p:childTnLst>
                                    <p:animMotion origin="layout" path="M -0.19023 -0.00092 L 0.54063 0.00926 " pathEditMode="relative" rAng="0" ptsTypes="AA">
                                      <p:cBhvr>
                                        <p:cTn id="12" dur="3500" fill="hold"/>
                                        <p:tgtEl>
                                          <p:spTgt spid="6"/>
                                        </p:tgtEl>
                                        <p:attrNameLst>
                                          <p:attrName>ppt_x</p:attrName>
                                          <p:attrName>ppt_y</p:attrName>
                                        </p:attrNameLst>
                                      </p:cBhvr>
                                      <p:rCtr x="36536" y="509"/>
                                    </p:animMotion>
                                  </p:childTnLst>
                                </p:cTn>
                              </p:par>
                              <p:par>
                                <p:cTn id="13" presetID="1" presetClass="mediacall" presetSubtype="0" fill="hold" nodeType="withEffect">
                                  <p:stCondLst>
                                    <p:cond delay="0"/>
                                  </p:stCondLst>
                                  <p:childTnLst>
                                    <p:cmd type="call" cmd="playFrom(0.0)">
                                      <p:cBhvr>
                                        <p:cTn id="14" dur="5773" fill="hold"/>
                                        <p:tgtEl>
                                          <p:spTgt spid="9"/>
                                        </p:tgtEl>
                                      </p:cBhvr>
                                    </p:cmd>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subTnLst>
                                    <p:audio>
                                      <p:cMediaNode>
                                        <p:cTn display="0" masterRel="sameClick">
                                          <p:stCondLst>
                                            <p:cond evt="begin" delay="0">
                                              <p:tn val="17"/>
                                            </p:cond>
                                          </p:stCondLst>
                                          <p:endCondLst>
                                            <p:cond evt="onStopAudio" delay="0">
                                              <p:tgtEl>
                                                <p:sldTgt/>
                                              </p:tgtEl>
                                            </p:cond>
                                          </p:endCondLst>
                                        </p:cTn>
                                        <p:tgtEl>
                                          <p:sndTgt r:embed="rId7"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withEffect">
                                  <p:stCondLst>
                                    <p:cond delay="0"/>
                                  </p:stCondLst>
                                  <p:childTnLst>
                                    <p:cmd type="call" cmd="playFrom(0.0)">
                                      <p:cBhvr>
                                        <p:cTn id="24" dur="4414" fill="hold"/>
                                        <p:tgtEl>
                                          <p:spTgt spid="7"/>
                                        </p:tgtEl>
                                      </p:cBhvr>
                                    </p:cmd>
                                  </p:childTnLst>
                                </p:cTn>
                              </p:par>
                              <p:par>
                                <p:cTn id="25" presetID="63" presetClass="path" presetSubtype="0" accel="50000" decel="50000" fill="hold" nodeType="withEffect">
                                  <p:stCondLst>
                                    <p:cond delay="0"/>
                                  </p:stCondLst>
                                  <p:childTnLst>
                                    <p:animMotion origin="layout" path="M 0.7309 0.01019 L 1.64757 0.0213 " pathEditMode="relative" rAng="0" ptsTypes="AA">
                                      <p:cBhvr>
                                        <p:cTn id="26" dur="3750" fill="hold"/>
                                        <p:tgtEl>
                                          <p:spTgt spid="6"/>
                                        </p:tgtEl>
                                        <p:attrNameLst>
                                          <p:attrName>ppt_x</p:attrName>
                                          <p:attrName>ppt_y</p:attrName>
                                        </p:attrNameLst>
                                      </p:cBhvr>
                                      <p:rCtr x="45833" y="556"/>
                                    </p:animMotion>
                                  </p:childTnLst>
                                </p:cTn>
                              </p:par>
                            </p:childTnLst>
                          </p:cTn>
                        </p:par>
                      </p:childTnLst>
                    </p:cTn>
                  </p:par>
                </p:childTnLst>
              </p:cTn>
              <p:nextCondLst>
                <p:cond evt="onClick" delay="0">
                  <p:tgtEl>
                    <p:spTgt spid="6"/>
                  </p:tgtEl>
                </p:cond>
              </p:nextCondLst>
            </p:seq>
            <p:audio>
              <p:cMediaNode vol="80000">
                <p:cTn id="27" fill="hold" display="0">
                  <p:stCondLst>
                    <p:cond delay="indefinite"/>
                  </p:stCondLst>
                  <p:endCondLst>
                    <p:cond evt="onStopAudio" delay="0">
                      <p:tgtEl>
                        <p:sldTgt/>
                      </p:tgtEl>
                    </p:cond>
                  </p:endCondLst>
                </p:cTn>
                <p:tgtEl>
                  <p:spTgt spid="9"/>
                </p:tgtEl>
              </p:cMediaNode>
            </p:audio>
            <p:audio>
              <p:cMediaNode vol="80000">
                <p:cTn id="28" fill="hold" display="0">
                  <p:stCondLst>
                    <p:cond delay="indefinite"/>
                  </p:stCondLst>
                  <p:endCondLst>
                    <p:cond evt="onStopAudio" delay="0">
                      <p:tgtEl>
                        <p:sldTgt/>
                      </p:tgtEl>
                    </p:cond>
                  </p:endCondLst>
                </p:cTn>
                <p:tgtEl>
                  <p:spTgt spid="7"/>
                </p:tgtEl>
              </p:cMediaNode>
            </p:audio>
          </p:childTnLst>
        </p:cTn>
      </p:par>
    </p:tnLst>
    <p:bldLst>
      <p:bldP spid="2"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r="2000" b="10664"/>
          <a:stretch>
            <a:fillRect/>
          </a:stretch>
        </p:blipFill>
        <p:spPr bwMode="auto">
          <a:xfrm>
            <a:off x="0" y="1"/>
            <a:ext cx="12192000" cy="686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49000" y="-2133600"/>
            <a:ext cx="609600" cy="609600"/>
          </a:xfrm>
          <a:prstGeom prst="rect">
            <a:avLst/>
          </a:prstGeom>
        </p:spPr>
      </p:pic>
      <p:grpSp>
        <p:nvGrpSpPr>
          <p:cNvPr id="10" name="Group 9"/>
          <p:cNvGrpSpPr/>
          <p:nvPr/>
        </p:nvGrpSpPr>
        <p:grpSpPr>
          <a:xfrm>
            <a:off x="-6248400" y="600981"/>
            <a:ext cx="8077198" cy="3686085"/>
            <a:chOff x="152400" y="642075"/>
            <a:chExt cx="5170262" cy="3686085"/>
          </a:xfrm>
        </p:grpSpPr>
        <p:pic>
          <p:nvPicPr>
            <p:cNvPr id="11"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52400" y="64207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Freeform 11"/>
            <p:cNvSpPr/>
            <p:nvPr/>
          </p:nvSpPr>
          <p:spPr>
            <a:xfrm>
              <a:off x="2301239" y="1706880"/>
              <a:ext cx="3021423"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2">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Điền</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vào</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chỗ</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trống</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 tr</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à</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3"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690648" y="4131995"/>
            <a:ext cx="609600" cy="609600"/>
          </a:xfrm>
          <a:prstGeom prst="rect">
            <a:avLst/>
          </a:prstGeom>
        </p:spPr>
      </p:pic>
      <p:sp>
        <p:nvSpPr>
          <p:cNvPr id="14" name="Oval Callout 13"/>
          <p:cNvSpPr/>
          <p:nvPr/>
        </p:nvSpPr>
        <p:spPr>
          <a:xfrm>
            <a:off x="6553200" y="5029200"/>
            <a:ext cx="3657600" cy="1371600"/>
          </a:xfrm>
          <a:prstGeom prst="wedgeEllipseCallout">
            <a:avLst>
              <a:gd name="adj1" fmla="val 18016"/>
              <a:gd name="adj2" fmla="val -119791"/>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ph</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9"/>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10"/>
                                        </p:tgtEl>
                                        <p:attrNameLst>
                                          <p:attrName>r</p:attrName>
                                        </p:attrNameLst>
                                      </p:cBhvr>
                                    </p:animRot>
                                    <p:animRot by="-240000">
                                      <p:cBhvr>
                                        <p:cTn id="9" dur="550" fill="hold">
                                          <p:stCondLst>
                                            <p:cond delay="550"/>
                                          </p:stCondLst>
                                        </p:cTn>
                                        <p:tgtEl>
                                          <p:spTgt spid="10"/>
                                        </p:tgtEl>
                                        <p:attrNameLst>
                                          <p:attrName>r</p:attrName>
                                        </p:attrNameLst>
                                      </p:cBhvr>
                                    </p:animRot>
                                    <p:animRot by="240000">
                                      <p:cBhvr>
                                        <p:cTn id="10" dur="550" fill="hold">
                                          <p:stCondLst>
                                            <p:cond delay="1100"/>
                                          </p:stCondLst>
                                        </p:cTn>
                                        <p:tgtEl>
                                          <p:spTgt spid="10"/>
                                        </p:tgtEl>
                                        <p:attrNameLst>
                                          <p:attrName>r</p:attrName>
                                        </p:attrNameLst>
                                      </p:cBhvr>
                                    </p:animRot>
                                    <p:animRot by="-240000">
                                      <p:cBhvr>
                                        <p:cTn id="11" dur="550" fill="hold">
                                          <p:stCondLst>
                                            <p:cond delay="1650"/>
                                          </p:stCondLst>
                                        </p:cTn>
                                        <p:tgtEl>
                                          <p:spTgt spid="10"/>
                                        </p:tgtEl>
                                        <p:attrNameLst>
                                          <p:attrName>r</p:attrName>
                                        </p:attrNameLst>
                                      </p:cBhvr>
                                    </p:animRot>
                                    <p:animRot by="120000">
                                      <p:cBhvr>
                                        <p:cTn id="12" dur="550" fill="hold">
                                          <p:stCondLst>
                                            <p:cond delay="2200"/>
                                          </p:stCondLst>
                                        </p:cTn>
                                        <p:tgtEl>
                                          <p:spTgt spid="10"/>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1.48148E-6 L 0.7309 0.01019 " pathEditMode="relative" rAng="0" ptsTypes="AA">
                                      <p:cBhvr>
                                        <p:cTn id="14" dur="3500" fill="hold"/>
                                        <p:tgtEl>
                                          <p:spTgt spid="10"/>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ircle(in)">
                                      <p:cBhvr>
                                        <p:cTn id="19"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9"/>
                </p:tgtEl>
              </p:cMediaNode>
            </p:audio>
            <p:seq concurrent="1" nextAc="seek">
              <p:cTn id="21" restart="whenNotActive" fill="hold" evtFilter="cancelBubble" nodeType="interactiveSeq">
                <p:stCondLst>
                  <p:cond evt="onClick" delay="0">
                    <p:tgtEl>
                      <p:spTgt spid="10"/>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3"/>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10"/>
                                        </p:tgtEl>
                                        <p:attrNameLst>
                                          <p:attrName>ppt_x</p:attrName>
                                          <p:attrName>ppt_y</p:attrName>
                                        </p:attrNameLst>
                                      </p:cBhvr>
                                      <p:rCtr x="45833" y="556"/>
                                    </p:animMotion>
                                  </p:childTnLst>
                                </p:cTn>
                              </p:par>
                            </p:childTnLst>
                          </p:cTn>
                        </p:par>
                      </p:childTnLst>
                    </p:cTn>
                  </p:par>
                </p:childTnLst>
              </p:cTn>
              <p:nextCondLst>
                <p:cond evt="onClick" delay="0">
                  <p:tgtEl>
                    <p:spTgt spid="10"/>
                  </p:tgtEl>
                </p:cond>
              </p:nextCondLst>
            </p:seq>
            <p:audio>
              <p:cMediaNode vol="80000">
                <p:cTn id="28" fill="hold" display="0">
                  <p:stCondLst>
                    <p:cond delay="indefinite"/>
                  </p:stCondLst>
                  <p:endCondLst>
                    <p:cond evt="onStopAudio" delay="0">
                      <p:tgtEl>
                        <p:sldTgt/>
                      </p:tgtEl>
                    </p:cond>
                  </p:endCondLst>
                </p:cTn>
                <p:tgtEl>
                  <p:spTgt spid="13"/>
                </p:tgtEl>
              </p:cMediaNode>
            </p:audio>
          </p:childTnLst>
        </p:cTn>
      </p:par>
    </p:tnLst>
    <p:bldLst>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r="800" b="9546"/>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49000" y="-2133600"/>
            <a:ext cx="609600" cy="609600"/>
          </a:xfrm>
          <a:prstGeom prst="rect">
            <a:avLst/>
          </a:prstGeom>
        </p:spPr>
      </p:pic>
      <p:grpSp>
        <p:nvGrpSpPr>
          <p:cNvPr id="9" name="Group 8"/>
          <p:cNvGrpSpPr/>
          <p:nvPr/>
        </p:nvGrpSpPr>
        <p:grpSpPr>
          <a:xfrm>
            <a:off x="-7888486" y="534811"/>
            <a:ext cx="6593086" cy="3686085"/>
            <a:chOff x="-182990" y="575905"/>
            <a:chExt cx="4850517" cy="3686085"/>
          </a:xfrm>
        </p:grpSpPr>
        <p:pic>
          <p:nvPicPr>
            <p:cNvPr id="10"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2990" y="57590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49031" y="1706880"/>
              <a:ext cx="2818496"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FFCC"/>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chứa</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âm</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ph</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690648" y="4131995"/>
            <a:ext cx="609600" cy="609600"/>
          </a:xfrm>
          <a:prstGeom prst="rect">
            <a:avLst/>
          </a:prstGeom>
        </p:spPr>
      </p:pic>
      <p:sp>
        <p:nvSpPr>
          <p:cNvPr id="13" name="Oval Callout 12"/>
          <p:cNvSpPr/>
          <p:nvPr/>
        </p:nvSpPr>
        <p:spPr>
          <a:xfrm>
            <a:off x="6096000" y="5029200"/>
            <a:ext cx="4114800" cy="1371600"/>
          </a:xfrm>
          <a:prstGeom prst="wedgeEllipseCallout">
            <a:avLst>
              <a:gd name="adj1" fmla="val -19831"/>
              <a:gd name="adj2" fmla="val -108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Ví</a:t>
            </a:r>
            <a:r>
              <a:rPr kumimoji="0" lang="en-US" sz="36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dụ</a:t>
            </a:r>
            <a:r>
              <a:rPr kumimoji="0" lang="en-US" sz="36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phố</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7.40741E-7 L 0.7309 0.01018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8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6233277" y="450673"/>
            <a:ext cx="8648700" cy="3686085"/>
            <a:chOff x="-262148" y="491767"/>
            <a:chExt cx="6031018"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62148" y="491767"/>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52251" y="1641117"/>
              <a:ext cx="3916619"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66FF"/>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Điền</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vào</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chỗ</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trống</a:t>
              </a:r>
              <a:endPar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ả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khế</a:t>
              </a:r>
              <a:endPar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sp>
        <p:nvSpPr>
          <p:cNvPr id="13" name="Oval Callout 12"/>
          <p:cNvSpPr/>
          <p:nvPr/>
        </p:nvSpPr>
        <p:spPr>
          <a:xfrm>
            <a:off x="5029200" y="5174982"/>
            <a:ext cx="5487046" cy="1659205"/>
          </a:xfrm>
          <a:prstGeom prst="wedgeEllipseCallout">
            <a:avLst>
              <a:gd name="adj1" fmla="val -19831"/>
              <a:gd name="adj2" fmla="val -108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qu</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1.38889E-6 -7.40741E-7 L 0.7309 0.01019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10134600" y="600981"/>
            <a:ext cx="9790471" cy="3686085"/>
            <a:chOff x="-724206" y="642075"/>
            <a:chExt cx="5631486"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24206" y="642075"/>
              <a:ext cx="4940647"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949442" y="1706880"/>
              <a:ext cx="2957838"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Chúc mừng các em</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pic>
        <p:nvPicPr>
          <p:cNvPr id="13" name="Picture 12" descr="Káº¿t quáº£ hÃ¬nh áº£nh cho win text gif"/>
          <p:cNvPicPr>
            <a:picLocks noChangeAspect="1" noChangeArrowheads="1" noCrop="1"/>
          </p:cNvPicPr>
          <p:nvPr/>
        </p:nvPicPr>
        <p:blipFill>
          <a:blip r:embed="rId12"/>
          <a:srcRect/>
          <a:stretch>
            <a:fillRect/>
          </a:stretch>
        </p:blipFill>
        <p:spPr bwMode="auto">
          <a:xfrm>
            <a:off x="4046988" y="1613213"/>
            <a:ext cx="4402824" cy="44028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2.5E-6 -1.48148E-6 L 0.73086 0.01019 " pathEditMode="relative" rAng="0" ptsTypes="AA">
                                      <p:cBhvr>
                                        <p:cTn id="14" dur="3500" fill="hold"/>
                                        <p:tgtEl>
                                          <p:spTgt spid="9"/>
                                        </p:tgtEl>
                                        <p:attrNameLst>
                                          <p:attrName>ppt_x</p:attrName>
                                          <p:attrName>ppt_y</p:attrName>
                                        </p:attrNameLst>
                                      </p:cBhvr>
                                      <p:rCtr x="36549" y="509"/>
                                    </p:animMotion>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8"/>
                </p:tgtEl>
              </p:cMediaNode>
            </p:audio>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withEffect">
                                  <p:stCondLst>
                                    <p:cond delay="0"/>
                                  </p:stCondLst>
                                  <p:childTnLst>
                                    <p:cmd type="call" cmd="playFrom(0.0)">
                                      <p:cBhvr>
                                        <p:cTn id="27" dur="4414" fill="hold"/>
                                        <p:tgtEl>
                                          <p:spTgt spid="12"/>
                                        </p:tgtEl>
                                      </p:cBhvr>
                                    </p:cmd>
                                  </p:childTnLst>
                                </p:cTn>
                              </p:par>
                              <p:par>
                                <p:cTn id="28" presetID="63" presetClass="path" presetSubtype="0" accel="50000" decel="50000" fill="hold" nodeType="withEffect">
                                  <p:stCondLst>
                                    <p:cond delay="0"/>
                                  </p:stCondLst>
                                  <p:childTnLst>
                                    <p:animMotion origin="layout" path="M 0.73086 0.01019 L 1.64753 0.0213 " pathEditMode="relative" rAng="0" ptsTypes="AA">
                                      <p:cBhvr>
                                        <p:cTn id="29"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30" fill="hold" display="0">
                  <p:stCondLst>
                    <p:cond delay="indefinite"/>
                  </p:stCondLst>
                  <p:endCondLst>
                    <p:cond evt="onStopAudio" delay="0">
                      <p:tgtEl>
                        <p:sldTgt/>
                      </p:tgtEl>
                    </p:cond>
                  </p:endCondLst>
                </p:cTn>
                <p:tgtEl>
                  <p:spTgt spid="1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CE544-CF4F-41DA-94B8-8C12CFFE3EC3}"/>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74EC476D-635C-406D-BB2F-E6614B24EA82}"/>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0E93EA3A-1C49-4959-9BB2-B2DA7A2FB2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 name="Group 4">
            <a:extLst>
              <a:ext uri="{FF2B5EF4-FFF2-40B4-BE49-F238E27FC236}">
                <a16:creationId xmlns:a16="http://schemas.microsoft.com/office/drawing/2014/main" id="{68EAC11D-F9B6-4183-8162-FB51C27BA2E7}"/>
              </a:ext>
            </a:extLst>
          </p:cNvPr>
          <p:cNvGrpSpPr/>
          <p:nvPr/>
        </p:nvGrpSpPr>
        <p:grpSpPr>
          <a:xfrm>
            <a:off x="1821904" y="1362066"/>
            <a:ext cx="8492016" cy="2919569"/>
            <a:chOff x="1868200" y="2198564"/>
            <a:chExt cx="8492016" cy="2919569"/>
          </a:xfrm>
          <a:pattFill prst="trellis">
            <a:fgClr>
              <a:srgbClr val="BCE6EB"/>
            </a:fgClr>
            <a:bgClr>
              <a:schemeClr val="bg1"/>
            </a:bgClr>
          </a:pattFill>
        </p:grpSpPr>
        <p:sp>
          <p:nvSpPr>
            <p:cNvPr id="6" name="Rectangle: Rounded Corners 1">
              <a:extLst>
                <a:ext uri="{FF2B5EF4-FFF2-40B4-BE49-F238E27FC236}">
                  <a16:creationId xmlns:a16="http://schemas.microsoft.com/office/drawing/2014/main" id="{B592C820-AF41-481D-80EA-B1C73F7A98DB}"/>
                </a:ext>
              </a:extLst>
            </p:cNvPr>
            <p:cNvSpPr/>
            <p:nvPr/>
          </p:nvSpPr>
          <p:spPr>
            <a:xfrm>
              <a:off x="1868200" y="2198564"/>
              <a:ext cx="8492016" cy="2919569"/>
            </a:xfrm>
            <a:prstGeom prst="roundRect">
              <a:avLst/>
            </a:prstGeom>
            <a:solidFill>
              <a:srgbClr val="FDCFDF"/>
            </a:solidFill>
            <a:ln w="3810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8F3881B6-0125-474F-B186-938D6C14175D}"/>
                </a:ext>
              </a:extLst>
            </p:cNvPr>
            <p:cNvSpPr txBox="1"/>
            <p:nvPr/>
          </p:nvSpPr>
          <p:spPr>
            <a:xfrm>
              <a:off x="3553836" y="2411854"/>
              <a:ext cx="517670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8575">
                    <a:solidFill>
                      <a:prstClr val="white"/>
                    </a:solidFill>
                    <a:prstDash val="solid"/>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TIẾNG VIỆT 1</a:t>
              </a:r>
            </a:p>
          </p:txBody>
        </p:sp>
        <p:sp>
          <p:nvSpPr>
            <p:cNvPr id="8" name="TextBox 7">
              <a:extLst>
                <a:ext uri="{FF2B5EF4-FFF2-40B4-BE49-F238E27FC236}">
                  <a16:creationId xmlns:a16="http://schemas.microsoft.com/office/drawing/2014/main" id="{DFFA24FE-73EF-4785-AA5D-FE94737A959A}"/>
                </a:ext>
              </a:extLst>
            </p:cNvPr>
            <p:cNvSpPr txBox="1"/>
            <p:nvPr/>
          </p:nvSpPr>
          <p:spPr>
            <a:xfrm>
              <a:off x="1873098" y="3464243"/>
              <a:ext cx="837751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w="0"/>
                  <a:solidFill>
                    <a:srgbClr val="AA4A30"/>
                  </a:solidFill>
                  <a:effectLst>
                    <a:outerShdw blurRad="38100" dist="25400" dir="5400000" algn="ctr" rotWithShape="0">
                      <a:srgbClr val="6E747A">
                        <a:alpha val="43000"/>
                      </a:srgbClr>
                    </a:outerShdw>
                  </a:effectLst>
                  <a:uLnTx/>
                  <a:uFillTx/>
                  <a:latin typeface="Calibri" panose="020F0502020204030204"/>
                  <a:ea typeface="+mn-ea"/>
                  <a:cs typeface="+mn-cs"/>
                </a:rPr>
                <a:t>Bài</a:t>
              </a:r>
              <a:r>
                <a:rPr kumimoji="0" lang="en-US" sz="7200" b="1" i="0" u="none" strike="noStrike" kern="1200" cap="none" spc="0" normalizeH="0" baseline="0" noProof="0" dirty="0">
                  <a:ln w="0"/>
                  <a:solidFill>
                    <a:srgbClr val="AA4A30"/>
                  </a:solidFill>
                  <a:effectLst>
                    <a:outerShdw blurRad="38100" dist="25400" dir="5400000" algn="ctr" rotWithShape="0">
                      <a:srgbClr val="6E747A">
                        <a:alpha val="43000"/>
                      </a:srgbClr>
                    </a:outerShdw>
                  </a:effectLst>
                  <a:uLnTx/>
                  <a:uFillTx/>
                  <a:latin typeface="Calibri" panose="020F0502020204030204"/>
                  <a:ea typeface="+mn-ea"/>
                  <a:cs typeface="+mn-cs"/>
                </a:rPr>
                <a:t> 28: Y   </a:t>
              </a:r>
              <a:r>
                <a:rPr kumimoji="0" lang="en-US" sz="7200" b="1" i="0" u="none" strike="noStrike" kern="1200" cap="none" spc="0" normalizeH="0" baseline="0" noProof="0" dirty="0" err="1">
                  <a:ln w="0"/>
                  <a:solidFill>
                    <a:srgbClr val="AA4A30"/>
                  </a:solidFill>
                  <a:effectLst>
                    <a:outerShdw blurRad="38100" dist="25400" dir="5400000" algn="ctr" rotWithShape="0">
                      <a:srgbClr val="6E747A">
                        <a:alpha val="43000"/>
                      </a:srgbClr>
                    </a:outerShdw>
                  </a:effectLst>
                  <a:uLnTx/>
                  <a:uFillTx/>
                  <a:latin typeface="Calibri" panose="020F0502020204030204"/>
                  <a:ea typeface="+mn-ea"/>
                  <a:cs typeface="+mn-cs"/>
                </a:rPr>
                <a:t>y</a:t>
              </a:r>
              <a:r>
                <a:rPr kumimoji="0" lang="en-US" sz="7200" b="1" i="0" u="none" strike="noStrike" kern="1200" cap="none" spc="0" normalizeH="0" baseline="0" noProof="0" dirty="0">
                  <a:ln w="0"/>
                  <a:solidFill>
                    <a:srgbClr val="AA4A30"/>
                  </a:solidFill>
                  <a:effectLst>
                    <a:outerShdw blurRad="38100" dist="25400" dir="5400000" algn="ctr" rotWithShape="0">
                      <a:srgbClr val="6E747A">
                        <a:alpha val="43000"/>
                      </a:srgbClr>
                    </a:outerShdw>
                  </a:effectLst>
                  <a:uLnTx/>
                  <a:uFillTx/>
                  <a:latin typeface="Calibri" panose="020F0502020204030204"/>
                  <a:ea typeface="+mn-ea"/>
                  <a:cs typeface="+mn-cs"/>
                </a:rPr>
                <a:t> </a:t>
              </a:r>
              <a:endParaRPr kumimoji="0" lang="en-US" sz="6000" b="0" i="0" u="none" strike="noStrike" kern="1200" cap="none" spc="0" normalizeH="0" baseline="0" noProof="0" dirty="0">
                <a:ln w="0"/>
                <a:solidFill>
                  <a:prstClr val="black"/>
                </a:solidFill>
                <a:effectLst>
                  <a:outerShdw blurRad="38100" dist="25400" dir="5400000" algn="ctr" rotWithShape="0">
                    <a:srgbClr val="6E747A">
                      <a:alpha val="43000"/>
                    </a:srgbClr>
                  </a:outerShdw>
                </a:effectLst>
                <a:uLnTx/>
                <a:uFillTx/>
                <a:latin typeface="HP-211" panose="020B0803050302020204" pitchFamily="34" charset="0"/>
                <a:ea typeface="+mn-ea"/>
                <a:cs typeface="+mn-cs"/>
              </a:endParaRPr>
            </a:p>
          </p:txBody>
        </p:sp>
      </p:grpSp>
    </p:spTree>
    <p:extLst>
      <p:ext uri="{BB962C8B-B14F-4D97-AF65-F5344CB8AC3E}">
        <p14:creationId xmlns:p14="http://schemas.microsoft.com/office/powerpoint/2010/main" val="3388098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BAC6630E-B3A7-432B-A20F-0900A4C26C0C}"/>
              </a:ext>
            </a:extLst>
          </p:cNvPr>
          <p:cNvSpPr/>
          <p:nvPr/>
        </p:nvSpPr>
        <p:spPr>
          <a:xfrm>
            <a:off x="2913321" y="1169581"/>
            <a:ext cx="6422065" cy="27432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5" name="TextBox 4">
            <a:extLst>
              <a:ext uri="{FF2B5EF4-FFF2-40B4-BE49-F238E27FC236}">
                <a16:creationId xmlns:a16="http://schemas.microsoft.com/office/drawing/2014/main" id="{FDA47F34-6F0B-4262-A5A5-F7680711A5E2}"/>
              </a:ext>
            </a:extLst>
          </p:cNvPr>
          <p:cNvSpPr txBox="1"/>
          <p:nvPr/>
        </p:nvSpPr>
        <p:spPr>
          <a:xfrm>
            <a:off x="4699591" y="1817906"/>
            <a:ext cx="3512287"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a:noFill/>
                </a:ln>
                <a:solidFill>
                  <a:prstClr val="white"/>
                </a:solidFill>
                <a:effectLst/>
                <a:uLnTx/>
                <a:uFillTx/>
                <a:latin typeface="Arial-Rounded"/>
                <a:ea typeface="Arial-Rounded"/>
                <a:cs typeface="+mn-cs"/>
              </a:rPr>
              <a:t>Tiết</a:t>
            </a:r>
            <a:r>
              <a:rPr kumimoji="0" lang="en-US" sz="8800" b="1" i="0" u="none" strike="noStrike" kern="1200" cap="none" spc="0" normalizeH="0" baseline="0" noProof="0" dirty="0">
                <a:ln>
                  <a:noFill/>
                </a:ln>
                <a:solidFill>
                  <a:prstClr val="white"/>
                </a:solidFill>
                <a:effectLst/>
                <a:uLnTx/>
                <a:uFillTx/>
                <a:latin typeface="Arial-Rounded"/>
                <a:ea typeface="Arial-Rounded"/>
                <a:cs typeface="+mn-cs"/>
              </a:rPr>
              <a:t> 1</a:t>
            </a:r>
          </a:p>
        </p:txBody>
      </p:sp>
    </p:spTree>
    <p:extLst>
      <p:ext uri="{BB962C8B-B14F-4D97-AF65-F5344CB8AC3E}">
        <p14:creationId xmlns:p14="http://schemas.microsoft.com/office/powerpoint/2010/main" val="18013581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E5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5B59FBC-A858-4FD6-B76E-583BC3311D08}"/>
              </a:ext>
            </a:extLst>
          </p:cNvPr>
          <p:cNvSpPr/>
          <p:nvPr/>
        </p:nvSpPr>
        <p:spPr>
          <a:xfrm>
            <a:off x="178130" y="239266"/>
            <a:ext cx="11887200" cy="6412676"/>
          </a:xfrm>
          <a:custGeom>
            <a:avLst/>
            <a:gdLst>
              <a:gd name="connsiteX0" fmla="*/ 0 w 11887200"/>
              <a:gd name="connsiteY0" fmla="*/ 0 h 6412676"/>
              <a:gd name="connsiteX1" fmla="*/ 237744 w 11887200"/>
              <a:gd name="connsiteY1" fmla="*/ 0 h 6412676"/>
              <a:gd name="connsiteX2" fmla="*/ 475488 w 11887200"/>
              <a:gd name="connsiteY2" fmla="*/ 0 h 6412676"/>
              <a:gd name="connsiteX3" fmla="*/ 1188720 w 11887200"/>
              <a:gd name="connsiteY3" fmla="*/ 0 h 6412676"/>
              <a:gd name="connsiteX4" fmla="*/ 2020824 w 11887200"/>
              <a:gd name="connsiteY4" fmla="*/ 0 h 6412676"/>
              <a:gd name="connsiteX5" fmla="*/ 2615184 w 11887200"/>
              <a:gd name="connsiteY5" fmla="*/ 0 h 6412676"/>
              <a:gd name="connsiteX6" fmla="*/ 3447288 w 11887200"/>
              <a:gd name="connsiteY6" fmla="*/ 0 h 6412676"/>
              <a:gd name="connsiteX7" fmla="*/ 4279392 w 11887200"/>
              <a:gd name="connsiteY7" fmla="*/ 0 h 6412676"/>
              <a:gd name="connsiteX8" fmla="*/ 4636008 w 11887200"/>
              <a:gd name="connsiteY8" fmla="*/ 0 h 6412676"/>
              <a:gd name="connsiteX9" fmla="*/ 5468112 w 11887200"/>
              <a:gd name="connsiteY9" fmla="*/ 0 h 6412676"/>
              <a:gd name="connsiteX10" fmla="*/ 6181344 w 11887200"/>
              <a:gd name="connsiteY10" fmla="*/ 0 h 6412676"/>
              <a:gd name="connsiteX11" fmla="*/ 6894576 w 11887200"/>
              <a:gd name="connsiteY11" fmla="*/ 0 h 6412676"/>
              <a:gd name="connsiteX12" fmla="*/ 7726680 w 11887200"/>
              <a:gd name="connsiteY12" fmla="*/ 0 h 6412676"/>
              <a:gd name="connsiteX13" fmla="*/ 8202168 w 11887200"/>
              <a:gd name="connsiteY13" fmla="*/ 0 h 6412676"/>
              <a:gd name="connsiteX14" fmla="*/ 8796528 w 11887200"/>
              <a:gd name="connsiteY14" fmla="*/ 0 h 6412676"/>
              <a:gd name="connsiteX15" fmla="*/ 9390888 w 11887200"/>
              <a:gd name="connsiteY15" fmla="*/ 0 h 6412676"/>
              <a:gd name="connsiteX16" fmla="*/ 9747504 w 11887200"/>
              <a:gd name="connsiteY16" fmla="*/ 0 h 6412676"/>
              <a:gd name="connsiteX17" fmla="*/ 10579608 w 11887200"/>
              <a:gd name="connsiteY17" fmla="*/ 0 h 6412676"/>
              <a:gd name="connsiteX18" fmla="*/ 11055096 w 11887200"/>
              <a:gd name="connsiteY18" fmla="*/ 0 h 6412676"/>
              <a:gd name="connsiteX19" fmla="*/ 11887200 w 11887200"/>
              <a:gd name="connsiteY19" fmla="*/ 0 h 6412676"/>
              <a:gd name="connsiteX20" fmla="*/ 11887200 w 11887200"/>
              <a:gd name="connsiteY20" fmla="*/ 711224 h 6412676"/>
              <a:gd name="connsiteX21" fmla="*/ 11887200 w 11887200"/>
              <a:gd name="connsiteY21" fmla="*/ 1294195 h 6412676"/>
              <a:gd name="connsiteX22" fmla="*/ 11887200 w 11887200"/>
              <a:gd name="connsiteY22" fmla="*/ 1748912 h 6412676"/>
              <a:gd name="connsiteX23" fmla="*/ 11887200 w 11887200"/>
              <a:gd name="connsiteY23" fmla="*/ 2203629 h 6412676"/>
              <a:gd name="connsiteX24" fmla="*/ 11887200 w 11887200"/>
              <a:gd name="connsiteY24" fmla="*/ 2850726 h 6412676"/>
              <a:gd name="connsiteX25" fmla="*/ 11887200 w 11887200"/>
              <a:gd name="connsiteY25" fmla="*/ 3241316 h 6412676"/>
              <a:gd name="connsiteX26" fmla="*/ 11887200 w 11887200"/>
              <a:gd name="connsiteY26" fmla="*/ 3952540 h 6412676"/>
              <a:gd name="connsiteX27" fmla="*/ 11887200 w 11887200"/>
              <a:gd name="connsiteY27" fmla="*/ 4535511 h 6412676"/>
              <a:gd name="connsiteX28" fmla="*/ 11887200 w 11887200"/>
              <a:gd name="connsiteY28" fmla="*/ 4990228 h 6412676"/>
              <a:gd name="connsiteX29" fmla="*/ 11887200 w 11887200"/>
              <a:gd name="connsiteY29" fmla="*/ 5380818 h 6412676"/>
              <a:gd name="connsiteX30" fmla="*/ 11887200 w 11887200"/>
              <a:gd name="connsiteY30" fmla="*/ 6412676 h 6412676"/>
              <a:gd name="connsiteX31" fmla="*/ 11649456 w 11887200"/>
              <a:gd name="connsiteY31" fmla="*/ 6412676 h 6412676"/>
              <a:gd name="connsiteX32" fmla="*/ 11292840 w 11887200"/>
              <a:gd name="connsiteY32" fmla="*/ 6412676 h 6412676"/>
              <a:gd name="connsiteX33" fmla="*/ 10817352 w 11887200"/>
              <a:gd name="connsiteY33" fmla="*/ 6412676 h 6412676"/>
              <a:gd name="connsiteX34" fmla="*/ 9985248 w 11887200"/>
              <a:gd name="connsiteY34" fmla="*/ 6412676 h 6412676"/>
              <a:gd name="connsiteX35" fmla="*/ 9390888 w 11887200"/>
              <a:gd name="connsiteY35" fmla="*/ 6412676 h 6412676"/>
              <a:gd name="connsiteX36" fmla="*/ 8915400 w 11887200"/>
              <a:gd name="connsiteY36" fmla="*/ 6412676 h 6412676"/>
              <a:gd name="connsiteX37" fmla="*/ 8558784 w 11887200"/>
              <a:gd name="connsiteY37" fmla="*/ 6412676 h 6412676"/>
              <a:gd name="connsiteX38" fmla="*/ 8083296 w 11887200"/>
              <a:gd name="connsiteY38" fmla="*/ 6412676 h 6412676"/>
              <a:gd name="connsiteX39" fmla="*/ 7607808 w 11887200"/>
              <a:gd name="connsiteY39" fmla="*/ 6412676 h 6412676"/>
              <a:gd name="connsiteX40" fmla="*/ 6894576 w 11887200"/>
              <a:gd name="connsiteY40" fmla="*/ 6412676 h 6412676"/>
              <a:gd name="connsiteX41" fmla="*/ 6419088 w 11887200"/>
              <a:gd name="connsiteY41" fmla="*/ 6412676 h 6412676"/>
              <a:gd name="connsiteX42" fmla="*/ 5705856 w 11887200"/>
              <a:gd name="connsiteY42" fmla="*/ 6412676 h 6412676"/>
              <a:gd name="connsiteX43" fmla="*/ 5468112 w 11887200"/>
              <a:gd name="connsiteY43" fmla="*/ 6412676 h 6412676"/>
              <a:gd name="connsiteX44" fmla="*/ 4636008 w 11887200"/>
              <a:gd name="connsiteY44" fmla="*/ 6412676 h 6412676"/>
              <a:gd name="connsiteX45" fmla="*/ 4279392 w 11887200"/>
              <a:gd name="connsiteY45" fmla="*/ 6412676 h 6412676"/>
              <a:gd name="connsiteX46" fmla="*/ 3685032 w 11887200"/>
              <a:gd name="connsiteY46" fmla="*/ 6412676 h 6412676"/>
              <a:gd name="connsiteX47" fmla="*/ 3209544 w 11887200"/>
              <a:gd name="connsiteY47" fmla="*/ 6412676 h 6412676"/>
              <a:gd name="connsiteX48" fmla="*/ 2615184 w 11887200"/>
              <a:gd name="connsiteY48" fmla="*/ 6412676 h 6412676"/>
              <a:gd name="connsiteX49" fmla="*/ 1783080 w 11887200"/>
              <a:gd name="connsiteY49" fmla="*/ 6412676 h 6412676"/>
              <a:gd name="connsiteX50" fmla="*/ 1426464 w 11887200"/>
              <a:gd name="connsiteY50" fmla="*/ 6412676 h 6412676"/>
              <a:gd name="connsiteX51" fmla="*/ 950976 w 11887200"/>
              <a:gd name="connsiteY51" fmla="*/ 6412676 h 6412676"/>
              <a:gd name="connsiteX52" fmla="*/ 713232 w 11887200"/>
              <a:gd name="connsiteY52" fmla="*/ 6412676 h 6412676"/>
              <a:gd name="connsiteX53" fmla="*/ 0 w 11887200"/>
              <a:gd name="connsiteY53" fmla="*/ 6412676 h 6412676"/>
              <a:gd name="connsiteX54" fmla="*/ 0 w 11887200"/>
              <a:gd name="connsiteY54" fmla="*/ 5765579 h 6412676"/>
              <a:gd name="connsiteX55" fmla="*/ 0 w 11887200"/>
              <a:gd name="connsiteY55" fmla="*/ 5310862 h 6412676"/>
              <a:gd name="connsiteX56" fmla="*/ 0 w 11887200"/>
              <a:gd name="connsiteY56" fmla="*/ 4920271 h 6412676"/>
              <a:gd name="connsiteX57" fmla="*/ 0 w 11887200"/>
              <a:gd name="connsiteY57" fmla="*/ 4465554 h 6412676"/>
              <a:gd name="connsiteX58" fmla="*/ 0 w 11887200"/>
              <a:gd name="connsiteY58" fmla="*/ 3818457 h 6412676"/>
              <a:gd name="connsiteX59" fmla="*/ 0 w 11887200"/>
              <a:gd name="connsiteY59" fmla="*/ 3427867 h 6412676"/>
              <a:gd name="connsiteX60" fmla="*/ 0 w 11887200"/>
              <a:gd name="connsiteY60" fmla="*/ 2780770 h 6412676"/>
              <a:gd name="connsiteX61" fmla="*/ 0 w 11887200"/>
              <a:gd name="connsiteY61" fmla="*/ 2390179 h 6412676"/>
              <a:gd name="connsiteX62" fmla="*/ 0 w 11887200"/>
              <a:gd name="connsiteY62" fmla="*/ 1743082 h 6412676"/>
              <a:gd name="connsiteX63" fmla="*/ 0 w 11887200"/>
              <a:gd name="connsiteY63" fmla="*/ 1224238 h 6412676"/>
              <a:gd name="connsiteX64" fmla="*/ 0 w 11887200"/>
              <a:gd name="connsiteY64" fmla="*/ 641268 h 6412676"/>
              <a:gd name="connsiteX65" fmla="*/ 0 w 11887200"/>
              <a:gd name="connsiteY65" fmla="*/ 0 h 6412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1887200" h="6412676" fill="none" extrusionOk="0">
                <a:moveTo>
                  <a:pt x="0" y="0"/>
                </a:moveTo>
                <a:cubicBezTo>
                  <a:pt x="97551" y="-7593"/>
                  <a:pt x="178421" y="20956"/>
                  <a:pt x="237744" y="0"/>
                </a:cubicBezTo>
                <a:cubicBezTo>
                  <a:pt x="297067" y="-20956"/>
                  <a:pt x="414023" y="22521"/>
                  <a:pt x="475488" y="0"/>
                </a:cubicBezTo>
                <a:cubicBezTo>
                  <a:pt x="536953" y="-22521"/>
                  <a:pt x="956569" y="15450"/>
                  <a:pt x="1188720" y="0"/>
                </a:cubicBezTo>
                <a:cubicBezTo>
                  <a:pt x="1420871" y="-15450"/>
                  <a:pt x="1723862" y="43650"/>
                  <a:pt x="2020824" y="0"/>
                </a:cubicBezTo>
                <a:cubicBezTo>
                  <a:pt x="2317786" y="-43650"/>
                  <a:pt x="2397154" y="65525"/>
                  <a:pt x="2615184" y="0"/>
                </a:cubicBezTo>
                <a:cubicBezTo>
                  <a:pt x="2833214" y="-65525"/>
                  <a:pt x="3225369" y="64638"/>
                  <a:pt x="3447288" y="0"/>
                </a:cubicBezTo>
                <a:cubicBezTo>
                  <a:pt x="3669207" y="-64638"/>
                  <a:pt x="3979745" y="45573"/>
                  <a:pt x="4279392" y="0"/>
                </a:cubicBezTo>
                <a:cubicBezTo>
                  <a:pt x="4579039" y="-45573"/>
                  <a:pt x="4548156" y="36402"/>
                  <a:pt x="4636008" y="0"/>
                </a:cubicBezTo>
                <a:cubicBezTo>
                  <a:pt x="4723860" y="-36402"/>
                  <a:pt x="5282109" y="97030"/>
                  <a:pt x="5468112" y="0"/>
                </a:cubicBezTo>
                <a:cubicBezTo>
                  <a:pt x="5654115" y="-97030"/>
                  <a:pt x="6023677" y="65919"/>
                  <a:pt x="6181344" y="0"/>
                </a:cubicBezTo>
                <a:cubicBezTo>
                  <a:pt x="6339011" y="-65919"/>
                  <a:pt x="6643176" y="19505"/>
                  <a:pt x="6894576" y="0"/>
                </a:cubicBezTo>
                <a:cubicBezTo>
                  <a:pt x="7145976" y="-19505"/>
                  <a:pt x="7380281" y="38849"/>
                  <a:pt x="7726680" y="0"/>
                </a:cubicBezTo>
                <a:cubicBezTo>
                  <a:pt x="8073079" y="-38849"/>
                  <a:pt x="8051691" y="47937"/>
                  <a:pt x="8202168" y="0"/>
                </a:cubicBezTo>
                <a:cubicBezTo>
                  <a:pt x="8352645" y="-47937"/>
                  <a:pt x="8577157" y="11743"/>
                  <a:pt x="8796528" y="0"/>
                </a:cubicBezTo>
                <a:cubicBezTo>
                  <a:pt x="9015899" y="-11743"/>
                  <a:pt x="9138009" y="36802"/>
                  <a:pt x="9390888" y="0"/>
                </a:cubicBezTo>
                <a:cubicBezTo>
                  <a:pt x="9643767" y="-36802"/>
                  <a:pt x="9587586" y="34229"/>
                  <a:pt x="9747504" y="0"/>
                </a:cubicBezTo>
                <a:cubicBezTo>
                  <a:pt x="9907422" y="-34229"/>
                  <a:pt x="10290159" y="21608"/>
                  <a:pt x="10579608" y="0"/>
                </a:cubicBezTo>
                <a:cubicBezTo>
                  <a:pt x="10869057" y="-21608"/>
                  <a:pt x="10920242" y="56102"/>
                  <a:pt x="11055096" y="0"/>
                </a:cubicBezTo>
                <a:cubicBezTo>
                  <a:pt x="11189950" y="-56102"/>
                  <a:pt x="11713895" y="99322"/>
                  <a:pt x="11887200" y="0"/>
                </a:cubicBezTo>
                <a:cubicBezTo>
                  <a:pt x="11890616" y="197788"/>
                  <a:pt x="11817653" y="430151"/>
                  <a:pt x="11887200" y="711224"/>
                </a:cubicBezTo>
                <a:cubicBezTo>
                  <a:pt x="11956747" y="992297"/>
                  <a:pt x="11866461" y="1116299"/>
                  <a:pt x="11887200" y="1294195"/>
                </a:cubicBezTo>
                <a:cubicBezTo>
                  <a:pt x="11907939" y="1472091"/>
                  <a:pt x="11845218" y="1566943"/>
                  <a:pt x="11887200" y="1748912"/>
                </a:cubicBezTo>
                <a:cubicBezTo>
                  <a:pt x="11929182" y="1930881"/>
                  <a:pt x="11864552" y="2034863"/>
                  <a:pt x="11887200" y="2203629"/>
                </a:cubicBezTo>
                <a:cubicBezTo>
                  <a:pt x="11909848" y="2372395"/>
                  <a:pt x="11827191" y="2545067"/>
                  <a:pt x="11887200" y="2850726"/>
                </a:cubicBezTo>
                <a:cubicBezTo>
                  <a:pt x="11947209" y="3156385"/>
                  <a:pt x="11874592" y="3121047"/>
                  <a:pt x="11887200" y="3241316"/>
                </a:cubicBezTo>
                <a:cubicBezTo>
                  <a:pt x="11899808" y="3361585"/>
                  <a:pt x="11853837" y="3610109"/>
                  <a:pt x="11887200" y="3952540"/>
                </a:cubicBezTo>
                <a:cubicBezTo>
                  <a:pt x="11920563" y="4294971"/>
                  <a:pt x="11865146" y="4303131"/>
                  <a:pt x="11887200" y="4535511"/>
                </a:cubicBezTo>
                <a:cubicBezTo>
                  <a:pt x="11909254" y="4767891"/>
                  <a:pt x="11847325" y="4831477"/>
                  <a:pt x="11887200" y="4990228"/>
                </a:cubicBezTo>
                <a:cubicBezTo>
                  <a:pt x="11927075" y="5148979"/>
                  <a:pt x="11859575" y="5271094"/>
                  <a:pt x="11887200" y="5380818"/>
                </a:cubicBezTo>
                <a:cubicBezTo>
                  <a:pt x="11914825" y="5490542"/>
                  <a:pt x="11786880" y="6125195"/>
                  <a:pt x="11887200" y="6412676"/>
                </a:cubicBezTo>
                <a:cubicBezTo>
                  <a:pt x="11831443" y="6431692"/>
                  <a:pt x="11745096" y="6409084"/>
                  <a:pt x="11649456" y="6412676"/>
                </a:cubicBezTo>
                <a:cubicBezTo>
                  <a:pt x="11553816" y="6416268"/>
                  <a:pt x="11462882" y="6396819"/>
                  <a:pt x="11292840" y="6412676"/>
                </a:cubicBezTo>
                <a:cubicBezTo>
                  <a:pt x="11122798" y="6428533"/>
                  <a:pt x="10914513" y="6400285"/>
                  <a:pt x="10817352" y="6412676"/>
                </a:cubicBezTo>
                <a:cubicBezTo>
                  <a:pt x="10720191" y="6425067"/>
                  <a:pt x="10261345" y="6363307"/>
                  <a:pt x="9985248" y="6412676"/>
                </a:cubicBezTo>
                <a:cubicBezTo>
                  <a:pt x="9709151" y="6462045"/>
                  <a:pt x="9589122" y="6380040"/>
                  <a:pt x="9390888" y="6412676"/>
                </a:cubicBezTo>
                <a:cubicBezTo>
                  <a:pt x="9192654" y="6445312"/>
                  <a:pt x="9145782" y="6400095"/>
                  <a:pt x="8915400" y="6412676"/>
                </a:cubicBezTo>
                <a:cubicBezTo>
                  <a:pt x="8685018" y="6425257"/>
                  <a:pt x="8706145" y="6396838"/>
                  <a:pt x="8558784" y="6412676"/>
                </a:cubicBezTo>
                <a:cubicBezTo>
                  <a:pt x="8411423" y="6428514"/>
                  <a:pt x="8287365" y="6399260"/>
                  <a:pt x="8083296" y="6412676"/>
                </a:cubicBezTo>
                <a:cubicBezTo>
                  <a:pt x="7879227" y="6426092"/>
                  <a:pt x="7785008" y="6359033"/>
                  <a:pt x="7607808" y="6412676"/>
                </a:cubicBezTo>
                <a:cubicBezTo>
                  <a:pt x="7430608" y="6466319"/>
                  <a:pt x="7162610" y="6387117"/>
                  <a:pt x="6894576" y="6412676"/>
                </a:cubicBezTo>
                <a:cubicBezTo>
                  <a:pt x="6626542" y="6438235"/>
                  <a:pt x="6569291" y="6393986"/>
                  <a:pt x="6419088" y="6412676"/>
                </a:cubicBezTo>
                <a:cubicBezTo>
                  <a:pt x="6268885" y="6431366"/>
                  <a:pt x="5865370" y="6336729"/>
                  <a:pt x="5705856" y="6412676"/>
                </a:cubicBezTo>
                <a:cubicBezTo>
                  <a:pt x="5546342" y="6488623"/>
                  <a:pt x="5517640" y="6410322"/>
                  <a:pt x="5468112" y="6412676"/>
                </a:cubicBezTo>
                <a:cubicBezTo>
                  <a:pt x="5418584" y="6415030"/>
                  <a:pt x="4925500" y="6385132"/>
                  <a:pt x="4636008" y="6412676"/>
                </a:cubicBezTo>
                <a:cubicBezTo>
                  <a:pt x="4346516" y="6440220"/>
                  <a:pt x="4452489" y="6412591"/>
                  <a:pt x="4279392" y="6412676"/>
                </a:cubicBezTo>
                <a:cubicBezTo>
                  <a:pt x="4106295" y="6412761"/>
                  <a:pt x="3910299" y="6374870"/>
                  <a:pt x="3685032" y="6412676"/>
                </a:cubicBezTo>
                <a:cubicBezTo>
                  <a:pt x="3459765" y="6450482"/>
                  <a:pt x="3429398" y="6385043"/>
                  <a:pt x="3209544" y="6412676"/>
                </a:cubicBezTo>
                <a:cubicBezTo>
                  <a:pt x="2989690" y="6440309"/>
                  <a:pt x="2803749" y="6343972"/>
                  <a:pt x="2615184" y="6412676"/>
                </a:cubicBezTo>
                <a:cubicBezTo>
                  <a:pt x="2426619" y="6481380"/>
                  <a:pt x="1950148" y="6344287"/>
                  <a:pt x="1783080" y="6412676"/>
                </a:cubicBezTo>
                <a:cubicBezTo>
                  <a:pt x="1616012" y="6481065"/>
                  <a:pt x="1537761" y="6394006"/>
                  <a:pt x="1426464" y="6412676"/>
                </a:cubicBezTo>
                <a:cubicBezTo>
                  <a:pt x="1315167" y="6431346"/>
                  <a:pt x="1127184" y="6403799"/>
                  <a:pt x="950976" y="6412676"/>
                </a:cubicBezTo>
                <a:cubicBezTo>
                  <a:pt x="774768" y="6421553"/>
                  <a:pt x="764957" y="6396773"/>
                  <a:pt x="713232" y="6412676"/>
                </a:cubicBezTo>
                <a:cubicBezTo>
                  <a:pt x="661507" y="6428579"/>
                  <a:pt x="273064" y="6371404"/>
                  <a:pt x="0" y="6412676"/>
                </a:cubicBezTo>
                <a:cubicBezTo>
                  <a:pt x="-10310" y="6216871"/>
                  <a:pt x="15948" y="6053713"/>
                  <a:pt x="0" y="5765579"/>
                </a:cubicBezTo>
                <a:cubicBezTo>
                  <a:pt x="-15948" y="5477445"/>
                  <a:pt x="52003" y="5435787"/>
                  <a:pt x="0" y="5310862"/>
                </a:cubicBezTo>
                <a:cubicBezTo>
                  <a:pt x="-52003" y="5185937"/>
                  <a:pt x="42909" y="5026919"/>
                  <a:pt x="0" y="4920271"/>
                </a:cubicBezTo>
                <a:cubicBezTo>
                  <a:pt x="-42909" y="4813623"/>
                  <a:pt x="52935" y="4588530"/>
                  <a:pt x="0" y="4465554"/>
                </a:cubicBezTo>
                <a:cubicBezTo>
                  <a:pt x="-52935" y="4342578"/>
                  <a:pt x="9469" y="3972753"/>
                  <a:pt x="0" y="3818457"/>
                </a:cubicBezTo>
                <a:cubicBezTo>
                  <a:pt x="-9469" y="3664161"/>
                  <a:pt x="25805" y="3532848"/>
                  <a:pt x="0" y="3427867"/>
                </a:cubicBezTo>
                <a:cubicBezTo>
                  <a:pt x="-25805" y="3322886"/>
                  <a:pt x="28279" y="3034965"/>
                  <a:pt x="0" y="2780770"/>
                </a:cubicBezTo>
                <a:cubicBezTo>
                  <a:pt x="-28279" y="2526575"/>
                  <a:pt x="2369" y="2560782"/>
                  <a:pt x="0" y="2390179"/>
                </a:cubicBezTo>
                <a:cubicBezTo>
                  <a:pt x="-2369" y="2219576"/>
                  <a:pt x="6024" y="2008757"/>
                  <a:pt x="0" y="1743082"/>
                </a:cubicBezTo>
                <a:cubicBezTo>
                  <a:pt x="-6024" y="1477407"/>
                  <a:pt x="19596" y="1393468"/>
                  <a:pt x="0" y="1224238"/>
                </a:cubicBezTo>
                <a:cubicBezTo>
                  <a:pt x="-19596" y="1055008"/>
                  <a:pt x="43767" y="788739"/>
                  <a:pt x="0" y="641268"/>
                </a:cubicBezTo>
                <a:cubicBezTo>
                  <a:pt x="-43767" y="493797"/>
                  <a:pt x="17353" y="272837"/>
                  <a:pt x="0" y="0"/>
                </a:cubicBezTo>
                <a:close/>
              </a:path>
              <a:path w="11887200" h="6412676" stroke="0" extrusionOk="0">
                <a:moveTo>
                  <a:pt x="0" y="0"/>
                </a:moveTo>
                <a:cubicBezTo>
                  <a:pt x="265773" y="-73457"/>
                  <a:pt x="503829" y="89683"/>
                  <a:pt x="832104" y="0"/>
                </a:cubicBezTo>
                <a:cubicBezTo>
                  <a:pt x="1160379" y="-89683"/>
                  <a:pt x="954353" y="1497"/>
                  <a:pt x="1069848" y="0"/>
                </a:cubicBezTo>
                <a:cubicBezTo>
                  <a:pt x="1185343" y="-1497"/>
                  <a:pt x="1632088" y="34509"/>
                  <a:pt x="1783080" y="0"/>
                </a:cubicBezTo>
                <a:cubicBezTo>
                  <a:pt x="1934072" y="-34509"/>
                  <a:pt x="2160095" y="49510"/>
                  <a:pt x="2258568" y="0"/>
                </a:cubicBezTo>
                <a:cubicBezTo>
                  <a:pt x="2357041" y="-49510"/>
                  <a:pt x="2608694" y="17288"/>
                  <a:pt x="2734056" y="0"/>
                </a:cubicBezTo>
                <a:cubicBezTo>
                  <a:pt x="2859418" y="-17288"/>
                  <a:pt x="3089268" y="45805"/>
                  <a:pt x="3328416" y="0"/>
                </a:cubicBezTo>
                <a:cubicBezTo>
                  <a:pt x="3567564" y="-45805"/>
                  <a:pt x="3469435" y="934"/>
                  <a:pt x="3566160" y="0"/>
                </a:cubicBezTo>
                <a:cubicBezTo>
                  <a:pt x="3662885" y="-934"/>
                  <a:pt x="3978511" y="66495"/>
                  <a:pt x="4160520" y="0"/>
                </a:cubicBezTo>
                <a:cubicBezTo>
                  <a:pt x="4342529" y="-66495"/>
                  <a:pt x="4535775" y="4978"/>
                  <a:pt x="4636008" y="0"/>
                </a:cubicBezTo>
                <a:cubicBezTo>
                  <a:pt x="4736241" y="-4978"/>
                  <a:pt x="4831413" y="23509"/>
                  <a:pt x="4992624" y="0"/>
                </a:cubicBezTo>
                <a:cubicBezTo>
                  <a:pt x="5153835" y="-23509"/>
                  <a:pt x="5458645" y="39196"/>
                  <a:pt x="5705856" y="0"/>
                </a:cubicBezTo>
                <a:cubicBezTo>
                  <a:pt x="5953067" y="-39196"/>
                  <a:pt x="5840252" y="11776"/>
                  <a:pt x="5943600" y="0"/>
                </a:cubicBezTo>
                <a:cubicBezTo>
                  <a:pt x="6046948" y="-11776"/>
                  <a:pt x="6415342" y="56647"/>
                  <a:pt x="6537960" y="0"/>
                </a:cubicBezTo>
                <a:cubicBezTo>
                  <a:pt x="6660578" y="-56647"/>
                  <a:pt x="6725317" y="22152"/>
                  <a:pt x="6775704" y="0"/>
                </a:cubicBezTo>
                <a:cubicBezTo>
                  <a:pt x="6826091" y="-22152"/>
                  <a:pt x="7320580" y="69080"/>
                  <a:pt x="7488936" y="0"/>
                </a:cubicBezTo>
                <a:cubicBezTo>
                  <a:pt x="7657292" y="-69080"/>
                  <a:pt x="7908044" y="3785"/>
                  <a:pt x="8321040" y="0"/>
                </a:cubicBezTo>
                <a:cubicBezTo>
                  <a:pt x="8734036" y="-3785"/>
                  <a:pt x="8579152" y="40088"/>
                  <a:pt x="8677656" y="0"/>
                </a:cubicBezTo>
                <a:cubicBezTo>
                  <a:pt x="8776160" y="-40088"/>
                  <a:pt x="9028946" y="34039"/>
                  <a:pt x="9272016" y="0"/>
                </a:cubicBezTo>
                <a:cubicBezTo>
                  <a:pt x="9515086" y="-34039"/>
                  <a:pt x="9772614" y="82188"/>
                  <a:pt x="9985248" y="0"/>
                </a:cubicBezTo>
                <a:cubicBezTo>
                  <a:pt x="10197882" y="-82188"/>
                  <a:pt x="10375423" y="1873"/>
                  <a:pt x="10698480" y="0"/>
                </a:cubicBezTo>
                <a:cubicBezTo>
                  <a:pt x="11021537" y="-1873"/>
                  <a:pt x="11631023" y="14155"/>
                  <a:pt x="11887200" y="0"/>
                </a:cubicBezTo>
                <a:cubicBezTo>
                  <a:pt x="11971304" y="248654"/>
                  <a:pt x="11816990" y="370450"/>
                  <a:pt x="11887200" y="711224"/>
                </a:cubicBezTo>
                <a:cubicBezTo>
                  <a:pt x="11957410" y="1051998"/>
                  <a:pt x="11851388" y="1215102"/>
                  <a:pt x="11887200" y="1358321"/>
                </a:cubicBezTo>
                <a:cubicBezTo>
                  <a:pt x="11923012" y="1501540"/>
                  <a:pt x="11821308" y="1809826"/>
                  <a:pt x="11887200" y="2005419"/>
                </a:cubicBezTo>
                <a:cubicBezTo>
                  <a:pt x="11953092" y="2201012"/>
                  <a:pt x="11812962" y="2455930"/>
                  <a:pt x="11887200" y="2716643"/>
                </a:cubicBezTo>
                <a:cubicBezTo>
                  <a:pt x="11961438" y="2977356"/>
                  <a:pt x="11845021" y="3005465"/>
                  <a:pt x="11887200" y="3235487"/>
                </a:cubicBezTo>
                <a:cubicBezTo>
                  <a:pt x="11929379" y="3465509"/>
                  <a:pt x="11838983" y="3786128"/>
                  <a:pt x="11887200" y="3946711"/>
                </a:cubicBezTo>
                <a:cubicBezTo>
                  <a:pt x="11935417" y="4107294"/>
                  <a:pt x="11873890" y="4260870"/>
                  <a:pt x="11887200" y="4465554"/>
                </a:cubicBezTo>
                <a:cubicBezTo>
                  <a:pt x="11900510" y="4670238"/>
                  <a:pt x="11863895" y="4902645"/>
                  <a:pt x="11887200" y="5112652"/>
                </a:cubicBezTo>
                <a:cubicBezTo>
                  <a:pt x="11910505" y="5322659"/>
                  <a:pt x="11871659" y="5471898"/>
                  <a:pt x="11887200" y="5695622"/>
                </a:cubicBezTo>
                <a:cubicBezTo>
                  <a:pt x="11902741" y="5919346"/>
                  <a:pt x="11835976" y="6137365"/>
                  <a:pt x="11887200" y="6412676"/>
                </a:cubicBezTo>
                <a:cubicBezTo>
                  <a:pt x="11826989" y="6421651"/>
                  <a:pt x="11720580" y="6386844"/>
                  <a:pt x="11649456" y="6412676"/>
                </a:cubicBezTo>
                <a:cubicBezTo>
                  <a:pt x="11578332" y="6438508"/>
                  <a:pt x="11384207" y="6378780"/>
                  <a:pt x="11173968" y="6412676"/>
                </a:cubicBezTo>
                <a:cubicBezTo>
                  <a:pt x="10963729" y="6446572"/>
                  <a:pt x="10891809" y="6393000"/>
                  <a:pt x="10698480" y="6412676"/>
                </a:cubicBezTo>
                <a:cubicBezTo>
                  <a:pt x="10505151" y="6432352"/>
                  <a:pt x="10345498" y="6374173"/>
                  <a:pt x="10104120" y="6412676"/>
                </a:cubicBezTo>
                <a:cubicBezTo>
                  <a:pt x="9862742" y="6451179"/>
                  <a:pt x="9886641" y="6402781"/>
                  <a:pt x="9747504" y="6412676"/>
                </a:cubicBezTo>
                <a:cubicBezTo>
                  <a:pt x="9608367" y="6422571"/>
                  <a:pt x="9273745" y="6339009"/>
                  <a:pt x="8915400" y="6412676"/>
                </a:cubicBezTo>
                <a:cubicBezTo>
                  <a:pt x="8557055" y="6486343"/>
                  <a:pt x="8549276" y="6344547"/>
                  <a:pt x="8321040" y="6412676"/>
                </a:cubicBezTo>
                <a:cubicBezTo>
                  <a:pt x="8092804" y="6480805"/>
                  <a:pt x="8078156" y="6399667"/>
                  <a:pt x="7845552" y="6412676"/>
                </a:cubicBezTo>
                <a:cubicBezTo>
                  <a:pt x="7612948" y="6425685"/>
                  <a:pt x="7720888" y="6405649"/>
                  <a:pt x="7607808" y="6412676"/>
                </a:cubicBezTo>
                <a:cubicBezTo>
                  <a:pt x="7494728" y="6419703"/>
                  <a:pt x="7199905" y="6377273"/>
                  <a:pt x="6894576" y="6412676"/>
                </a:cubicBezTo>
                <a:cubicBezTo>
                  <a:pt x="6589247" y="6448079"/>
                  <a:pt x="6512504" y="6395154"/>
                  <a:pt x="6181344" y="6412676"/>
                </a:cubicBezTo>
                <a:cubicBezTo>
                  <a:pt x="5850184" y="6430198"/>
                  <a:pt x="5519434" y="6402592"/>
                  <a:pt x="5349240" y="6412676"/>
                </a:cubicBezTo>
                <a:cubicBezTo>
                  <a:pt x="5179046" y="6422760"/>
                  <a:pt x="4685564" y="6317449"/>
                  <a:pt x="4517136" y="6412676"/>
                </a:cubicBezTo>
                <a:cubicBezTo>
                  <a:pt x="4348708" y="6507903"/>
                  <a:pt x="4095641" y="6360392"/>
                  <a:pt x="3922776" y="6412676"/>
                </a:cubicBezTo>
                <a:cubicBezTo>
                  <a:pt x="3749911" y="6464960"/>
                  <a:pt x="3476721" y="6331925"/>
                  <a:pt x="3209544" y="6412676"/>
                </a:cubicBezTo>
                <a:cubicBezTo>
                  <a:pt x="2942367" y="6493427"/>
                  <a:pt x="2915155" y="6392239"/>
                  <a:pt x="2734056" y="6412676"/>
                </a:cubicBezTo>
                <a:cubicBezTo>
                  <a:pt x="2552957" y="6433113"/>
                  <a:pt x="2357642" y="6345545"/>
                  <a:pt x="2020824" y="6412676"/>
                </a:cubicBezTo>
                <a:cubicBezTo>
                  <a:pt x="1684006" y="6479807"/>
                  <a:pt x="1803071" y="6411684"/>
                  <a:pt x="1664208" y="6412676"/>
                </a:cubicBezTo>
                <a:cubicBezTo>
                  <a:pt x="1525345" y="6413668"/>
                  <a:pt x="1442145" y="6371152"/>
                  <a:pt x="1307592" y="6412676"/>
                </a:cubicBezTo>
                <a:cubicBezTo>
                  <a:pt x="1173039" y="6454200"/>
                  <a:pt x="1007220" y="6386824"/>
                  <a:pt x="832104" y="6412676"/>
                </a:cubicBezTo>
                <a:cubicBezTo>
                  <a:pt x="656988" y="6438528"/>
                  <a:pt x="313961" y="6318709"/>
                  <a:pt x="0" y="6412676"/>
                </a:cubicBezTo>
                <a:cubicBezTo>
                  <a:pt x="-25323" y="6206525"/>
                  <a:pt x="38864" y="6070230"/>
                  <a:pt x="0" y="5829705"/>
                </a:cubicBezTo>
                <a:cubicBezTo>
                  <a:pt x="-38864" y="5589180"/>
                  <a:pt x="26143" y="5501693"/>
                  <a:pt x="0" y="5246735"/>
                </a:cubicBezTo>
                <a:cubicBezTo>
                  <a:pt x="-26143" y="4991777"/>
                  <a:pt x="25779" y="4977345"/>
                  <a:pt x="0" y="4856145"/>
                </a:cubicBezTo>
                <a:cubicBezTo>
                  <a:pt x="-25779" y="4734945"/>
                  <a:pt x="77097" y="4427296"/>
                  <a:pt x="0" y="4209047"/>
                </a:cubicBezTo>
                <a:cubicBezTo>
                  <a:pt x="-77097" y="3990798"/>
                  <a:pt x="61239" y="3874409"/>
                  <a:pt x="0" y="3626077"/>
                </a:cubicBezTo>
                <a:cubicBezTo>
                  <a:pt x="-61239" y="3377745"/>
                  <a:pt x="52540" y="3309684"/>
                  <a:pt x="0" y="3043106"/>
                </a:cubicBezTo>
                <a:cubicBezTo>
                  <a:pt x="-52540" y="2776528"/>
                  <a:pt x="37986" y="2795135"/>
                  <a:pt x="0" y="2588389"/>
                </a:cubicBezTo>
                <a:cubicBezTo>
                  <a:pt x="-37986" y="2381643"/>
                  <a:pt x="33438" y="2254847"/>
                  <a:pt x="0" y="2133672"/>
                </a:cubicBezTo>
                <a:cubicBezTo>
                  <a:pt x="-33438" y="2012497"/>
                  <a:pt x="9235" y="1748076"/>
                  <a:pt x="0" y="1614828"/>
                </a:cubicBezTo>
                <a:cubicBezTo>
                  <a:pt x="-9235" y="1481580"/>
                  <a:pt x="19708" y="1275770"/>
                  <a:pt x="0" y="1095985"/>
                </a:cubicBezTo>
                <a:cubicBezTo>
                  <a:pt x="-19708" y="916200"/>
                  <a:pt x="1293" y="715391"/>
                  <a:pt x="0" y="577141"/>
                </a:cubicBezTo>
                <a:cubicBezTo>
                  <a:pt x="-1293" y="438891"/>
                  <a:pt x="11405" y="200061"/>
                  <a:pt x="0" y="0"/>
                </a:cubicBezTo>
                <a:close/>
              </a:path>
            </a:pathLst>
          </a:custGeom>
          <a:solidFill>
            <a:schemeClr val="bg1"/>
          </a:solidFill>
          <a:ln>
            <a:solidFill>
              <a:srgbClr val="FF66FF"/>
            </a:solidFill>
            <a:extLst>
              <a:ext uri="{C807C97D-BFC1-408E-A445-0C87EB9F89A2}">
                <ask:lineSketchStyleProps xmlns:ask="http://schemas.microsoft.com/office/drawing/2018/sketchyshapes" sd="375564147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9" name="Text Box 2">
            <a:extLst>
              <a:ext uri="{FF2B5EF4-FFF2-40B4-BE49-F238E27FC236}">
                <a16:creationId xmlns:a16="http://schemas.microsoft.com/office/drawing/2014/main" id="{3B90DCD4-B97A-43C7-8382-E6ADDB93F275}"/>
              </a:ext>
            </a:extLst>
          </p:cNvPr>
          <p:cNvSpPr txBox="1"/>
          <p:nvPr/>
        </p:nvSpPr>
        <p:spPr>
          <a:xfrm>
            <a:off x="2927349" y="5318760"/>
            <a:ext cx="757131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black"/>
                </a:solidFill>
                <a:effectLst/>
                <a:uLnTx/>
                <a:uFillTx/>
                <a:latin typeface="Arial-Rounded"/>
                <a:ea typeface="Arial-Rounded"/>
                <a:cs typeface="+mn-cs"/>
              </a:rPr>
              <a:t>Thời</a:t>
            </a:r>
            <a:r>
              <a:rPr kumimoji="0" lang="en-US" sz="4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4800" b="0" i="0" u="none" strike="noStrike" kern="1200" cap="none" spc="0" normalizeH="0" baseline="0" noProof="0" dirty="0" err="1">
                <a:ln>
                  <a:noFill/>
                </a:ln>
                <a:solidFill>
                  <a:prstClr val="black"/>
                </a:solidFill>
                <a:effectLst/>
                <a:uLnTx/>
                <a:uFillTx/>
                <a:latin typeface="Arial-Rounded"/>
                <a:ea typeface="Arial-Rounded"/>
                <a:cs typeface="+mn-cs"/>
              </a:rPr>
              <a:t>gian</a:t>
            </a:r>
            <a:r>
              <a:rPr kumimoji="0" lang="en-US" sz="4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4800" b="0" i="0" u="none" strike="noStrike" kern="1200" cap="none" spc="0" normalizeH="0" baseline="0" noProof="0" dirty="0" err="1">
                <a:ln>
                  <a:noFill/>
                </a:ln>
                <a:solidFill>
                  <a:prstClr val="black"/>
                </a:solidFill>
                <a:effectLst/>
                <a:uLnTx/>
                <a:uFillTx/>
                <a:latin typeface="Arial-Rounded"/>
                <a:ea typeface="Arial-Rounded"/>
                <a:cs typeface="+mn-cs"/>
              </a:rPr>
              <a:t>quý</a:t>
            </a:r>
            <a:r>
              <a:rPr kumimoji="0" lang="en-US" sz="4800" b="0" i="0" u="none" strike="noStrike" kern="1200" cap="none" spc="0" normalizeH="0" baseline="0" noProof="0" dirty="0">
                <a:ln>
                  <a:noFill/>
                </a:ln>
                <a:solidFill>
                  <a:prstClr val="black"/>
                </a:solidFill>
                <a:effectLst/>
                <a:uLnTx/>
                <a:uFillTx/>
                <a:latin typeface="Arial-Rounded"/>
                <a:ea typeface="Arial-Rounded"/>
                <a:cs typeface="+mn-cs"/>
              </a:rPr>
              <a:t> h</a:t>
            </a:r>
            <a:r>
              <a:rPr kumimoji="0" lang="vi-VN" sz="4800" b="0" i="0" u="none" strike="noStrike" kern="1200" cap="none" spc="0" normalizeH="0" baseline="0" noProof="0" dirty="0">
                <a:ln>
                  <a:noFill/>
                </a:ln>
                <a:solidFill>
                  <a:prstClr val="black"/>
                </a:solidFill>
                <a:effectLst/>
                <a:uLnTx/>
                <a:uFillTx/>
                <a:latin typeface="Arial-Rounded"/>
                <a:ea typeface="Arial-Rounded"/>
                <a:cs typeface="+mn-cs"/>
              </a:rPr>
              <a:t>ơ</a:t>
            </a:r>
            <a:r>
              <a:rPr kumimoji="0" lang="en-US" sz="4800" b="0" i="0" u="none" strike="noStrike" kern="1200" cap="none" spc="0" normalizeH="0" baseline="0" noProof="0" dirty="0">
                <a:ln>
                  <a:noFill/>
                </a:ln>
                <a:solidFill>
                  <a:prstClr val="black"/>
                </a:solidFill>
                <a:effectLst/>
                <a:uLnTx/>
                <a:uFillTx/>
                <a:latin typeface="Arial-Rounded"/>
                <a:ea typeface="Arial-Rounded"/>
                <a:cs typeface="+mn-cs"/>
              </a:rPr>
              <a:t>n </a:t>
            </a:r>
            <a:r>
              <a:rPr kumimoji="0" lang="en-US" sz="4800" b="0" i="0" u="none" strike="noStrike" kern="1200" cap="none" spc="0" normalizeH="0" baseline="0" noProof="0" dirty="0" err="1">
                <a:ln>
                  <a:noFill/>
                </a:ln>
                <a:solidFill>
                  <a:prstClr val="black"/>
                </a:solidFill>
                <a:effectLst/>
                <a:uLnTx/>
                <a:uFillTx/>
                <a:latin typeface="Arial-Rounded"/>
                <a:ea typeface="Arial-Rounded"/>
                <a:cs typeface="+mn-cs"/>
              </a:rPr>
              <a:t>vàng</a:t>
            </a:r>
            <a:r>
              <a:rPr kumimoji="0" lang="en-US" sz="4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4800" b="0" i="0" u="none" strike="noStrike" kern="1200" cap="none" spc="0" normalizeH="0" baseline="0" noProof="0" dirty="0" err="1">
                <a:ln>
                  <a:noFill/>
                </a:ln>
                <a:solidFill>
                  <a:prstClr val="black"/>
                </a:solidFill>
                <a:effectLst/>
                <a:uLnTx/>
                <a:uFillTx/>
                <a:latin typeface="Arial-Rounded"/>
                <a:ea typeface="Arial-Rounded"/>
                <a:cs typeface="+mn-cs"/>
              </a:rPr>
              <a:t>bạc</a:t>
            </a:r>
            <a:endParaRPr kumimoji="0" lang="en-US" sz="4800" b="0" i="0" u="none" strike="noStrike" kern="1200" cap="none" spc="0" normalizeH="0" baseline="0" noProof="0" dirty="0">
              <a:ln>
                <a:noFill/>
              </a:ln>
              <a:solidFill>
                <a:prstClr val="black"/>
              </a:solidFill>
              <a:effectLst/>
              <a:uLnTx/>
              <a:uFillTx/>
              <a:latin typeface="Arial-Rounded"/>
              <a:ea typeface="Arial-Rounded"/>
              <a:cs typeface="+mn-cs"/>
            </a:endParaRPr>
          </a:p>
        </p:txBody>
      </p:sp>
      <p:pic>
        <p:nvPicPr>
          <p:cNvPr id="10" name="Picture 9">
            <a:extLst>
              <a:ext uri="{FF2B5EF4-FFF2-40B4-BE49-F238E27FC236}">
                <a16:creationId xmlns:a16="http://schemas.microsoft.com/office/drawing/2014/main" id="{FC713E89-DA4B-440D-B463-3E900FCECCB5}"/>
              </a:ext>
            </a:extLst>
          </p:cNvPr>
          <p:cNvPicPr>
            <a:picLocks noChangeAspect="1"/>
          </p:cNvPicPr>
          <p:nvPr/>
        </p:nvPicPr>
        <p:blipFill>
          <a:blip r:embed="rId6"/>
          <a:stretch>
            <a:fillRect/>
          </a:stretch>
        </p:blipFill>
        <p:spPr>
          <a:xfrm>
            <a:off x="1479903" y="601386"/>
            <a:ext cx="8667750" cy="3086100"/>
          </a:xfrm>
          <a:prstGeom prst="rect">
            <a:avLst/>
          </a:prstGeom>
        </p:spPr>
      </p:pic>
      <p:pic>
        <p:nvPicPr>
          <p:cNvPr id="11" name="Thời gian quý hơn vàng bạc">
            <a:hlinkClick r:id="" action="ppaction://media"/>
            <a:extLst>
              <a:ext uri="{FF2B5EF4-FFF2-40B4-BE49-F238E27FC236}">
                <a16:creationId xmlns:a16="http://schemas.microsoft.com/office/drawing/2014/main" id="{5128FCBD-C729-4CA8-A7D6-F4D618F72AE1}"/>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5104941" y="4108577"/>
            <a:ext cx="609600" cy="609600"/>
          </a:xfrm>
          <a:prstGeom prst="rect">
            <a:avLst/>
          </a:prstGeom>
        </p:spPr>
      </p:pic>
      <p:sp>
        <p:nvSpPr>
          <p:cNvPr id="2" name="TextBox 1">
            <a:extLst>
              <a:ext uri="{FF2B5EF4-FFF2-40B4-BE49-F238E27FC236}">
                <a16:creationId xmlns:a16="http://schemas.microsoft.com/office/drawing/2014/main" id="{C17D7E6C-7871-4A5C-AE94-2E2B738E60DE}"/>
              </a:ext>
            </a:extLst>
          </p:cNvPr>
          <p:cNvSpPr txBox="1"/>
          <p:nvPr/>
        </p:nvSpPr>
        <p:spPr>
          <a:xfrm>
            <a:off x="7800623" y="5318760"/>
            <a:ext cx="197555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0000"/>
                </a:solidFill>
                <a:effectLst/>
                <a:uLnTx/>
                <a:uFillTx/>
                <a:latin typeface="Arial-Rounded"/>
                <a:ea typeface="Arial-Rounded"/>
                <a:cs typeface="+mn-cs"/>
              </a:rPr>
              <a:t>v</a:t>
            </a:r>
          </a:p>
        </p:txBody>
      </p:sp>
    </p:spTree>
    <p:custDataLst>
      <p:tags r:id="rId1"/>
    </p:custDataLst>
    <p:extLst>
      <p:ext uri="{BB962C8B-B14F-4D97-AF65-F5344CB8AC3E}">
        <p14:creationId xmlns:p14="http://schemas.microsoft.com/office/powerpoint/2010/main" val="697082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32"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11"/>
                </p:tgtEl>
              </p:cMediaNode>
            </p:audio>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TYPE" val="ctColumn"/>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TYPE" val="ctColumn"/>
</p:tagLst>
</file>

<file path=ppt/tags/tag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TYPE" val="ctColumn"/>
</p:tagLst>
</file>

<file path=ppt/tags/tag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TYPE" val="ctColumn"/>
</p:tagLst>
</file>

<file path=ppt/tags/tag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TYPE" val="ctColumn"/>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Default Design">
  <a:themeElements>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fontScheme name="">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TotalTime>
  <Words>234</Words>
  <Application>Microsoft Office PowerPoint</Application>
  <PresentationFormat>Widescreen</PresentationFormat>
  <Paragraphs>53</Paragraphs>
  <Slides>19</Slides>
  <Notes>6</Notes>
  <HiddenSlides>0</HiddenSlides>
  <MMClips>13</MMClips>
  <ScaleCrop>false</ScaleCrop>
  <HeadingPairs>
    <vt:vector size="6" baseType="variant">
      <vt:variant>
        <vt:lpstr>Fonts Used</vt:lpstr>
      </vt:variant>
      <vt:variant>
        <vt:i4>9</vt:i4>
      </vt:variant>
      <vt:variant>
        <vt:lpstr>Theme</vt:lpstr>
      </vt:variant>
      <vt:variant>
        <vt:i4>7</vt:i4>
      </vt:variant>
      <vt:variant>
        <vt:lpstr>Slide Titles</vt:lpstr>
      </vt:variant>
      <vt:variant>
        <vt:i4>19</vt:i4>
      </vt:variant>
    </vt:vector>
  </HeadingPairs>
  <TitlesOfParts>
    <vt:vector size="35" baseType="lpstr">
      <vt:lpstr>.VnAvant</vt:lpstr>
      <vt:lpstr>Arial</vt:lpstr>
      <vt:lpstr>Arial-Rounded</vt:lpstr>
      <vt:lpstr>Calibri</vt:lpstr>
      <vt:lpstr>Calibri Light</vt:lpstr>
      <vt:lpstr>HP001 4 hàng</vt:lpstr>
      <vt:lpstr>HP-211</vt:lpstr>
      <vt:lpstr>Tahoma</vt:lpstr>
      <vt:lpstr>Times New Roman</vt:lpstr>
      <vt:lpstr>Office Theme</vt:lpstr>
      <vt:lpstr>1_Office Theme</vt:lpstr>
      <vt:lpstr>3_Office Theme</vt:lpstr>
      <vt:lpstr>2_Default Design</vt:lpstr>
      <vt:lpstr>2_Office Theme</vt:lpstr>
      <vt:lpstr>4_Office Theme</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Củng cố</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Administrator</cp:lastModifiedBy>
  <cp:revision>1</cp:revision>
  <dcterms:created xsi:type="dcterms:W3CDTF">2021-08-22T01:17:19Z</dcterms:created>
  <dcterms:modified xsi:type="dcterms:W3CDTF">2025-12-01T09:01:54Z</dcterms:modified>
</cp:coreProperties>
</file>