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  <p:sldMasterId id="2147483697" r:id="rId4"/>
    <p:sldMasterId id="2147483710" r:id="rId5"/>
    <p:sldMasterId id="2147483715" r:id="rId6"/>
    <p:sldMasterId id="2147483740" r:id="rId7"/>
    <p:sldMasterId id="2147483753" r:id="rId8"/>
  </p:sldMasterIdLst>
  <p:notesMasterIdLst>
    <p:notesMasterId r:id="rId28"/>
  </p:notesMasterIdLst>
  <p:handoutMasterIdLst>
    <p:handoutMasterId r:id="rId29"/>
  </p:handoutMasterIdLst>
  <p:sldIdLst>
    <p:sldId id="256" r:id="rId9"/>
    <p:sldId id="330" r:id="rId10"/>
    <p:sldId id="309" r:id="rId11"/>
    <p:sldId id="355" r:id="rId12"/>
    <p:sldId id="328" r:id="rId13"/>
    <p:sldId id="267" r:id="rId14"/>
    <p:sldId id="268" r:id="rId15"/>
    <p:sldId id="332" r:id="rId16"/>
    <p:sldId id="274" r:id="rId17"/>
    <p:sldId id="270" r:id="rId18"/>
    <p:sldId id="272" r:id="rId19"/>
    <p:sldId id="310" r:id="rId20"/>
    <p:sldId id="288" r:id="rId21"/>
    <p:sldId id="356" r:id="rId22"/>
    <p:sldId id="353" r:id="rId23"/>
    <p:sldId id="354" r:id="rId24"/>
    <p:sldId id="357" r:id="rId25"/>
    <p:sldId id="289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8" autoAdjust="0"/>
    <p:restoredTop sz="94660"/>
  </p:normalViewPr>
  <p:slideViewPr>
    <p:cSldViewPr snapToGrid="0">
      <p:cViewPr varScale="1">
        <p:scale>
          <a:sx n="45" d="100"/>
          <a:sy n="45" d="100"/>
        </p:scale>
        <p:origin x="893" y="5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4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0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3" y="4673624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1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6189784"/>
            <a:ext cx="12206689" cy="668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12/4/2025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1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12/4/2025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39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1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12/4/2025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63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12/4/2025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7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12/4/2025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7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12/4/2025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03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12/4/2025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2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12/4/2025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5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12/4/2025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29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12/4/2025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9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50733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166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07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426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15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94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88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08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8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84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0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71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67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521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60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481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759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37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67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368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490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71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35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306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722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29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12/4/2025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7801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04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793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openxmlformats.org/officeDocument/2006/relationships/image" Target="../media/image5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Relationship Id="rId6" Type="http://schemas.openxmlformats.org/officeDocument/2006/relationships/slide" Target="slide8.xml"/><Relationship Id="rId5" Type="http://schemas.openxmlformats.org/officeDocument/2006/relationships/image" Target="../media/image56.jpe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88.png"/><Relationship Id="rId18" Type="http://schemas.openxmlformats.org/officeDocument/2006/relationships/image" Target="../media/image91.gif"/><Relationship Id="rId26" Type="http://schemas.microsoft.com/office/2007/relationships/hdphoto" Target="../media/hdphoto15.wdp"/><Relationship Id="rId3" Type="http://schemas.openxmlformats.org/officeDocument/2006/relationships/image" Target="../media/image82.png"/><Relationship Id="rId21" Type="http://schemas.openxmlformats.org/officeDocument/2006/relationships/image" Target="../media/image93.png"/><Relationship Id="rId7" Type="http://schemas.openxmlformats.org/officeDocument/2006/relationships/image" Target="../media/image84.png"/><Relationship Id="rId12" Type="http://schemas.openxmlformats.org/officeDocument/2006/relationships/image" Target="../media/image87.gif"/><Relationship Id="rId17" Type="http://schemas.openxmlformats.org/officeDocument/2006/relationships/image" Target="../media/image90.png"/><Relationship Id="rId25" Type="http://schemas.openxmlformats.org/officeDocument/2006/relationships/image" Target="../media/image95.png"/><Relationship Id="rId2" Type="http://schemas.openxmlformats.org/officeDocument/2006/relationships/image" Target="../media/image81.gif"/><Relationship Id="rId16" Type="http://schemas.microsoft.com/office/2007/relationships/hdphoto" Target="../media/hdphoto11.wdp"/><Relationship Id="rId20" Type="http://schemas.microsoft.com/office/2007/relationships/hdphoto" Target="../media/hdphoto12.wdp"/><Relationship Id="rId29" Type="http://schemas.openxmlformats.org/officeDocument/2006/relationships/image" Target="../media/image97.gif"/><Relationship Id="rId1" Type="http://schemas.openxmlformats.org/officeDocument/2006/relationships/slideLayout" Target="../slideLayouts/slideLayout79.xml"/><Relationship Id="rId6" Type="http://schemas.microsoft.com/office/2007/relationships/hdphoto" Target="../media/hdphoto7.wdp"/><Relationship Id="rId11" Type="http://schemas.openxmlformats.org/officeDocument/2006/relationships/image" Target="../media/image86.gif"/><Relationship Id="rId24" Type="http://schemas.microsoft.com/office/2007/relationships/hdphoto" Target="../media/hdphoto14.wdp"/><Relationship Id="rId5" Type="http://schemas.openxmlformats.org/officeDocument/2006/relationships/image" Target="../media/image83.png"/><Relationship Id="rId15" Type="http://schemas.openxmlformats.org/officeDocument/2006/relationships/image" Target="../media/image89.png"/><Relationship Id="rId23" Type="http://schemas.openxmlformats.org/officeDocument/2006/relationships/image" Target="../media/image94.png"/><Relationship Id="rId28" Type="http://schemas.microsoft.com/office/2007/relationships/hdphoto" Target="../media/hdphoto16.wdp"/><Relationship Id="rId10" Type="http://schemas.microsoft.com/office/2007/relationships/hdphoto" Target="../media/hdphoto9.wdp"/><Relationship Id="rId19" Type="http://schemas.openxmlformats.org/officeDocument/2006/relationships/image" Target="../media/image92.png"/><Relationship Id="rId31" Type="http://schemas.microsoft.com/office/2007/relationships/hdphoto" Target="../media/hdphoto17.wdp"/><Relationship Id="rId4" Type="http://schemas.microsoft.com/office/2007/relationships/hdphoto" Target="../media/hdphoto6.wdp"/><Relationship Id="rId9" Type="http://schemas.openxmlformats.org/officeDocument/2006/relationships/image" Target="../media/image85.png"/><Relationship Id="rId14" Type="http://schemas.microsoft.com/office/2007/relationships/hdphoto" Target="../media/hdphoto10.wdp"/><Relationship Id="rId22" Type="http://schemas.microsoft.com/office/2007/relationships/hdphoto" Target="../media/hdphoto13.wdp"/><Relationship Id="rId27" Type="http://schemas.openxmlformats.org/officeDocument/2006/relationships/image" Target="../media/image96.png"/><Relationship Id="rId30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45.xml"/><Relationship Id="rId7" Type="http://schemas.openxmlformats.org/officeDocument/2006/relationships/slide" Target="slide9.xml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slide" Target="slide10.xml"/><Relationship Id="rId5" Type="http://schemas.openxmlformats.org/officeDocument/2006/relationships/image" Target="../media/image48.png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jpeg"/><Relationship Id="rId7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2401" y="1257300"/>
            <a:ext cx="121581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Việt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092" y="5883966"/>
            <a:ext cx="1198813" cy="97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E5BB18-8293-4C6F-9981-124103F96159}"/>
              </a:ext>
            </a:extLst>
          </p:cNvPr>
          <p:cNvSpPr txBox="1"/>
          <p:nvPr/>
        </p:nvSpPr>
        <p:spPr>
          <a:xfrm>
            <a:off x="3274174" y="2036240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7D186E-E18C-488C-9861-C2EA9BDB4DB5}"/>
              </a:ext>
            </a:extLst>
          </p:cNvPr>
          <p:cNvSpPr txBox="1"/>
          <p:nvPr/>
        </p:nvSpPr>
        <p:spPr>
          <a:xfrm>
            <a:off x="4398307" y="1266799"/>
            <a:ext cx="3602694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166" y="5579166"/>
            <a:ext cx="1278835" cy="1278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83207" y="826033"/>
            <a:ext cx="442558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01" y="1908312"/>
            <a:ext cx="6589873" cy="4123656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843666" y="3127513"/>
            <a:ext cx="947534" cy="1160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EDF94E-2064-4D07-B0A8-3D70D7BC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2" y="165740"/>
            <a:ext cx="2543704" cy="694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B81A0-0083-4D73-A58C-2F4A64EFC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737" y="801847"/>
            <a:ext cx="5254303" cy="5254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D10895-BB74-4E5A-ACC7-FB667F34E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791" y="2766263"/>
            <a:ext cx="2390739" cy="2365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6D4F54-FCD8-40B8-B56F-B2DBA6CC6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791" y="309582"/>
            <a:ext cx="2390739" cy="2323473"/>
          </a:xfrm>
          <a:prstGeom prst="rect">
            <a:avLst/>
          </a:prstGeom>
        </p:spPr>
      </p:pic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B162C41F-BA47-4128-9EF0-63B697780AC8}"/>
              </a:ext>
            </a:extLst>
          </p:cNvPr>
          <p:cNvSpPr/>
          <p:nvPr/>
        </p:nvSpPr>
        <p:spPr>
          <a:xfrm rot="19746780">
            <a:off x="6986252" y="1346587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CFDA7255-86B5-49A9-9388-DFB0A051BCEF}"/>
              </a:ext>
            </a:extLst>
          </p:cNvPr>
          <p:cNvSpPr/>
          <p:nvPr/>
        </p:nvSpPr>
        <p:spPr>
          <a:xfrm rot="2058709">
            <a:off x="6961625" y="3929057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+mj-ea"/>
                <a:ea typeface="+mj-ea"/>
                <a:cs typeface="Times New Roman" panose="02020603050405020304" charset="0"/>
              </a:rPr>
              <a:t>Tập</a:t>
            </a:r>
            <a:r>
              <a:rPr lang="en-US" sz="3600" b="1" dirty="0">
                <a:latin typeface="+mj-ea"/>
                <a:ea typeface="+mj-ea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+mj-ea"/>
                <a:ea typeface="+mj-ea"/>
                <a:cs typeface="Times New Roman" panose="02020603050405020304" charset="0"/>
              </a:rPr>
              <a:t>viết</a:t>
            </a:r>
            <a:endParaRPr lang="en-US" sz="3600" b="1" dirty="0">
              <a:latin typeface="+mj-ea"/>
              <a:ea typeface="+mj-ea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8E30E9-2FC8-4EF2-867E-C9BC45F09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276" y="364824"/>
            <a:ext cx="4713077" cy="6493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141D3-BAD7-44C1-9B38-F755EC9EC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722" y="3460921"/>
            <a:ext cx="1808116" cy="3088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C6977-B570-4410-933B-982E50A4C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495" y="4050116"/>
            <a:ext cx="1391900" cy="197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F65BC3-93AE-4ABB-B760-4102E960D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978" y="3819823"/>
            <a:ext cx="1108929" cy="2251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11EF6-427C-4F54-B21C-E02D51567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642" y="597799"/>
            <a:ext cx="3053764" cy="3642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06FB77-7DC1-4638-B317-F852A722C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715" y="2248013"/>
            <a:ext cx="1958863" cy="1676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F19F-8129-4A42-BD10-9C802A9AB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70" y="172192"/>
            <a:ext cx="2199589" cy="99242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23C8E4-4E3A-448E-BAF9-10A92D713D80}"/>
              </a:ext>
            </a:extLst>
          </p:cNvPr>
          <p:cNvSpPr/>
          <p:nvPr/>
        </p:nvSpPr>
        <p:spPr>
          <a:xfrm>
            <a:off x="508989" y="2775085"/>
            <a:ext cx="4568444" cy="1672655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 bay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kìa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15D122-4AAC-4BFB-B03C-B79B1AC7C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73132"/>
            <a:ext cx="1778548" cy="802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C1FE0C-82AE-42D1-AB9C-C8A814950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642" y="181894"/>
            <a:ext cx="5675271" cy="6494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52B71C-EAD3-469F-B9B8-54486C3F2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868" y="3429001"/>
            <a:ext cx="3038793" cy="2924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C2E905-751C-4DA9-8879-E933DF57F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806" y="2376284"/>
            <a:ext cx="1957564" cy="16116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4FEB98-967C-425C-AB2F-1650589A28A4}"/>
              </a:ext>
            </a:extLst>
          </p:cNvPr>
          <p:cNvSpPr/>
          <p:nvPr/>
        </p:nvSpPr>
        <p:spPr>
          <a:xfrm>
            <a:off x="700930" y="2727476"/>
            <a:ext cx="3828820" cy="1403048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0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EC38FE-7DD3-45A2-B26D-5648B18F6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09690"/>
            <a:ext cx="1598649" cy="715697"/>
          </a:xfrm>
          <a:prstGeom prst="rect">
            <a:avLst/>
          </a:prstGeom>
        </p:spPr>
      </p:pic>
      <p:pic>
        <p:nvPicPr>
          <p:cNvPr id="9" name="Google Shape;93;p18">
            <a:extLst>
              <a:ext uri="{FF2B5EF4-FFF2-40B4-BE49-F238E27FC236}">
                <a16:creationId xmlns:a16="http://schemas.microsoft.com/office/drawing/2014/main" id="{82CB3104-59DD-4FE8-B89F-9EF0177320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077" y="1052979"/>
            <a:ext cx="4984138" cy="481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;p18">
            <a:extLst>
              <a:ext uri="{FF2B5EF4-FFF2-40B4-BE49-F238E27FC236}">
                <a16:creationId xmlns:a16="http://schemas.microsoft.com/office/drawing/2014/main" id="{335EFA81-DBE9-4F7B-94D3-9F85BBA144E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1041" y="1071373"/>
            <a:ext cx="5174757" cy="481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BA638C-7281-4682-93A3-783D14343D6A}"/>
              </a:ext>
            </a:extLst>
          </p:cNvPr>
          <p:cNvSpPr/>
          <p:nvPr/>
        </p:nvSpPr>
        <p:spPr>
          <a:xfrm>
            <a:off x="1669312" y="5996763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Con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ạ!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5E9A92-44DE-4FE0-834E-9567978D1E8B}"/>
              </a:ext>
            </a:extLst>
          </p:cNvPr>
          <p:cNvSpPr/>
          <p:nvPr/>
        </p:nvSpPr>
        <p:spPr>
          <a:xfrm>
            <a:off x="7552782" y="5992634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ạ!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1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645604-0CA4-4666-8183-73AEFC4C6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605" y="4660105"/>
            <a:ext cx="2952520" cy="2166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089429" y="1012055"/>
            <a:ext cx="6329209" cy="4013418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954843" y="3085716"/>
              <a:ext cx="2670199" cy="778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24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99B3B-3519-4881-AD79-7679CA74BAB8}"/>
              </a:ext>
            </a:extLst>
          </p:cNvPr>
          <p:cNvSpPr txBox="1"/>
          <p:nvPr/>
        </p:nvSpPr>
        <p:spPr>
          <a:xfrm>
            <a:off x="3933406" y="6088559"/>
            <a:ext cx="5629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D9BF5-1209-4B77-AAA4-42336B931866}"/>
              </a:ext>
            </a:extLst>
          </p:cNvPr>
          <p:cNvSpPr txBox="1"/>
          <p:nvPr/>
        </p:nvSpPr>
        <p:spPr>
          <a:xfrm>
            <a:off x="3487374" y="5229653"/>
            <a:ext cx="9607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38DC45-83BD-4F86-B262-68CEB73CDF01}"/>
              </a:ext>
            </a:extLst>
          </p:cNvPr>
          <p:cNvSpPr/>
          <p:nvPr/>
        </p:nvSpPr>
        <p:spPr>
          <a:xfrm>
            <a:off x="758304" y="407579"/>
            <a:ext cx="2056305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B497FE-C694-489F-A451-3A844E77B303}"/>
              </a:ext>
            </a:extLst>
          </p:cNvPr>
          <p:cNvSpPr/>
          <p:nvPr/>
        </p:nvSpPr>
        <p:spPr>
          <a:xfrm>
            <a:off x="207158" y="495261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E91DBC-2CC3-4DB7-8036-D23AF18EC3A5}"/>
              </a:ext>
            </a:extLst>
          </p:cNvPr>
          <p:cNvCxnSpPr/>
          <p:nvPr/>
        </p:nvCxnSpPr>
        <p:spPr>
          <a:xfrm>
            <a:off x="4433636" y="6719777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277D89-A462-455C-8F87-9E69F8497185}"/>
              </a:ext>
            </a:extLst>
          </p:cNvPr>
          <p:cNvCxnSpPr/>
          <p:nvPr/>
        </p:nvCxnSpPr>
        <p:spPr>
          <a:xfrm>
            <a:off x="6400659" y="6730409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4054AA-1D7E-412C-9363-668371480163}"/>
              </a:ext>
            </a:extLst>
          </p:cNvPr>
          <p:cNvCxnSpPr/>
          <p:nvPr/>
        </p:nvCxnSpPr>
        <p:spPr>
          <a:xfrm>
            <a:off x="7123673" y="6741042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E1C088-2B09-42A0-9384-A8907FC4EA00}"/>
              </a:ext>
            </a:extLst>
          </p:cNvPr>
          <p:cNvCxnSpPr/>
          <p:nvPr/>
        </p:nvCxnSpPr>
        <p:spPr>
          <a:xfrm>
            <a:off x="7846687" y="6751674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A25DBB6-24D1-4BE0-A047-812F8178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652" y="106325"/>
            <a:ext cx="6666373" cy="53273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843F5E-0996-467D-8743-4E07DA686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109" y="1557024"/>
            <a:ext cx="1359666" cy="2449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EC06F0-97E6-442C-8530-34102F246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24" y="1837106"/>
            <a:ext cx="1257954" cy="2501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1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D80FA4-395F-4546-B2A6-08C5A355A9B7}"/>
              </a:ext>
            </a:extLst>
          </p:cNvPr>
          <p:cNvSpPr txBox="1"/>
          <p:nvPr/>
        </p:nvSpPr>
        <p:spPr>
          <a:xfrm>
            <a:off x="3977089" y="1575412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2BE767-7756-4B42-8A32-322F25846902}"/>
              </a:ext>
            </a:extLst>
          </p:cNvPr>
          <p:cNvSpPr/>
          <p:nvPr/>
        </p:nvSpPr>
        <p:spPr>
          <a:xfrm>
            <a:off x="480841" y="222726"/>
            <a:ext cx="155727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10D3E6-D067-4634-A60F-F2176742BBE6}"/>
              </a:ext>
            </a:extLst>
          </p:cNvPr>
          <p:cNvSpPr/>
          <p:nvPr/>
        </p:nvSpPr>
        <p:spPr>
          <a:xfrm>
            <a:off x="130112" y="260304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id="{2E627F3E-BF94-4E57-9F2E-B15356019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1173" y="2049395"/>
            <a:ext cx="415896" cy="415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7" y="2115739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3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1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80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6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48" y="5372819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1" y="5587956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8" y="4172343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9" y="5458143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391743" y="373824"/>
            <a:ext cx="3374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62959" y="2696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3" y="-743689"/>
            <a:ext cx="7907627" cy="6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399761" y="1385463"/>
            <a:ext cx="78045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61" y="590608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9100197" y="2896474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350" dirty="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67998" y="298447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270665" y="5383586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526976" y="545925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1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6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 dirty="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2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7" action="ppaction://hlinksldjump"/>
          </p:cNvPr>
          <p:cNvSpPr/>
          <p:nvPr/>
        </p:nvSpPr>
        <p:spPr>
          <a:xfrm>
            <a:off x="3412880" y="1624262"/>
            <a:ext cx="1987044" cy="644223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44" y="583092"/>
            <a:ext cx="1310812" cy="8839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9" y="2701662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1" action="ppaction://hlinksldjump"/>
          </p:cNvPr>
          <p:cNvSpPr/>
          <p:nvPr/>
        </p:nvSpPr>
        <p:spPr>
          <a:xfrm>
            <a:off x="8883994" y="3796386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99" y="2691249"/>
            <a:ext cx="1268078" cy="102421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348122" y="523796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4" action="ppaction://hlinksldjump"/>
          </p:cNvPr>
          <p:cNvSpPr/>
          <p:nvPr/>
        </p:nvSpPr>
        <p:spPr>
          <a:xfrm>
            <a:off x="5055538" y="6119931"/>
            <a:ext cx="198136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68" y="5089798"/>
            <a:ext cx="1091279" cy="109127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0419" y="-32717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2328" y="925430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2328" y="1699266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2585" y="244716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83131" y="342224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31" y="4289394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0195" y="5131130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52649" y="591160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0240" y="6858000"/>
            <a:ext cx="609600" cy="6096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491825" y="79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animBg="1"/>
      <p:bldP spid="60" grpId="0" animBg="1"/>
      <p:bldP spid="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43" y="1891212"/>
            <a:ext cx="6554115" cy="4220164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737691" y="5664799"/>
            <a:ext cx="778328" cy="1112374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96" y="5548692"/>
            <a:ext cx="1309308" cy="1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7306" y="1179714"/>
            <a:ext cx="601797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67" y="2628881"/>
            <a:ext cx="7330665" cy="408152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420138" y="1921997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18942" y="2390280"/>
            <a:ext cx="1024188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195591" y="2564315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858567" y="4420355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087039" y="5315674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260E39-2341-47C4-B0DA-D9FD175E9F21}"/>
              </a:ext>
            </a:extLst>
          </p:cNvPr>
          <p:cNvSpPr/>
          <p:nvPr/>
        </p:nvSpPr>
        <p:spPr>
          <a:xfrm>
            <a:off x="5450478" y="5916601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0D91AA-76B4-43E0-BDDF-34C231BC6BAD}"/>
              </a:ext>
            </a:extLst>
          </p:cNvPr>
          <p:cNvCxnSpPr/>
          <p:nvPr/>
        </p:nvCxnSpPr>
        <p:spPr>
          <a:xfrm>
            <a:off x="3331036" y="2917757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91A5BE-D33B-402F-80FB-B87FC1D9A710}"/>
              </a:ext>
            </a:extLst>
          </p:cNvPr>
          <p:cNvCxnSpPr/>
          <p:nvPr/>
        </p:nvCxnSpPr>
        <p:spPr>
          <a:xfrm>
            <a:off x="5877339" y="2390280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E40C95-539C-4006-BFB6-34F803A00746}"/>
              </a:ext>
            </a:extLst>
          </p:cNvPr>
          <p:cNvCxnSpPr/>
          <p:nvPr/>
        </p:nvCxnSpPr>
        <p:spPr>
          <a:xfrm>
            <a:off x="8652792" y="3081702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0A5F69-7EAF-4A58-A7B2-FF594C2A73F7}"/>
              </a:ext>
            </a:extLst>
          </p:cNvPr>
          <p:cNvCxnSpPr/>
          <p:nvPr/>
        </p:nvCxnSpPr>
        <p:spPr>
          <a:xfrm>
            <a:off x="2511454" y="5824902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C31DEDC-F939-4648-9BF1-B899EB1F0FCA}"/>
              </a:ext>
            </a:extLst>
          </p:cNvPr>
          <p:cNvCxnSpPr/>
          <p:nvPr/>
        </p:nvCxnSpPr>
        <p:spPr>
          <a:xfrm>
            <a:off x="9611971" y="4951689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208</Words>
  <Application>Microsoft Office PowerPoint</Application>
  <PresentationFormat>Widescreen</PresentationFormat>
  <Paragraphs>54</Paragraphs>
  <Slides>19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等线</vt:lpstr>
      <vt:lpstr>微软雅黑</vt:lpstr>
      <vt:lpstr>SimSun</vt:lpstr>
      <vt:lpstr>.VnAvant</vt:lpstr>
      <vt:lpstr>Arial</vt:lpstr>
      <vt:lpstr>Arial-Rounded</vt:lpstr>
      <vt:lpstr>Calibri</vt:lpstr>
      <vt:lpstr>Calibri Light</vt:lpstr>
      <vt:lpstr>DFPOP1-W9</vt:lpstr>
      <vt:lpstr>HP001 4 hàng</vt:lpstr>
      <vt:lpstr>Times New Roman</vt:lpstr>
      <vt:lpstr>UTM Avo</vt:lpstr>
      <vt:lpstr>华康少女文字W5</vt:lpstr>
      <vt:lpstr>字魂36号-正文宋楷</vt:lpstr>
      <vt:lpstr>方正准圆简体</vt:lpstr>
      <vt:lpstr>Office Theme</vt:lpstr>
      <vt:lpstr>2_Office 主题</vt:lpstr>
      <vt:lpstr>1_Office 主题</vt:lpstr>
      <vt:lpstr>2_Office Theme</vt:lpstr>
      <vt:lpstr>包图主题2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GHC</cp:lastModifiedBy>
  <cp:revision>50</cp:revision>
  <dcterms:created xsi:type="dcterms:W3CDTF">2020-08-12T16:29:00Z</dcterms:created>
  <dcterms:modified xsi:type="dcterms:W3CDTF">2025-12-04T05:42:09Z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