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  <p:sldMasterId id="2147483702" r:id="rId3"/>
    <p:sldMasterId id="2147483741" r:id="rId4"/>
    <p:sldMasterId id="2147483753" r:id="rId5"/>
    <p:sldMasterId id="2147483766" r:id="rId6"/>
    <p:sldMasterId id="2147483778" r:id="rId7"/>
    <p:sldMasterId id="2147483790" r:id="rId8"/>
  </p:sldMasterIdLst>
  <p:notesMasterIdLst>
    <p:notesMasterId r:id="rId28"/>
  </p:notesMasterIdLst>
  <p:sldIdLst>
    <p:sldId id="667" r:id="rId9"/>
    <p:sldId id="256" r:id="rId10"/>
    <p:sldId id="669" r:id="rId11"/>
    <p:sldId id="670" r:id="rId12"/>
    <p:sldId id="671" r:id="rId13"/>
    <p:sldId id="672" r:id="rId14"/>
    <p:sldId id="261" r:id="rId15"/>
    <p:sldId id="262" r:id="rId16"/>
    <p:sldId id="658" r:id="rId17"/>
    <p:sldId id="668" r:id="rId18"/>
    <p:sldId id="346" r:id="rId19"/>
    <p:sldId id="673" r:id="rId20"/>
    <p:sldId id="674" r:id="rId21"/>
    <p:sldId id="675" r:id="rId22"/>
    <p:sldId id="288" r:id="rId23"/>
    <p:sldId id="676" r:id="rId24"/>
    <p:sldId id="356" r:id="rId25"/>
    <p:sldId id="258" r:id="rId26"/>
    <p:sldId id="3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25" d="100"/>
          <a:sy n="25" d="100"/>
        </p:scale>
        <p:origin x="113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439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6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19</a:t>
            </a:fld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0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21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55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23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20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04/12/2025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04/12/2025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166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334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226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79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4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75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10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67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25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0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7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22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1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0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1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80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76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543949"/>
      </p:ext>
    </p:extLst>
  </p:cSld>
  <p:clrMapOvr>
    <a:masterClrMapping/>
  </p:clrMapOvr>
  <p:transition spd="med" advClick="0" advTm="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324165"/>
      </p:ext>
    </p:extLst>
  </p:cSld>
  <p:clrMapOvr>
    <a:masterClrMapping/>
  </p:clrMapOvr>
  <p:transition spd="med" advClick="0" advTm="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626917"/>
      </p:ext>
    </p:extLst>
  </p:cSld>
  <p:clrMapOvr>
    <a:masterClrMapping/>
  </p:clrMapOvr>
  <p:transition spd="med" advClick="0" advTm="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864334"/>
      </p:ext>
    </p:extLst>
  </p:cSld>
  <p:clrMapOvr>
    <a:masterClrMapping/>
  </p:clrMapOvr>
  <p:transition spd="med" advClick="0" advTm="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892297"/>
      </p:ext>
    </p:extLst>
  </p:cSld>
  <p:clrMapOvr>
    <a:masterClrMapping/>
  </p:clrMapOvr>
  <p:transition spd="med" advClick="0" advTm="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13940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97601"/>
      </p:ext>
    </p:extLst>
  </p:cSld>
  <p:clrMapOvr>
    <a:masterClrMapping/>
  </p:clrMapOvr>
  <p:transition spd="med" advClick="0" advTm="0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620838"/>
      </p:ext>
    </p:extLst>
  </p:cSld>
  <p:clrMapOvr>
    <a:masterClrMapping/>
  </p:clrMapOvr>
  <p:transition spd="med" advClick="0" advTm="0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163434"/>
      </p:ext>
    </p:extLst>
  </p:cSld>
  <p:clrMapOvr>
    <a:masterClrMapping/>
  </p:clrMapOvr>
  <p:transition spd="med" advClick="0" advTm="0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824487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860914"/>
      </p:ext>
    </p:extLst>
  </p:cSld>
  <p:clrMapOvr>
    <a:masterClrMapping/>
  </p:clrMapOvr>
  <p:transition spd="med" advClick="0" advTm="0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384834"/>
      </p:ext>
    </p:extLst>
  </p:cSld>
  <p:clrMapOvr>
    <a:masterClrMapping/>
  </p:clrMapOvr>
  <p:transition spd="med" advClick="0" advTm="0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47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412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1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55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220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31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80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656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48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6816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714521"/>
      </p:ext>
    </p:extLst>
  </p:cSld>
  <p:clrMapOvr>
    <a:masterClrMapping/>
  </p:clrMapOvr>
  <p:transition spd="slow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03245"/>
      </p:ext>
    </p:extLst>
  </p:cSld>
  <p:clrMapOvr>
    <a:masterClrMapping/>
  </p:clrMapOvr>
  <p:transition spd="slow"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92605"/>
      </p:ext>
    </p:extLst>
  </p:cSld>
  <p:clrMapOvr>
    <a:masterClrMapping/>
  </p:clrMapOvr>
  <p:transition spd="slow"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42867"/>
      </p:ext>
    </p:extLst>
  </p:cSld>
  <p:clrMapOvr>
    <a:masterClrMapping/>
  </p:clrMapOvr>
  <p:transition spd="slow"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980054"/>
      </p:ext>
    </p:extLst>
  </p:cSld>
  <p:clrMapOvr>
    <a:masterClrMapping/>
  </p:clrMapOvr>
  <p:transition spd="slow"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6903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353036"/>
      </p:ext>
    </p:extLst>
  </p:cSld>
  <p:clrMapOvr>
    <a:masterClrMapping/>
  </p:clrMapOvr>
  <p:transition spd="slow">
    <p:comb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90787"/>
      </p:ext>
    </p:extLst>
  </p:cSld>
  <p:clrMapOvr>
    <a:masterClrMapping/>
  </p:clrMapOvr>
  <p:transition spd="slow"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28351"/>
      </p:ext>
    </p:extLst>
  </p:cSld>
  <p:clrMapOvr>
    <a:masterClrMapping/>
  </p:clrMapOvr>
  <p:transition spd="slow"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84388"/>
      </p:ext>
    </p:extLst>
  </p:cSld>
  <p:clrMapOvr>
    <a:masterClrMapping/>
  </p:clrMapOvr>
  <p:transition spd="slow"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7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882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405103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1893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253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26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0419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4137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067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4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136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851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04/12/2025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93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2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ransition spd="med" advClick="0" advTm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A47B9-2C9E-4CD3-8963-D7ACF30A070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5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11139731" y="34963"/>
            <a:ext cx="1052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9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.xm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slide" Target="slide6.xml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5" Type="http://schemas.openxmlformats.org/officeDocument/2006/relationships/image" Target="../media/image39.png"/><Relationship Id="rId10" Type="http://schemas.openxmlformats.org/officeDocument/2006/relationships/slide" Target="slide5.xml"/><Relationship Id="rId19" Type="http://schemas.openxmlformats.org/officeDocument/2006/relationships/image" Target="../media/image42.gif"/><Relationship Id="rId4" Type="http://schemas.openxmlformats.org/officeDocument/2006/relationships/image" Target="../media/image32.gif"/><Relationship Id="rId9" Type="http://schemas.openxmlformats.org/officeDocument/2006/relationships/image" Target="../media/image36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3.xml"/><Relationship Id="rId11" Type="http://schemas.openxmlformats.org/officeDocument/2006/relationships/image" Target="../media/image41.gif"/><Relationship Id="rId5" Type="http://schemas.openxmlformats.org/officeDocument/2006/relationships/image" Target="../media/image29.png"/><Relationship Id="rId10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5" Type="http://schemas.openxmlformats.org/officeDocument/2006/relationships/slide" Target="slide3.xml"/><Relationship Id="rId10" Type="http://schemas.openxmlformats.org/officeDocument/2006/relationships/image" Target="../media/image41.gif"/><Relationship Id="rId4" Type="http://schemas.openxmlformats.org/officeDocument/2006/relationships/image" Target="../media/image29.png"/><Relationship Id="rId9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5" Type="http://schemas.openxmlformats.org/officeDocument/2006/relationships/slide" Target="slide3.xml"/><Relationship Id="rId10" Type="http://schemas.openxmlformats.org/officeDocument/2006/relationships/image" Target="../media/image41.gif"/><Relationship Id="rId4" Type="http://schemas.openxmlformats.org/officeDocument/2006/relationships/image" Target="../media/image29.png"/><Relationship Id="rId9" Type="http://schemas.openxmlformats.org/officeDocument/2006/relationships/image" Target="../media/image4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slide" Target="slide3.xml"/><Relationship Id="rId10" Type="http://schemas.openxmlformats.org/officeDocument/2006/relationships/image" Target="../media/image41.gif"/><Relationship Id="rId4" Type="http://schemas.openxmlformats.org/officeDocument/2006/relationships/image" Target="../media/image29.png"/><Relationship Id="rId9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slide" Target="slide3.xml"/><Relationship Id="rId10" Type="http://schemas.openxmlformats.org/officeDocument/2006/relationships/image" Target="../media/image41.gif"/><Relationship Id="rId4" Type="http://schemas.openxmlformats.org/officeDocument/2006/relationships/image" Target="../media/image29.png"/><Relationship Id="rId9" Type="http://schemas.openxmlformats.org/officeDocument/2006/relationships/image" Target="../media/image4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90159A16-F357-4AE5-B974-AD5DAC9BE428}"/>
              </a:ext>
            </a:extLst>
          </p:cNvPr>
          <p:cNvSpPr/>
          <p:nvPr/>
        </p:nvSpPr>
        <p:spPr>
          <a:xfrm>
            <a:off x="7816" y="2023432"/>
            <a:ext cx="12192000" cy="2419239"/>
          </a:xfrm>
          <a:prstGeom prst="rect">
            <a:avLst/>
          </a:prstGeom>
          <a:solidFill>
            <a:srgbClr val="F7C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3935C96-FD49-44E7-AF4F-1E60A8A5C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04" y="12515"/>
            <a:ext cx="10716992" cy="690596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8445586-A4A4-4EB4-86B4-A7D80DF8FBD9}"/>
              </a:ext>
            </a:extLst>
          </p:cNvPr>
          <p:cNvGrpSpPr/>
          <p:nvPr/>
        </p:nvGrpSpPr>
        <p:grpSpPr>
          <a:xfrm>
            <a:off x="164211" y="4835628"/>
            <a:ext cx="11863578" cy="2022372"/>
            <a:chOff x="142892" y="4600886"/>
            <a:chExt cx="13240614" cy="225711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FCA36F9-40D6-419A-A826-77CF316DCEB2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86841B4B-8191-497E-B645-333A6CCA1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4AA7A878-344A-4D11-878E-31F8DFA3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CA64C75F-CF04-49E4-AB74-440B84840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87EBB26-4F43-4613-BD83-B070117FE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15611258-D005-4917-999B-9801E4EC1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94661010-380D-4C3C-8AAE-B553D516B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B510659-469B-423E-8EF1-6FA7E95A3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7A959AF-232C-44D4-A224-B74F48223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3259107-153B-4987-BFFD-D247178A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7936953A-9CF8-4E73-9CF2-21A7C6874813}"/>
              </a:ext>
            </a:extLst>
          </p:cNvPr>
          <p:cNvSpPr/>
          <p:nvPr/>
        </p:nvSpPr>
        <p:spPr>
          <a:xfrm>
            <a:off x="3868238" y="2722121"/>
            <a:ext cx="45560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A0B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A0B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A0B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A0B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79" y="1604555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60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486618" y="3336610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8800" dirty="0" err="1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Tiết</a:t>
            </a:r>
            <a:r>
              <a:rPr lang="en-US" altLang="zh-CN" sz="880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 1</a:t>
            </a:r>
            <a:endParaRPr lang="zh-CN" altLang="en-US" sz="880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r>
              <a:rPr lang="en-US" altLang="zh-CN" sz="4267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01</a:t>
            </a:r>
            <a:endParaRPr lang="zh-CN" altLang="en-US" sz="4267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E207E-260E-4F78-BECF-3B811876A16F}"/>
              </a:ext>
            </a:extLst>
          </p:cNvPr>
          <p:cNvSpPr txBox="1"/>
          <p:nvPr/>
        </p:nvSpPr>
        <p:spPr>
          <a:xfrm>
            <a:off x="3487479" y="5385675"/>
            <a:ext cx="6326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và bố câu cá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9DEB21-AE58-4F2F-B8FE-431A16D3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42" y="894615"/>
            <a:ext cx="10012072" cy="4267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12B777-EF2E-4CBB-A849-224523068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3" y="-50044"/>
            <a:ext cx="2490614" cy="7269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53E922-E003-4F12-B521-B0E76668A78E}"/>
              </a:ext>
            </a:extLst>
          </p:cNvPr>
          <p:cNvGrpSpPr/>
          <p:nvPr/>
        </p:nvGrpSpPr>
        <p:grpSpPr>
          <a:xfrm>
            <a:off x="5600088" y="5328348"/>
            <a:ext cx="1970969" cy="765213"/>
            <a:chOff x="5817082" y="4208321"/>
            <a:chExt cx="1970969" cy="76521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92E061C-6B13-4F39-8BB5-D9AC5C88DAF6}"/>
                </a:ext>
              </a:extLst>
            </p:cNvPr>
            <p:cNvGrpSpPr/>
            <p:nvPr/>
          </p:nvGrpSpPr>
          <p:grpSpPr>
            <a:xfrm>
              <a:off x="5817082" y="4254149"/>
              <a:ext cx="1970969" cy="719385"/>
              <a:chOff x="4652746" y="4212074"/>
              <a:chExt cx="1970969" cy="7193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B5C113-D9DC-4F47-895A-A7E93091B748}"/>
                  </a:ext>
                </a:extLst>
              </p:cNvPr>
              <p:cNvGrpSpPr/>
              <p:nvPr/>
            </p:nvGrpSpPr>
            <p:grpSpPr>
              <a:xfrm>
                <a:off x="4652746" y="4212074"/>
                <a:ext cx="1735957" cy="712918"/>
                <a:chOff x="3676749" y="3951982"/>
                <a:chExt cx="1143304" cy="712918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C98A57B-2BF0-4AA6-9CF0-40C534FB43B0}"/>
                    </a:ext>
                  </a:extLst>
                </p:cNvPr>
                <p:cNvSpPr/>
                <p:nvPr/>
              </p:nvSpPr>
              <p:spPr>
                <a:xfrm>
                  <a:off x="3676749" y="3957014"/>
                  <a:ext cx="12166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4000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FD5EC5E-73E7-412E-A6E1-7F886A137A05}"/>
                    </a:ext>
                  </a:extLst>
                </p:cNvPr>
                <p:cNvGrpSpPr/>
                <p:nvPr/>
              </p:nvGrpSpPr>
              <p:grpSpPr>
                <a:xfrm>
                  <a:off x="3900601" y="3951982"/>
                  <a:ext cx="919452" cy="712918"/>
                  <a:chOff x="2481344" y="3806689"/>
                  <a:chExt cx="919452" cy="712918"/>
                </a:xfrm>
              </p:grpSpPr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70E96E9F-4EB8-43BA-B9AD-A10B029DE567}"/>
                      </a:ext>
                    </a:extLst>
                  </p:cNvPr>
                  <p:cNvSpPr txBox="1"/>
                  <p:nvPr/>
                </p:nvSpPr>
                <p:spPr>
                  <a:xfrm>
                    <a:off x="3087890" y="3806689"/>
                    <a:ext cx="31290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c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9F582AB7-460E-4D79-8205-3767350996FB}"/>
                      </a:ext>
                    </a:extLst>
                  </p:cNvPr>
                  <p:cNvSpPr txBox="1"/>
                  <p:nvPr/>
                </p:nvSpPr>
                <p:spPr>
                  <a:xfrm>
                    <a:off x="2481344" y="3811721"/>
                    <a:ext cx="280287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c</a:t>
                    </a:r>
                  </a:p>
                </p:txBody>
              </p:sp>
            </p:grp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550D21E-F669-4933-AE73-E80DAD0E425B}"/>
                  </a:ext>
                </a:extLst>
              </p:cNvPr>
              <p:cNvSpPr/>
              <p:nvPr/>
            </p:nvSpPr>
            <p:spPr>
              <a:xfrm>
                <a:off x="6198137" y="4223573"/>
                <a:ext cx="42557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ˊ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8D49D9-3C1F-4EE8-A934-DE68FA5C37CD}"/>
                </a:ext>
              </a:extLst>
            </p:cNvPr>
            <p:cNvSpPr/>
            <p:nvPr/>
          </p:nvSpPr>
          <p:spPr>
            <a:xfrm rot="686554">
              <a:off x="5865143" y="4208321"/>
              <a:ext cx="343648" cy="726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7553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C8A81D-0763-467D-9C5A-A5FA736494E8}"/>
              </a:ext>
            </a:extLst>
          </p:cNvPr>
          <p:cNvGrpSpPr/>
          <p:nvPr/>
        </p:nvGrpSpPr>
        <p:grpSpPr>
          <a:xfrm>
            <a:off x="4790924" y="2206398"/>
            <a:ext cx="4303486" cy="3170099"/>
            <a:chOff x="4790924" y="2206398"/>
            <a:chExt cx="4303486" cy="317009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DE4D899-BECF-4813-86E7-F3681609B560}"/>
                </a:ext>
              </a:extLst>
            </p:cNvPr>
            <p:cNvSpPr/>
            <p:nvPr/>
          </p:nvSpPr>
          <p:spPr>
            <a:xfrm>
              <a:off x="4790924" y="2491703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27D487-CDBF-4A92-AB67-18B91F0163D8}"/>
                </a:ext>
              </a:extLst>
            </p:cNvPr>
            <p:cNvSpPr txBox="1"/>
            <p:nvPr/>
          </p:nvSpPr>
          <p:spPr>
            <a:xfrm>
              <a:off x="6351210" y="2206398"/>
              <a:ext cx="118291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496181B-5E0F-4FC7-BE20-15808DB6F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195"/>
            <a:ext cx="1678632" cy="8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6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96181B-5E0F-4FC7-BE20-15808DB6F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195"/>
            <a:ext cx="1678632" cy="874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799C5-F6CC-48AD-80F6-AE8E3AF58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22" y="2328204"/>
            <a:ext cx="4727944" cy="2504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F796C-EB14-4621-80A3-E277F8CED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935" y="2348089"/>
            <a:ext cx="4727943" cy="24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2D16B-0FC4-41E9-AA33-0575316C1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33" y="-183857"/>
            <a:ext cx="1802810" cy="938769"/>
          </a:xfrm>
          <a:prstGeom prst="rect">
            <a:avLst/>
          </a:prstGeom>
        </p:spPr>
      </p:pic>
      <p:pic>
        <p:nvPicPr>
          <p:cNvPr id="4" name="Picture 3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99EC145B-A904-44FD-BDEB-00B561190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80" y="1736014"/>
            <a:ext cx="9946239" cy="2388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90216-2E9D-4F06-AA38-3A9E95FED29B}"/>
              </a:ext>
            </a:extLst>
          </p:cNvPr>
          <p:cNvSpPr txBox="1"/>
          <p:nvPr/>
        </p:nvSpPr>
        <p:spPr>
          <a:xfrm>
            <a:off x="1563147" y="4105970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3D9A8-4E13-4C1F-A738-9A14114F152C}"/>
              </a:ext>
            </a:extLst>
          </p:cNvPr>
          <p:cNvSpPr txBox="1"/>
          <p:nvPr/>
        </p:nvSpPr>
        <p:spPr>
          <a:xfrm>
            <a:off x="5127795" y="4117259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45B06-C01C-4C0C-8F3E-93052ECFD94B}"/>
              </a:ext>
            </a:extLst>
          </p:cNvPr>
          <p:cNvSpPr txBox="1"/>
          <p:nvPr/>
        </p:nvSpPr>
        <p:spPr>
          <a:xfrm>
            <a:off x="8898284" y="4087444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2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15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79" y="1604555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486618" y="3336610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42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41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B8A115-31D5-4ED1-AB52-BA862DDCC047}"/>
              </a:ext>
            </a:extLst>
          </p:cNvPr>
          <p:cNvSpPr/>
          <p:nvPr/>
        </p:nvSpPr>
        <p:spPr>
          <a:xfrm>
            <a:off x="3712238" y="220823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71" y="293357"/>
            <a:ext cx="10314760" cy="5815032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8" y="2573359"/>
            <a:ext cx="10329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99808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50" name="Picture 4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55" y="39312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64" y="665577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30" y="491558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30280" y="5517715"/>
            <a:ext cx="653885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53519" y="511694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  <p:pic>
        <p:nvPicPr>
          <p:cNvPr id="3" name="Picture 2" descr="A picture containing turtle, reptile&#10;&#10;Description automatically generated">
            <a:extLst>
              <a:ext uri="{FF2B5EF4-FFF2-40B4-BE49-F238E27FC236}">
                <a16:creationId xmlns:a16="http://schemas.microsoft.com/office/drawing/2014/main" id="{DEFFA308-BDEE-4646-B35D-9363D1742C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0879" y="1377663"/>
            <a:ext cx="3666350" cy="2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4551" y="516041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53989" y="516699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44383" y="49148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01104" y="49148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3085" y="-935187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94" y="-357542"/>
            <a:ext cx="5451521" cy="455833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A9B2969-546C-4AA7-ABBB-13B269FD7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832" y="1120841"/>
            <a:ext cx="2646157" cy="25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31996" y="2456121"/>
            <a:ext cx="7093297" cy="896320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defTabSz="914126" fontAlgn="base">
              <a:lnSpc>
                <a:spcPts val="5998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800" dirty="0" err="1">
                <a:ln w="28575">
                  <a:noFill/>
                  <a:prstDash val="solid"/>
                </a:ln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8800" dirty="0">
                <a:ln w="28575">
                  <a:noFill/>
                  <a:prstDash val="solid"/>
                </a:ln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C </a:t>
            </a:r>
            <a:r>
              <a:rPr lang="en-US" altLang="zh-CN" sz="8800" dirty="0" err="1">
                <a:ln w="28575">
                  <a:noFill/>
                  <a:prstDash val="solid"/>
                </a:ln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zh-CN" sz="8800" dirty="0">
                <a:ln w="28575">
                  <a:noFill/>
                  <a:prstDash val="solid"/>
                </a:ln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́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A0B85C-FFAF-4C23-85E4-DBB7B1381AEB}"/>
              </a:ext>
            </a:extLst>
          </p:cNvPr>
          <p:cNvCxnSpPr/>
          <p:nvPr/>
        </p:nvCxnSpPr>
        <p:spPr>
          <a:xfrm flipV="1">
            <a:off x="6177516" y="2360428"/>
            <a:ext cx="318977" cy="191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190</Words>
  <Application>Microsoft Office PowerPoint</Application>
  <PresentationFormat>Widescreen</PresentationFormat>
  <Paragraphs>56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等线</vt:lpstr>
      <vt:lpstr>等线 Light</vt:lpstr>
      <vt:lpstr>微软雅黑</vt:lpstr>
      <vt:lpstr>宋体</vt:lpstr>
      <vt:lpstr>.VnAvant</vt:lpstr>
      <vt:lpstr>Arial</vt:lpstr>
      <vt:lpstr>Arial-Rounded</vt:lpstr>
      <vt:lpstr>Bungee Inline</vt:lpstr>
      <vt:lpstr>Calibri</vt:lpstr>
      <vt:lpstr>Calibri Light</vt:lpstr>
      <vt:lpstr>Chivo Light</vt:lpstr>
      <vt:lpstr>Euphemia</vt:lpstr>
      <vt:lpstr>HP001 4 hàng</vt:lpstr>
      <vt:lpstr>Tahoma</vt:lpstr>
      <vt:lpstr>Times New Roman</vt:lpstr>
      <vt:lpstr>Wingdings</vt:lpstr>
      <vt:lpstr>华康少女文字W5(P)</vt:lpstr>
      <vt:lpstr>字魂59号-创粗黑</vt:lpstr>
      <vt:lpstr>Office Theme</vt:lpstr>
      <vt:lpstr>Trẻ em Vui vẻ 16x9</vt:lpstr>
      <vt:lpstr>千图网海量PPT模板www.58pic.com</vt:lpstr>
      <vt:lpstr>https://www.freeppt7.com</vt:lpstr>
      <vt:lpstr>Office 主题​​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GHC</cp:lastModifiedBy>
  <cp:revision>27</cp:revision>
  <dcterms:created xsi:type="dcterms:W3CDTF">2020-08-13T02:06:00Z</dcterms:created>
  <dcterms:modified xsi:type="dcterms:W3CDTF">2025-12-04T05:46:10Z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1033-11.2.0.9684</vt:lpwstr>
  </property>
</Properties>
</file>