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283" r:id="rId5"/>
    <p:sldId id="259" r:id="rId6"/>
    <p:sldId id="279" r:id="rId7"/>
    <p:sldId id="260" r:id="rId8"/>
    <p:sldId id="280" r:id="rId9"/>
    <p:sldId id="262" r:id="rId10"/>
    <p:sldId id="281" r:id="rId11"/>
    <p:sldId id="263" r:id="rId12"/>
    <p:sldId id="267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3C0D5-E3F6-4BE9-8D9A-9198E576540A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DDDE-BE58-43B2-95D1-588D45DDDD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33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GV cho hs thi đua, kể nhanh.</a:t>
            </a:r>
            <a:endParaRPr/>
          </a:p>
        </p:txBody>
      </p:sp>
      <p:sp>
        <p:nvSpPr>
          <p:cNvPr id="559" name="Google Shape;559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524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643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821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2598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634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317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856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41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022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91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56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0281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8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19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1982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3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16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63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1126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3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87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882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9865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60277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2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4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11" Type="http://schemas.openxmlformats.org/officeDocument/2006/relationships/image" Target="../media/image37.png"/><Relationship Id="rId5" Type="http://schemas.openxmlformats.org/officeDocument/2006/relationships/image" Target="../media/image10.png"/><Relationship Id="rId10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1746262" y="3433953"/>
            <a:ext cx="92190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Bài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 26: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Đo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độ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dài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 (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Tiết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Arial"/>
                <a:cs typeface="Pattaya" panose="00000500000000000000" pitchFamily="2" charset="-34"/>
                <a:sym typeface="Arial"/>
              </a:rPr>
              <a:t> 2)</a:t>
            </a:r>
            <a:endParaRPr kumimoji="0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Pattaya" panose="00000500000000000000" pitchFamily="2" charset="-34"/>
              <a:ea typeface="Arial"/>
              <a:cs typeface="Pattaya" panose="00000500000000000000" pitchFamily="2" charset="-34"/>
              <a:sym typeface="Arial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2035598" y="1442596"/>
            <a:ext cx="8254755" cy="703135"/>
          </a:xfrm>
          <a:prstGeom prst="roundRect">
            <a:avLst>
              <a:gd name="adj" fmla="val 16667"/>
            </a:avLst>
          </a:prstGeom>
          <a:solidFill>
            <a:schemeClr val="lt1">
              <a:alpha val="90980"/>
            </a:schemeClr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 … ngày … tháng … năm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2025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1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41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 băng giấy dài bao nhiêu xăng-ti-mét?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F7B6A9-80EF-4A04-A47F-1F3AD5C41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2443" y="1934863"/>
            <a:ext cx="8665541" cy="35861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3C647-C976-4A7C-A3CF-251A81BD1294}"/>
              </a:ext>
            </a:extLst>
          </p:cNvPr>
          <p:cNvSpPr txBox="1"/>
          <p:nvPr/>
        </p:nvSpPr>
        <p:spPr>
          <a:xfrm>
            <a:off x="4752975" y="2019300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6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8AA2-6F78-4E7D-879E-51EC1BA71C50}"/>
              </a:ext>
            </a:extLst>
          </p:cNvPr>
          <p:cNvSpPr txBox="1"/>
          <p:nvPr/>
        </p:nvSpPr>
        <p:spPr>
          <a:xfrm>
            <a:off x="6096000" y="4638675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8 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32309-9F3F-44DA-9F32-0F431117439E}"/>
              </a:ext>
            </a:extLst>
          </p:cNvPr>
          <p:cNvSpPr txBox="1"/>
          <p:nvPr/>
        </p:nvSpPr>
        <p:spPr>
          <a:xfrm>
            <a:off x="9755021" y="3114675"/>
            <a:ext cx="1685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1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354" name="Google Shape;354;p1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5" name="Google Shape;355;p1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56" name="Google Shape;356;p1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CCF6CF-1966-47E2-BEBB-B163936002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5940" y="3165949"/>
            <a:ext cx="4499238" cy="177409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0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2" name="Google Shape;562;p20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63" name="Google Shape;563;p2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2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65" name="Google Shape;565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0" descr="A picture containing text, clipar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01441" y="472219"/>
            <a:ext cx="1590675" cy="125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20"/>
          <p:cNvGrpSpPr/>
          <p:nvPr/>
        </p:nvGrpSpPr>
        <p:grpSpPr>
          <a:xfrm>
            <a:off x="1509514" y="2424242"/>
            <a:ext cx="2820950" cy="3288691"/>
            <a:chOff x="1656283" y="2342932"/>
            <a:chExt cx="2587752" cy="3263934"/>
          </a:xfrm>
        </p:grpSpPr>
        <p:pic>
          <p:nvPicPr>
            <p:cNvPr id="569" name="Google Shape;569;p2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56283" y="2342932"/>
              <a:ext cx="2587752" cy="32639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p20"/>
            <p:cNvSpPr/>
            <p:nvPr/>
          </p:nvSpPr>
          <p:spPr>
            <a:xfrm>
              <a:off x="3400738" y="2609243"/>
              <a:ext cx="553425" cy="545272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20"/>
          <p:cNvGrpSpPr/>
          <p:nvPr/>
        </p:nvGrpSpPr>
        <p:grpSpPr>
          <a:xfrm>
            <a:off x="7175116" y="2799805"/>
            <a:ext cx="2844131" cy="2913128"/>
            <a:chOff x="6290820" y="1739825"/>
            <a:chExt cx="2284027" cy="2669073"/>
          </a:xfrm>
        </p:grpSpPr>
        <p:pic>
          <p:nvPicPr>
            <p:cNvPr id="572" name="Google Shape;572;p20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290820" y="1739825"/>
              <a:ext cx="2284027" cy="26690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20"/>
            <p:cNvSpPr/>
            <p:nvPr/>
          </p:nvSpPr>
          <p:spPr>
            <a:xfrm>
              <a:off x="7668344" y="1993915"/>
              <a:ext cx="720080" cy="649843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7770495" y="2063386"/>
              <a:ext cx="515778" cy="508364"/>
            </a:xfrm>
            <a:custGeom>
              <a:avLst/>
              <a:gdLst/>
              <a:ahLst/>
              <a:cxnLst/>
              <a:rect l="l" t="t" r="r" b="b"/>
              <a:pathLst>
                <a:path w="2862" h="2571" extrusionOk="0">
                  <a:moveTo>
                    <a:pt x="2807" y="291"/>
                  </a:moveTo>
                  <a:cubicBezTo>
                    <a:pt x="2693" y="191"/>
                    <a:pt x="2570" y="104"/>
                    <a:pt x="2437" y="32"/>
                  </a:cubicBezTo>
                  <a:cubicBezTo>
                    <a:pt x="2379" y="0"/>
                    <a:pt x="2301" y="22"/>
                    <a:pt x="2258" y="85"/>
                  </a:cubicBezTo>
                  <a:cubicBezTo>
                    <a:pt x="1216" y="1572"/>
                    <a:pt x="1216" y="1572"/>
                    <a:pt x="1216" y="1572"/>
                  </a:cubicBezTo>
                  <a:cubicBezTo>
                    <a:pt x="604" y="710"/>
                    <a:pt x="604" y="710"/>
                    <a:pt x="604" y="710"/>
                  </a:cubicBezTo>
                  <a:cubicBezTo>
                    <a:pt x="561" y="647"/>
                    <a:pt x="482" y="624"/>
                    <a:pt x="424" y="656"/>
                  </a:cubicBezTo>
                  <a:cubicBezTo>
                    <a:pt x="292" y="729"/>
                    <a:pt x="169" y="815"/>
                    <a:pt x="55" y="915"/>
                  </a:cubicBezTo>
                  <a:cubicBezTo>
                    <a:pt x="5" y="958"/>
                    <a:pt x="0" y="1040"/>
                    <a:pt x="44" y="1102"/>
                  </a:cubicBezTo>
                  <a:cubicBezTo>
                    <a:pt x="44" y="1102"/>
                    <a:pt x="848" y="2237"/>
                    <a:pt x="946" y="2374"/>
                  </a:cubicBezTo>
                  <a:cubicBezTo>
                    <a:pt x="1087" y="2571"/>
                    <a:pt x="1350" y="2561"/>
                    <a:pt x="1486" y="2374"/>
                  </a:cubicBezTo>
                  <a:cubicBezTo>
                    <a:pt x="1587" y="2235"/>
                    <a:pt x="2819" y="477"/>
                    <a:pt x="2819" y="477"/>
                  </a:cubicBezTo>
                  <a:cubicBezTo>
                    <a:pt x="2862" y="415"/>
                    <a:pt x="2857" y="334"/>
                    <a:pt x="2807" y="291"/>
                  </a:cubicBezTo>
                  <a:close/>
                </a:path>
              </a:pathLst>
            </a:custGeom>
            <a:solidFill>
              <a:srgbClr val="E55174"/>
            </a:solidFill>
            <a:ln>
              <a:noFill/>
            </a:ln>
          </p:spPr>
          <p:txBody>
            <a:bodyPr spcFirstLastPara="1" wrap="square" lIns="91425" tIns="45700" rIns="91425" bIns="45700" anchor="ctr" anchorCtr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20"/>
          <p:cNvSpPr txBox="1"/>
          <p:nvPr/>
        </p:nvSpPr>
        <p:spPr>
          <a:xfrm>
            <a:off x="3066819" y="865406"/>
            <a:ext cx="634576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mình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20"/>
          <p:cNvSpPr/>
          <p:nvPr/>
        </p:nvSpPr>
        <p:spPr>
          <a:xfrm>
            <a:off x="44417" y="3217075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20"/>
          <p:cNvSpPr/>
          <p:nvPr/>
        </p:nvSpPr>
        <p:spPr>
          <a:xfrm>
            <a:off x="11175200" y="2115791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0"/>
          <p:cNvSpPr/>
          <p:nvPr/>
        </p:nvSpPr>
        <p:spPr>
          <a:xfrm>
            <a:off x="3677153" y="5712933"/>
            <a:ext cx="853902" cy="768274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FFD995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0"/>
          <p:cNvSpPr/>
          <p:nvPr/>
        </p:nvSpPr>
        <p:spPr>
          <a:xfrm>
            <a:off x="6077196" y="3150163"/>
            <a:ext cx="927456" cy="851512"/>
          </a:xfrm>
          <a:custGeom>
            <a:avLst/>
            <a:gdLst/>
            <a:ahLst/>
            <a:cxnLst/>
            <a:rect l="l" t="t" r="r" b="b"/>
            <a:pathLst>
              <a:path w="5162" h="4955" extrusionOk="0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84EDED"/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2700000" algn="tl" rotWithShape="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BCB25-B96C-4C40-BAA2-6CE6AA08795C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171661-8306-4EC1-8B06-694F189782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0509" y="3329480"/>
            <a:ext cx="4285859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5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26559B3-5B2E-450D-BFA3-4148350FBD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581025" y="-2343150"/>
            <a:ext cx="11321608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Đơn vị đo độ dài Xăng ti mét - Vioedu">
            <a:hlinkClick r:id="" action="ppaction://media"/>
            <a:extLst>
              <a:ext uri="{FF2B5EF4-FFF2-40B4-BE49-F238E27FC236}">
                <a16:creationId xmlns:a16="http://schemas.microsoft.com/office/drawing/2014/main" id="{EC953B29-4173-4D26-8706-392489C640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/>
          <a:stretch/>
        </p:blipFill>
        <p:spPr>
          <a:xfrm>
            <a:off x="2324656" y="1162050"/>
            <a:ext cx="7653509" cy="4604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32352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3"/>
          <p:cNvGrpSpPr/>
          <p:nvPr/>
        </p:nvGrpSpPr>
        <p:grpSpPr>
          <a:xfrm>
            <a:off x="8426725" y="-169475"/>
            <a:ext cx="3812015" cy="2424879"/>
            <a:chOff x="8426725" y="-169475"/>
            <a:chExt cx="3812015" cy="2424879"/>
          </a:xfrm>
        </p:grpSpPr>
        <p:pic>
          <p:nvPicPr>
            <p:cNvPr id="154" name="Google Shape;154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" name="Google Shape;161;p3"/>
          <p:cNvGrpSpPr/>
          <p:nvPr/>
        </p:nvGrpSpPr>
        <p:grpSpPr>
          <a:xfrm>
            <a:off x="2414253" y="393877"/>
            <a:ext cx="5452086" cy="1206500"/>
            <a:chOff x="3082469" y="1377495"/>
            <a:chExt cx="5452086" cy="1206500"/>
          </a:xfrm>
        </p:grpSpPr>
        <p:sp>
          <p:nvSpPr>
            <p:cNvPr id="162" name="Google Shape;162;p3"/>
            <p:cNvSpPr/>
            <p:nvPr/>
          </p:nvSpPr>
          <p:spPr>
            <a:xfrm>
              <a:off x="3401557" y="2042658"/>
              <a:ext cx="539750" cy="53975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985757" y="1466395"/>
              <a:ext cx="317500" cy="317500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082469" y="1836284"/>
              <a:ext cx="547688" cy="549275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682545" y="2147433"/>
              <a:ext cx="436563" cy="4365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3272970" y="1656896"/>
              <a:ext cx="354013" cy="354013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CCE34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957183" y="1377495"/>
              <a:ext cx="84137" cy="8413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498395" y="1521958"/>
              <a:ext cx="119063" cy="119062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233283" y="2437945"/>
              <a:ext cx="77787" cy="77788"/>
            </a:xfrm>
            <a:prstGeom prst="ellipse">
              <a:avLst/>
            </a:prstGeom>
            <a:solidFill>
              <a:schemeClr val="accent2">
                <a:alpha val="25882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406319" y="1461633"/>
              <a:ext cx="781050" cy="781050"/>
            </a:xfrm>
            <a:prstGeom prst="ellipse">
              <a:avLst/>
            </a:prstGeom>
            <a:noFill/>
            <a:ln w="9525" cap="flat" cmpd="sng">
              <a:solidFill>
                <a:srgbClr val="979A9C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626981" y="1787070"/>
              <a:ext cx="4907574" cy="514350"/>
            </a:xfrm>
            <a:prstGeom prst="roundRect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21600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Xăng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-ti-mét</a:t>
              </a:r>
              <a:endParaRPr kumimoji="0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446008" y="1702934"/>
              <a:ext cx="681037" cy="6826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200" b="1" i="0" u="none" strike="noStrike" kern="0" cap="none" spc="0" normalizeH="0" baseline="0" noProof="0">
                <a:ln>
                  <a:noFill/>
                </a:ln>
                <a:solidFill>
                  <a:srgbClr val="10696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9FE9AD-7200-476F-AD34-1D688C36C4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53" y="2128174"/>
            <a:ext cx="6440024" cy="1554851"/>
          </a:xfrm>
          <a:prstGeom prst="rect">
            <a:avLst/>
          </a:prstGeom>
        </p:spPr>
      </p:pic>
      <p:sp>
        <p:nvSpPr>
          <p:cNvPr id="19" name="Google Shape;232;p7">
            <a:extLst>
              <a:ext uri="{FF2B5EF4-FFF2-40B4-BE49-F238E27FC236}">
                <a16:creationId xmlns:a16="http://schemas.microsoft.com/office/drawing/2014/main" id="{EE0D65FC-B5EB-47E4-8372-1D240D6BE7B7}"/>
              </a:ext>
            </a:extLst>
          </p:cNvPr>
          <p:cNvSpPr/>
          <p:nvPr/>
        </p:nvSpPr>
        <p:spPr>
          <a:xfrm>
            <a:off x="6041347" y="1703749"/>
            <a:ext cx="5258848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34;p7">
            <a:extLst>
              <a:ext uri="{FF2B5EF4-FFF2-40B4-BE49-F238E27FC236}">
                <a16:creationId xmlns:a16="http://schemas.microsoft.com/office/drawing/2014/main" id="{2F851497-E84D-441E-BD41-6DAAA391C9E4}"/>
              </a:ext>
            </a:extLst>
          </p:cNvPr>
          <p:cNvSpPr txBox="1"/>
          <p:nvPr/>
        </p:nvSpPr>
        <p:spPr>
          <a:xfrm>
            <a:off x="6202756" y="1690288"/>
            <a:ext cx="505579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từng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32;p7">
            <a:extLst>
              <a:ext uri="{FF2B5EF4-FFF2-40B4-BE49-F238E27FC236}">
                <a16:creationId xmlns:a16="http://schemas.microsoft.com/office/drawing/2014/main" id="{F8F457B8-7CA5-4A16-9E7E-FB58E48C70BB}"/>
              </a:ext>
            </a:extLst>
          </p:cNvPr>
          <p:cNvSpPr/>
          <p:nvPr/>
        </p:nvSpPr>
        <p:spPr>
          <a:xfrm>
            <a:off x="1306220" y="3926223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34;p7">
            <a:extLst>
              <a:ext uri="{FF2B5EF4-FFF2-40B4-BE49-F238E27FC236}">
                <a16:creationId xmlns:a16="http://schemas.microsoft.com/office/drawing/2014/main" id="{C2B301A2-3838-4900-8702-BAA5D4117280}"/>
              </a:ext>
            </a:extLst>
          </p:cNvPr>
          <p:cNvSpPr txBox="1"/>
          <p:nvPr/>
        </p:nvSpPr>
        <p:spPr>
          <a:xfrm>
            <a:off x="1107144" y="3994399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viết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tắt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2;p7">
            <a:extLst>
              <a:ext uri="{FF2B5EF4-FFF2-40B4-BE49-F238E27FC236}">
                <a16:creationId xmlns:a16="http://schemas.microsoft.com/office/drawing/2014/main" id="{11115B3B-3D40-4DDB-983E-B8D69A0F12B5}"/>
              </a:ext>
            </a:extLst>
          </p:cNvPr>
          <p:cNvSpPr/>
          <p:nvPr/>
        </p:nvSpPr>
        <p:spPr>
          <a:xfrm>
            <a:off x="1306220" y="4723942"/>
            <a:ext cx="4971257" cy="659531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34;p7">
            <a:extLst>
              <a:ext uri="{FF2B5EF4-FFF2-40B4-BE49-F238E27FC236}">
                <a16:creationId xmlns:a16="http://schemas.microsoft.com/office/drawing/2014/main" id="{D6D9C6F4-0840-41BA-8480-8919ABAA4CA9}"/>
              </a:ext>
            </a:extLst>
          </p:cNvPr>
          <p:cNvSpPr txBox="1"/>
          <p:nvPr/>
        </p:nvSpPr>
        <p:spPr>
          <a:xfrm>
            <a:off x="1107144" y="4792118"/>
            <a:ext cx="5055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chì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5 cm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FBA83F2-F979-4FF6-964E-ED7BB850CB2F}"/>
              </a:ext>
            </a:extLst>
          </p:cNvPr>
          <p:cNvCxnSpPr/>
          <p:nvPr/>
        </p:nvCxnSpPr>
        <p:spPr>
          <a:xfrm>
            <a:off x="1123950" y="2932141"/>
            <a:ext cx="26860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  <p:bldP spid="23" grpId="0" animBg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FEBBA-2C71-44A9-B03B-133F7799AE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43833" y="3328075"/>
            <a:ext cx="5084505" cy="14509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C9306C-C56C-4535-95BA-D546712EE1F8}"/>
              </a:ext>
            </a:extLst>
          </p:cNvPr>
          <p:cNvSpPr txBox="1"/>
          <p:nvPr/>
        </p:nvSpPr>
        <p:spPr>
          <a:xfrm>
            <a:off x="3134117" y="6311865"/>
            <a:ext cx="905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7762853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6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Bạn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nào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đúng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D1BAF3-7A59-4E99-B59B-DBB656A10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592" y="1934900"/>
            <a:ext cx="8864264" cy="3940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9C7EFF-82D0-4EC8-B761-902F42F1EB40}"/>
              </a:ext>
            </a:extLst>
          </p:cNvPr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10323036" y="3429000"/>
            <a:ext cx="1230789" cy="92993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411951" y="3924889"/>
            <a:ext cx="1737691" cy="27918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96AF8-3F27-4FB7-BBA4-001DAAD9EA0B}"/>
              </a:ext>
            </a:extLst>
          </p:cNvPr>
          <p:cNvSpPr txBox="1"/>
          <p:nvPr/>
        </p:nvSpPr>
        <p:spPr>
          <a:xfrm>
            <a:off x="838200" y="457200"/>
            <a:ext cx="981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3" name="Google Shape;232;p7">
            <a:extLst>
              <a:ext uri="{FF2B5EF4-FFF2-40B4-BE49-F238E27FC236}">
                <a16:creationId xmlns:a16="http://schemas.microsoft.com/office/drawing/2014/main" id="{08C3B75E-6486-43D4-9B10-E195D16CCA4F}"/>
              </a:ext>
            </a:extLst>
          </p:cNvPr>
          <p:cNvSpPr/>
          <p:nvPr/>
        </p:nvSpPr>
        <p:spPr>
          <a:xfrm>
            <a:off x="2364264" y="590550"/>
            <a:ext cx="5893911" cy="69764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34;p7">
            <a:extLst>
              <a:ext uri="{FF2B5EF4-FFF2-40B4-BE49-F238E27FC236}">
                <a16:creationId xmlns:a16="http://schemas.microsoft.com/office/drawing/2014/main" id="{AC47FC52-4110-4A48-97D2-2BE7D6CEECF9}"/>
              </a:ext>
            </a:extLst>
          </p:cNvPr>
          <p:cNvSpPr txBox="1"/>
          <p:nvPr/>
        </p:nvSpPr>
        <p:spPr>
          <a:xfrm>
            <a:off x="2364264" y="677783"/>
            <a:ext cx="645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FB4A1-5CE1-4345-9FA6-3D322EA8E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150" y="1934900"/>
            <a:ext cx="6172200" cy="28479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3CA98E-0666-446A-A3C9-0CE0EBFDDFB7}"/>
              </a:ext>
            </a:extLst>
          </p:cNvPr>
          <p:cNvGrpSpPr/>
          <p:nvPr/>
        </p:nvGrpSpPr>
        <p:grpSpPr>
          <a:xfrm>
            <a:off x="7805738" y="2311598"/>
            <a:ext cx="1878811" cy="646331"/>
            <a:chOff x="8258175" y="2344542"/>
            <a:chExt cx="1878811" cy="6463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499E7D-F63C-4CD6-8D60-A515D33144BE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1EFD9A-66F5-4761-B598-32D9514132D1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47BF87-5133-4C26-AEFC-AD6E5CBDEDC4}"/>
              </a:ext>
            </a:extLst>
          </p:cNvPr>
          <p:cNvGrpSpPr/>
          <p:nvPr/>
        </p:nvGrpSpPr>
        <p:grpSpPr>
          <a:xfrm>
            <a:off x="7881259" y="3179060"/>
            <a:ext cx="1878811" cy="646331"/>
            <a:chOff x="8258175" y="2344542"/>
            <a:chExt cx="1878811" cy="646331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B7781E3-BA9B-4B30-9FBE-D85704BDD629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A97B5E-E285-4A5E-B942-D503B0D468B8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235FD7-1928-4E0A-B1E1-816BA4871D0D}"/>
              </a:ext>
            </a:extLst>
          </p:cNvPr>
          <p:cNvGrpSpPr/>
          <p:nvPr/>
        </p:nvGrpSpPr>
        <p:grpSpPr>
          <a:xfrm>
            <a:off x="7947934" y="4058252"/>
            <a:ext cx="1878811" cy="646331"/>
            <a:chOff x="8258175" y="2344542"/>
            <a:chExt cx="1878811" cy="64633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A46D0298-9A8C-48C7-B47C-24EC67C2CF9F}"/>
                </a:ext>
              </a:extLst>
            </p:cNvPr>
            <p:cNvSpPr/>
            <p:nvPr/>
          </p:nvSpPr>
          <p:spPr>
            <a:xfrm>
              <a:off x="8258175" y="2372421"/>
              <a:ext cx="866775" cy="52318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6266B4-199F-4921-A8F4-B846BA9082D0}"/>
                </a:ext>
              </a:extLst>
            </p:cNvPr>
            <p:cNvSpPr txBox="1"/>
            <p:nvPr/>
          </p:nvSpPr>
          <p:spPr>
            <a:xfrm>
              <a:off x="9232111" y="2344542"/>
              <a:ext cx="904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A14BE9-EAD6-4DB5-8A33-BA4307D0FF05}"/>
              </a:ext>
            </a:extLst>
          </p:cNvPr>
          <p:cNvSpPr txBox="1"/>
          <p:nvPr/>
        </p:nvSpPr>
        <p:spPr>
          <a:xfrm>
            <a:off x="8001514" y="2216346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3B4BC0-C28D-4976-A506-8E9A00C2E587}"/>
              </a:ext>
            </a:extLst>
          </p:cNvPr>
          <p:cNvSpPr txBox="1"/>
          <p:nvPr/>
        </p:nvSpPr>
        <p:spPr>
          <a:xfrm>
            <a:off x="8019031" y="3102773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7234AC-0459-40CD-8211-A8188107740E}"/>
              </a:ext>
            </a:extLst>
          </p:cNvPr>
          <p:cNvSpPr txBox="1"/>
          <p:nvPr/>
        </p:nvSpPr>
        <p:spPr>
          <a:xfrm>
            <a:off x="8076691" y="3976380"/>
            <a:ext cx="7245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4</a:t>
            </a:r>
          </a:p>
        </p:txBody>
      </p:sp>
      <p:grpSp>
        <p:nvGrpSpPr>
          <p:cNvPr id="24" name="Google Shape;321;p11">
            <a:extLst>
              <a:ext uri="{FF2B5EF4-FFF2-40B4-BE49-F238E27FC236}">
                <a16:creationId xmlns:a16="http://schemas.microsoft.com/office/drawing/2014/main" id="{906023B7-97A6-42EC-A348-655B7B438930}"/>
              </a:ext>
            </a:extLst>
          </p:cNvPr>
          <p:cNvGrpSpPr/>
          <p:nvPr/>
        </p:nvGrpSpPr>
        <p:grpSpPr>
          <a:xfrm rot="20134372">
            <a:off x="1740959" y="793601"/>
            <a:ext cx="11806833" cy="8416130"/>
            <a:chOff x="-491208" y="1559964"/>
            <a:chExt cx="5576478" cy="4695532"/>
          </a:xfrm>
        </p:grpSpPr>
        <p:pic>
          <p:nvPicPr>
            <p:cNvPr id="25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01CD6804-347E-4113-B399-894A62CEE71E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D0C50A2-3AA7-480B-A48F-2F2F37047531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759307-28E4-497A-B1AD-9EDBF27B608F}"/>
              </a:ext>
            </a:extLst>
          </p:cNvPr>
          <p:cNvSpPr/>
          <p:nvPr/>
        </p:nvSpPr>
        <p:spPr>
          <a:xfrm>
            <a:off x="9717113" y="3050747"/>
            <a:ext cx="1737691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D663827-8965-458D-821E-5590E942BDC6}"/>
              </a:ext>
            </a:extLst>
          </p:cNvPr>
          <p:cNvSpPr/>
          <p:nvPr/>
        </p:nvSpPr>
        <p:spPr>
          <a:xfrm>
            <a:off x="9766847" y="4014985"/>
            <a:ext cx="1922087" cy="627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269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981" y="3958737"/>
            <a:ext cx="7013858" cy="1717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6463" y="1839804"/>
            <a:ext cx="6409705" cy="1717943"/>
          </a:xfrm>
          <a:prstGeom prst="rect">
            <a:avLst/>
          </a:prstGeom>
        </p:spPr>
      </p:pic>
      <p:grpSp>
        <p:nvGrpSpPr>
          <p:cNvPr id="27" name="Google Shape;321;p11">
            <a:extLst>
              <a:ext uri="{FF2B5EF4-FFF2-40B4-BE49-F238E27FC236}">
                <a16:creationId xmlns:a16="http://schemas.microsoft.com/office/drawing/2014/main" id="{F6331900-063C-4CAA-A493-9C8744E61559}"/>
              </a:ext>
            </a:extLst>
          </p:cNvPr>
          <p:cNvGrpSpPr/>
          <p:nvPr/>
        </p:nvGrpSpPr>
        <p:grpSpPr>
          <a:xfrm rot="20134372">
            <a:off x="2335190" y="2414659"/>
            <a:ext cx="11401605" cy="8510178"/>
            <a:chOff x="-491208" y="1559964"/>
            <a:chExt cx="5576478" cy="4695532"/>
          </a:xfrm>
        </p:grpSpPr>
        <p:pic>
          <p:nvPicPr>
            <p:cNvPr id="28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EDE72107-6E26-408A-8FE8-953BCD070C13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18C039A8-D8B9-4549-AED8-AD7DE16763F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oogle Shape;321;p11">
            <a:extLst>
              <a:ext uri="{FF2B5EF4-FFF2-40B4-BE49-F238E27FC236}">
                <a16:creationId xmlns:a16="http://schemas.microsoft.com/office/drawing/2014/main" id="{B844A360-3FB4-4AE7-8A77-B8D0ADD82E99}"/>
              </a:ext>
            </a:extLst>
          </p:cNvPr>
          <p:cNvGrpSpPr/>
          <p:nvPr/>
        </p:nvGrpSpPr>
        <p:grpSpPr>
          <a:xfrm rot="20134372">
            <a:off x="2088935" y="432881"/>
            <a:ext cx="10534470" cy="8141238"/>
            <a:chOff x="-491208" y="1559964"/>
            <a:chExt cx="5576478" cy="4695532"/>
          </a:xfrm>
        </p:grpSpPr>
        <p:pic>
          <p:nvPicPr>
            <p:cNvPr id="2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859B2F3D-436B-4E55-94E7-7473FEF116C5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C141BB41-0F9B-4301-8216-80DD4D42ACA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lang="en-US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chúng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7200900" y="2755329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7984193" y="485390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3C0439-19F3-40A6-A89F-21AC2C514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3287" y="4034910"/>
            <a:ext cx="6242883" cy="1391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C38FC-D60C-4189-99EE-4D3B7B93C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8861" y="1927237"/>
            <a:ext cx="6238094" cy="1501763"/>
          </a:xfrm>
          <a:prstGeom prst="rect">
            <a:avLst/>
          </a:prstGeom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2942982" y="589139"/>
            <a:ext cx="92980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chia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xăng-ti-mét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chúng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136463" y="714002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48F5DE-82C0-49F3-9575-61F857B1FBA9}"/>
              </a:ext>
            </a:extLst>
          </p:cNvPr>
          <p:cNvSpPr/>
          <p:nvPr/>
        </p:nvSpPr>
        <p:spPr>
          <a:xfrm>
            <a:off x="6783215" y="2628799"/>
            <a:ext cx="628650" cy="597457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56BE7EA-9F2D-4FDB-A313-0D4CAD4528E7}"/>
              </a:ext>
            </a:extLst>
          </p:cNvPr>
          <p:cNvSpPr/>
          <p:nvPr/>
        </p:nvSpPr>
        <p:spPr>
          <a:xfrm>
            <a:off x="6221240" y="4808767"/>
            <a:ext cx="561975" cy="5251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grpSp>
        <p:nvGrpSpPr>
          <p:cNvPr id="33" name="Google Shape;321;p11">
            <a:extLst>
              <a:ext uri="{FF2B5EF4-FFF2-40B4-BE49-F238E27FC236}">
                <a16:creationId xmlns:a16="http://schemas.microsoft.com/office/drawing/2014/main" id="{AF7289C9-12A6-42B6-98AE-B8895458AD19}"/>
              </a:ext>
            </a:extLst>
          </p:cNvPr>
          <p:cNvGrpSpPr/>
          <p:nvPr/>
        </p:nvGrpSpPr>
        <p:grpSpPr>
          <a:xfrm rot="20134372">
            <a:off x="1804821" y="464766"/>
            <a:ext cx="10334745" cy="8028694"/>
            <a:chOff x="-491208" y="1559964"/>
            <a:chExt cx="5576478" cy="4695532"/>
          </a:xfrm>
        </p:grpSpPr>
        <p:pic>
          <p:nvPicPr>
            <p:cNvPr id="34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489E6077-64C7-49BE-86F6-454600732494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01535" y="2634463"/>
              <a:ext cx="529987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B0E8A966-49E6-4195-880C-34F82CFEE2F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" name="Google Shape;321;p11">
            <a:extLst>
              <a:ext uri="{FF2B5EF4-FFF2-40B4-BE49-F238E27FC236}">
                <a16:creationId xmlns:a16="http://schemas.microsoft.com/office/drawing/2014/main" id="{5321F6CE-0ED3-445D-8D21-EF28F15D2DC0}"/>
              </a:ext>
            </a:extLst>
          </p:cNvPr>
          <p:cNvGrpSpPr/>
          <p:nvPr/>
        </p:nvGrpSpPr>
        <p:grpSpPr>
          <a:xfrm rot="20134372">
            <a:off x="2343135" y="3920852"/>
            <a:ext cx="8880161" cy="5233068"/>
            <a:chOff x="-248583" y="2427241"/>
            <a:chExt cx="5432944" cy="3055335"/>
          </a:xfrm>
        </p:grpSpPr>
        <p:pic>
          <p:nvPicPr>
            <p:cNvPr id="37" name="Google Shape;322;p11" descr="A picture containing rectangle&#10;&#10;Description automatically generated">
              <a:extLst>
                <a:ext uri="{FF2B5EF4-FFF2-40B4-BE49-F238E27FC236}">
                  <a16:creationId xmlns:a16="http://schemas.microsoft.com/office/drawing/2014/main" id="{24B0D023-657A-46AA-93B2-1C08BA10AB3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40000" b="38815"/>
            <a:stretch/>
          </p:blipFill>
          <p:spPr>
            <a:xfrm rot="1511427">
              <a:off x="-248583" y="2643338"/>
              <a:ext cx="5432944" cy="11227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23;p11" descr="A silhouett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3E9C0AFF-F261-4573-B9CB-575267FEF8A2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1665680">
              <a:off x="-14092" y="2427241"/>
              <a:ext cx="4073779" cy="30553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01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172</Words>
  <Application>Microsoft Office PowerPoint</Application>
  <PresentationFormat>Widescreen</PresentationFormat>
  <Paragraphs>49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Pattaya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16</cp:revision>
  <dcterms:created xsi:type="dcterms:W3CDTF">2021-12-25T01:38:14Z</dcterms:created>
  <dcterms:modified xsi:type="dcterms:W3CDTF">2025-12-01T09:14:00Z</dcterms:modified>
</cp:coreProperties>
</file>