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12" r:id="rId3"/>
  </p:sldMasterIdLst>
  <p:notesMasterIdLst>
    <p:notesMasterId r:id="rId18"/>
  </p:notesMasterIdLst>
  <p:sldIdLst>
    <p:sldId id="267" r:id="rId4"/>
    <p:sldId id="269" r:id="rId5"/>
    <p:sldId id="288" r:id="rId6"/>
    <p:sldId id="272" r:id="rId7"/>
    <p:sldId id="303" r:id="rId8"/>
    <p:sldId id="262" r:id="rId9"/>
    <p:sldId id="305" r:id="rId10"/>
    <p:sldId id="297" r:id="rId11"/>
    <p:sldId id="284" r:id="rId12"/>
    <p:sldId id="304" r:id="rId13"/>
    <p:sldId id="292" r:id="rId14"/>
    <p:sldId id="293" r:id="rId15"/>
    <p:sldId id="294" r:id="rId16"/>
    <p:sldId id="2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806" autoAdjust="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7A45C-2A1E-4A25-AECD-5F1BC323051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97E7B-9245-43C9-9CC9-26806E96A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6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26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0600F-D724-4D75-8876-526C4090E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365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79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33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45F37A9-7F34-487D-A930-ACC888D93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AFA638-D9E6-417B-889B-8E2D2F930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/>
        </p:blipFill>
        <p:spPr>
          <a:xfrm>
            <a:off x="1576535" y="0"/>
            <a:ext cx="9576486" cy="616058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64F828-C40F-44DB-8AC7-4CE7B78F6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7" y="1027227"/>
            <a:ext cx="2438400" cy="22547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71BFE1-656B-4A10-9B8A-9C7CD9E7BC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12" y="5044526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94E15D-6B6E-42AE-8C46-899B16CFE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A06E96-E838-42AF-8A86-6A28C6513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0A3C43-529E-4F47-8EF7-7F6CA3F7A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272429-6BB3-48E0-A428-44B1C8A5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CED68C-2521-4D27-A42F-06A22A74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77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9B279C7-E708-481D-9D75-B8AF4D36F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1EA23F-D116-4D33-930B-8CF594002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92623F-2AA2-4F54-A9D1-DECD9A8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AAB7DB-CBC1-4C6B-A25A-B4CA70666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DD5CDA-2659-414F-9B15-20E1494B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523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526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520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67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2025/12/1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104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2025/12/1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705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2025/12/1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426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2025/12/1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496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2025/12/1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37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045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2025/12/1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0196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2025/12/1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283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2025/12/1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874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2025/12/1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2208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2025/12/1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5561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2025/12/1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862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EB24AEC-BE2A-42CF-BFA4-34F06C763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11C7441-041D-4C9B-8977-39947833F6DE}"/>
              </a:ext>
            </a:extLst>
          </p:cNvPr>
          <p:cNvSpPr/>
          <p:nvPr userDrawn="1"/>
        </p:nvSpPr>
        <p:spPr>
          <a:xfrm>
            <a:off x="182877" y="182880"/>
            <a:ext cx="11826244" cy="6492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  <a:sym typeface="Arial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69B1F2A-B8DB-4BED-A430-3032C0F10962}"/>
              </a:ext>
            </a:extLst>
          </p:cNvPr>
          <p:cNvSpPr/>
          <p:nvPr userDrawn="1"/>
        </p:nvSpPr>
        <p:spPr>
          <a:xfrm>
            <a:off x="354571" y="350521"/>
            <a:ext cx="11502151" cy="6093300"/>
          </a:xfrm>
          <a:prstGeom prst="rect">
            <a:avLst/>
          </a:prstGeom>
          <a:noFill/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1295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6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6"/>
            <a:ext cx="4271051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655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4" y="1849257"/>
            <a:ext cx="6054999" cy="3880215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97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00741D3-4F50-4C38-B737-1F00E5E96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2626BF-B361-4A98-A76F-B61BA77BF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2265038" y="1"/>
            <a:ext cx="8291578" cy="5905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D02148-AD47-4BD8-98E5-984D94F020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7" y="1580059"/>
            <a:ext cx="2438400" cy="22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81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3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marL="0" marR="0" lvl="0" indent="0" algn="l" defTabSz="914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702720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marL="0" marR="0" lvl="0" indent="0" algn="l" defTabSz="914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ea"/>
                <a:sym typeface="+mn-lt"/>
              </a:rPr>
              <a:t>Annual work summary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marL="0" marR="0" lvl="0" indent="0" algn="ctr" defTabSz="914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2062C1E6-100B-44D2-A1C7-A34E3BD9A1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2025/12/1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C14A6F88-39AC-442E-B372-2FEBDC340D1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219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948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298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27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2092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49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757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922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76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6083D-7685-4EF1-B383-31940BC2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7102E5-65CE-4FD7-A498-A2CCBD4A0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7676C5-3F20-4F9F-A0DD-0717B3A9E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D3B555-ED1C-4ECA-A6C5-FB1DEC94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6F6CFA-2ECB-4F05-BADB-FECCF636D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61D9-DAF5-4B6B-94CE-03A4EB4E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9184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961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125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878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368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6E4673-7A70-4A0F-8ACA-B0BAAEBB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9805A6-8E38-407C-A88B-1B995AB0E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62A9E2-5ACB-44A6-8909-A91551F37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E02EC23-29BB-4407-A4A2-788EFB0BD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DE70C0-5A43-4F2C-A768-B66F129148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D63EA6C-3CA5-4AEA-83A9-8E29C144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47FFA03-2AF4-4CD5-9C08-58CA0B6F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B7804F6-B6EB-43F9-8BFC-F7C41E7F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90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2BCF1C-3DF5-48FC-96A3-CC933657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7EE45C3-B8F5-48DC-9131-423E8E2B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3452AD-0466-494C-BF64-71E8D3765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F758DA-8DFD-40A9-98B0-9B7290B6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9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F0D7FB-C89C-4290-8428-0C9B6307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302420-EE4F-4C15-B188-05CEB7AC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136740-DB7D-4A0C-916D-0FDEF77C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76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9557B-8C14-44E6-9F93-09E4CF27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4F9041-C970-4AC7-BC85-E1B516D39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E641DF-A750-4827-AA3C-7F0B62CE7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17D08A-3652-4EEE-BF37-43E859DE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C8F1EB-14D9-4705-B9D5-ED5DAEA8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418304-A790-4D5E-8B7F-8C568EC7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65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C530D-9E2C-472A-86F7-D630A18F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2FCE4C-B73C-4B9A-A24A-B786314B0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A21AFB-5946-446E-AB4A-0BC3386C4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7D4A86-6458-45E0-A950-42C5EECA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E492D9-C737-404A-879A-8340C7D5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A4D237-96E2-4D51-9494-50ABF64FB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328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44B17C5-8245-45DA-973E-5BDE6AD74904}"/>
              </a:ext>
            </a:extLst>
          </p:cNvPr>
          <p:cNvSpPr txBox="1"/>
          <p:nvPr userDrawn="1"/>
        </p:nvSpPr>
        <p:spPr>
          <a:xfrm>
            <a:off x="1169307" y="185668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CDE9"/>
                </a:solidFill>
                <a:effectLst/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+mn-cs"/>
                <a:sym typeface="字魂122号-七岁半" panose="00000500000000000000" pitchFamily="2" charset="-122"/>
              </a:rPr>
              <a:t>添加标题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98E981-4AC1-496A-86D2-FE36A96CDA7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2" y="261868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0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2025/12/1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87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6928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26" Type="http://schemas.openxmlformats.org/officeDocument/2006/relationships/image" Target="../media/image40.png"/><Relationship Id="rId3" Type="http://schemas.openxmlformats.org/officeDocument/2006/relationships/image" Target="../media/image21.png"/><Relationship Id="rId21" Type="http://schemas.microsoft.com/office/2007/relationships/hdphoto" Target="../media/hdphoto6.wdp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microsoft.com/office/2007/relationships/hdphoto" Target="../media/hdphoto8.wdp"/><Relationship Id="rId2" Type="http://schemas.openxmlformats.org/officeDocument/2006/relationships/notesSlide" Target="../notesSlides/notesSlide5.xml"/><Relationship Id="rId16" Type="http://schemas.microsoft.com/office/2007/relationships/hdphoto" Target="../media/hdphoto4.wdp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39.png"/><Relationship Id="rId5" Type="http://schemas.openxmlformats.org/officeDocument/2006/relationships/image" Target="../media/image23.png"/><Relationship Id="rId15" Type="http://schemas.openxmlformats.org/officeDocument/2006/relationships/image" Target="../media/image34.png"/><Relationship Id="rId23" Type="http://schemas.microsoft.com/office/2007/relationships/hdphoto" Target="../media/hdphoto7.wdp"/><Relationship Id="rId28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openxmlformats.org/officeDocument/2006/relationships/image" Target="../media/image31.png"/><Relationship Id="rId22" Type="http://schemas.openxmlformats.org/officeDocument/2006/relationships/image" Target="../media/image38.png"/><Relationship Id="rId27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279" y="2359889"/>
            <a:ext cx="8748518" cy="3078747"/>
          </a:xfrm>
          <a:prstGeom prst="rect">
            <a:avLst/>
          </a:prstGeom>
        </p:spPr>
      </p:pic>
      <p:sp>
        <p:nvSpPr>
          <p:cNvPr id="7" name="Google Shape;3708;p39"/>
          <p:cNvSpPr/>
          <p:nvPr/>
        </p:nvSpPr>
        <p:spPr>
          <a:xfrm>
            <a:off x="1454326" y="219357"/>
            <a:ext cx="9229341" cy="848019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5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69894" y="282388"/>
            <a:ext cx="2336684" cy="7236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82C4B8-3A0B-4090-B2BF-2754B3A75127}"/>
              </a:ext>
            </a:extLst>
          </p:cNvPr>
          <p:cNvGrpSpPr/>
          <p:nvPr/>
        </p:nvGrpSpPr>
        <p:grpSpPr>
          <a:xfrm>
            <a:off x="2338236" y="4178845"/>
            <a:ext cx="9110814" cy="880309"/>
            <a:chOff x="2233461" y="4234616"/>
            <a:chExt cx="9110814" cy="1012290"/>
          </a:xfrm>
        </p:grpSpPr>
        <p:pic>
          <p:nvPicPr>
            <p:cNvPr id="21" name="Picture 20" descr="Chart, funnel chart&#10;&#10;Description automatically generated">
              <a:extLst>
                <a:ext uri="{FF2B5EF4-FFF2-40B4-BE49-F238E27FC236}">
                  <a16:creationId xmlns:a16="http://schemas.microsoft.com/office/drawing/2014/main" id="{6B605797-EE05-4D2A-95D0-C3B5D6061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856" b="77134"/>
            <a:stretch/>
          </p:blipFill>
          <p:spPr>
            <a:xfrm>
              <a:off x="2233461" y="4234616"/>
              <a:ext cx="9110814" cy="101229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37F5918-3ADD-4880-BD51-E53B0A278D44}"/>
                </a:ext>
              </a:extLst>
            </p:cNvPr>
            <p:cNvSpPr txBox="1"/>
            <p:nvPr/>
          </p:nvSpPr>
          <p:spPr>
            <a:xfrm>
              <a:off x="2990850" y="4428602"/>
              <a:ext cx="8353425" cy="743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phòng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chân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8A4B55-A81A-4B25-84DE-6465D4819EA2}"/>
              </a:ext>
            </a:extLst>
          </p:cNvPr>
          <p:cNvGrpSpPr/>
          <p:nvPr/>
        </p:nvGrpSpPr>
        <p:grpSpPr>
          <a:xfrm>
            <a:off x="-400050" y="5339516"/>
            <a:ext cx="12487275" cy="1319793"/>
            <a:chOff x="2027366" y="4234616"/>
            <a:chExt cx="9316909" cy="1517664"/>
          </a:xfrm>
        </p:grpSpPr>
        <p:pic>
          <p:nvPicPr>
            <p:cNvPr id="24" name="Picture 23" descr="Chart, funnel chart&#10;&#10;Description automatically generated">
              <a:extLst>
                <a:ext uri="{FF2B5EF4-FFF2-40B4-BE49-F238E27FC236}">
                  <a16:creationId xmlns:a16="http://schemas.microsoft.com/office/drawing/2014/main" id="{DB3DB31D-89A8-402C-9F57-32BBC7194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856" b="77134"/>
            <a:stretch/>
          </p:blipFill>
          <p:spPr>
            <a:xfrm>
              <a:off x="2027366" y="4234616"/>
              <a:ext cx="9316909" cy="101229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8B73B19-F817-4B75-8E78-64E355D74363}"/>
                </a:ext>
              </a:extLst>
            </p:cNvPr>
            <p:cNvSpPr txBox="1"/>
            <p:nvPr/>
          </p:nvSpPr>
          <p:spPr>
            <a:xfrm>
              <a:off x="2635514" y="4371991"/>
              <a:ext cx="8353425" cy="1380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phòng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khoảng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chân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6788AA-8534-42A5-9719-2B6E339EF5DE}"/>
              </a:ext>
            </a:extLst>
          </p:cNvPr>
          <p:cNvSpPr/>
          <p:nvPr/>
        </p:nvSpPr>
        <p:spPr>
          <a:xfrm>
            <a:off x="1169894" y="282388"/>
            <a:ext cx="1773331" cy="7236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iCiel Cadena" panose="02000503000000020004" pitchFamily="50" charset="0"/>
              </a:rPr>
              <a:t>2. </a:t>
            </a:r>
            <a:r>
              <a:rPr lang="en-US" sz="4000" dirty="0" err="1">
                <a:latin typeface="iCiel Cadena" panose="02000503000000020004" pitchFamily="50" charset="0"/>
              </a:rPr>
              <a:t>Số</a:t>
            </a:r>
            <a:r>
              <a:rPr lang="en-US" sz="4000" dirty="0">
                <a:latin typeface="iCiel Cadena" panose="02000503000000020004" pitchFamily="50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5A8A0-5823-4BC4-83E1-87F7BD8EA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20" y="265430"/>
            <a:ext cx="7433834" cy="37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62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BDEB5D77-B74E-47A4-B363-132A30195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95"/>
          <a:stretch>
            <a:fillRect/>
          </a:stretch>
        </p:blipFill>
        <p:spPr>
          <a:xfrm>
            <a:off x="0" y="0"/>
            <a:ext cx="12192000" cy="2620079"/>
          </a:xfrm>
          <a:custGeom>
            <a:avLst/>
            <a:gdLst>
              <a:gd name="connsiteX0" fmla="*/ 0 w 12192000"/>
              <a:gd name="connsiteY0" fmla="*/ 0 h 2620079"/>
              <a:gd name="connsiteX1" fmla="*/ 12192000 w 12192000"/>
              <a:gd name="connsiteY1" fmla="*/ 0 h 2620079"/>
              <a:gd name="connsiteX2" fmla="*/ 12192000 w 12192000"/>
              <a:gd name="connsiteY2" fmla="*/ 2620079 h 2620079"/>
              <a:gd name="connsiteX3" fmla="*/ 0 w 12192000"/>
              <a:gd name="connsiteY3" fmla="*/ 2620079 h 262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20079">
                <a:moveTo>
                  <a:pt x="0" y="0"/>
                </a:moveTo>
                <a:lnTo>
                  <a:pt x="12192000" y="0"/>
                </a:lnTo>
                <a:lnTo>
                  <a:pt x="12192000" y="2620079"/>
                </a:lnTo>
                <a:lnTo>
                  <a:pt x="0" y="2620079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76774">
            <a:off x="160724" y="234916"/>
            <a:ext cx="4758181" cy="3839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1"/>
          <a:stretch/>
        </p:blipFill>
        <p:spPr>
          <a:xfrm>
            <a:off x="2269976" y="141182"/>
            <a:ext cx="3835954" cy="4431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0" y="2702615"/>
            <a:ext cx="10299778" cy="502744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876615" y="228356"/>
            <a:ext cx="6947934" cy="4948518"/>
            <a:chOff x="4876615" y="228356"/>
            <a:chExt cx="6947934" cy="4948518"/>
          </a:xfrm>
        </p:grpSpPr>
        <p:grpSp>
          <p:nvGrpSpPr>
            <p:cNvPr id="6" name="Group 5"/>
            <p:cNvGrpSpPr/>
            <p:nvPr/>
          </p:nvGrpSpPr>
          <p:grpSpPr>
            <a:xfrm>
              <a:off x="4876615" y="228356"/>
              <a:ext cx="6947934" cy="4948518"/>
              <a:chOff x="4898627" y="0"/>
              <a:chExt cx="6947934" cy="4948518"/>
            </a:xfrm>
          </p:grpSpPr>
          <p:pic>
            <p:nvPicPr>
              <p:cNvPr id="11" name="图片 43">
                <a:extLst>
                  <a:ext uri="{FF2B5EF4-FFF2-40B4-BE49-F238E27FC236}">
                    <a16:creationId xmlns:a16="http://schemas.microsoft.com/office/drawing/2014/main" id="{DD911E4E-B90D-4F83-BF42-EE5F0641DF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"/>
              <a:stretch/>
            </p:blipFill>
            <p:spPr>
              <a:xfrm>
                <a:off x="4898627" y="0"/>
                <a:ext cx="6947934" cy="494851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72815" y="2435669"/>
                <a:ext cx="5593897" cy="2192754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6954117" y="2400507"/>
              <a:ext cx="30107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TRÒ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:dissolve/>
      </p:transition>
    </mc:Choice>
    <mc:Fallback xmlns="">
      <p:transition spd="slow" advTm="3000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561106"/>
            <a:ext cx="12192001" cy="74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3557" y="1013697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2586" y="12116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4" y="4111154"/>
            <a:ext cx="4111384" cy="27804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47" y="4105843"/>
            <a:ext cx="4111384" cy="27804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89374" y="1504049"/>
            <a:ext cx="3529890" cy="1499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246" y="2758510"/>
            <a:ext cx="2420322" cy="13473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6041" y="2599531"/>
            <a:ext cx="2420322" cy="13473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12273" y="2808720"/>
            <a:ext cx="2157671" cy="120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55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72" y="-480969"/>
            <a:ext cx="12192001" cy="74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3557" y="1013697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2586" y="12116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48447" y="4448031"/>
            <a:ext cx="4159492" cy="1806854"/>
            <a:chOff x="519964" y="4111154"/>
            <a:chExt cx="4129268" cy="17906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42"/>
            <a:stretch/>
          </p:blipFill>
          <p:spPr>
            <a:xfrm>
              <a:off x="519964" y="4111154"/>
              <a:ext cx="4111384" cy="121388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84"/>
            <a:stretch/>
          </p:blipFill>
          <p:spPr>
            <a:xfrm>
              <a:off x="537848" y="5245194"/>
              <a:ext cx="4111384" cy="65663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944484" y="4338117"/>
            <a:ext cx="4127190" cy="1817796"/>
            <a:chOff x="5764654" y="3178362"/>
            <a:chExt cx="4127190" cy="181779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132"/>
            <a:stretch/>
          </p:blipFill>
          <p:spPr>
            <a:xfrm>
              <a:off x="5764654" y="3178362"/>
              <a:ext cx="4111384" cy="119193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84"/>
            <a:stretch/>
          </p:blipFill>
          <p:spPr>
            <a:xfrm>
              <a:off x="5780460" y="4339521"/>
              <a:ext cx="4111384" cy="656637"/>
            </a:xfrm>
            <a:prstGeom prst="rect">
              <a:avLst/>
            </a:prstGeom>
          </p:spPr>
        </p:pic>
      </p:grpSp>
      <p:pic>
        <p:nvPicPr>
          <p:cNvPr id="14" name="Picture 2" descr="Pin on Dečji album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136" b="92938" l="67093" r="82748">
                        <a14:foregroundMark x1="74760" y1="78249" x2="74121" y2="88136"/>
                        <a14:foregroundMark x1="77955" y1="78249" x2="78594" y2="8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77" t="34788" r="17315"/>
          <a:stretch/>
        </p:blipFill>
        <p:spPr bwMode="auto">
          <a:xfrm>
            <a:off x="4326105" y="4451118"/>
            <a:ext cx="1100625" cy="28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41" b="90960" l="32588" r="45208">
                        <a14:foregroundMark x1="40895" y1="58757" x2="41853" y2="61582"/>
                        <a14:foregroundMark x1="38019" y1="76271" x2="36581" y2="86723"/>
                        <a14:foregroundMark x1="40256" y1="77119" x2="42332" y2="86158"/>
                      </a14:backgroundRemoval>
                    </a14:imgEffect>
                  </a14:imgLayer>
                </a14:imgProps>
              </a:ext>
            </a:extLst>
          </a:blip>
          <a:srcRect l="32785" t="36839" r="55262" b="8524"/>
          <a:stretch/>
        </p:blipFill>
        <p:spPr>
          <a:xfrm>
            <a:off x="2819536" y="4645969"/>
            <a:ext cx="903947" cy="23366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8136" b="92655" l="1438" r="19649">
                        <a14:foregroundMark x1="10703" y1="63559" x2="5751" y2="70621"/>
                        <a14:foregroundMark x1="13578" y1="63842" x2="15655" y2="66384"/>
                        <a14:foregroundMark x1="7987" y1="69209" x2="5431" y2="72034"/>
                        <a14:foregroundMark x1="11981" y1="78814" x2="10064" y2="88983"/>
                        <a14:foregroundMark x1="8466" y1="90395" x2="10224" y2="87853"/>
                        <a14:foregroundMark x1="14537" y1="88418" x2="16294" y2="88983"/>
                        <a14:foregroundMark x1="4313" y1="72034" x2="5431" y2="72034"/>
                      </a14:backgroundRemoval>
                    </a14:imgEffect>
                  </a14:imgLayer>
                </a14:imgProps>
              </a:ext>
            </a:extLst>
          </a:blip>
          <a:srcRect t="37637" r="81197"/>
          <a:stretch/>
        </p:blipFill>
        <p:spPr>
          <a:xfrm>
            <a:off x="753433" y="4509521"/>
            <a:ext cx="1467253" cy="275192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047" b="97406" l="0" r="100000">
                        <a14:foregroundMark x1="7313" y1="81604" x2="21939" y2="85849"/>
                        <a14:foregroundMark x1="77211" y1="82547" x2="97789" y2="88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84"/>
          <a:stretch/>
        </p:blipFill>
        <p:spPr>
          <a:xfrm>
            <a:off x="915708" y="6202613"/>
            <a:ext cx="4650108" cy="74267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509" b="89941" l="9763" r="89941">
                        <a14:foregroundMark x1="54734" y1="26331" x2="49112" y2="2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894" y="4449770"/>
            <a:ext cx="2584706" cy="2584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431" b="92652" l="9744" r="89776">
                        <a14:foregroundMark x1="46805" y1="23323" x2="44089" y2="29872"/>
                        <a14:foregroundMark x1="58786" y1="23323" x2="55591" y2="31949"/>
                        <a14:foregroundMark x1="39297" y1="24441" x2="45208" y2="269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8567" y="4660104"/>
            <a:ext cx="2465224" cy="2465224"/>
          </a:xfrm>
          <a:prstGeom prst="rect">
            <a:avLst/>
          </a:prstGeom>
        </p:spPr>
      </p:pic>
      <p:pic>
        <p:nvPicPr>
          <p:cNvPr id="1028" name="Picture 4" descr="Happy Cute Kid Girl Ready To Go To School Stock Vector - Illustration of  student, doodle: 16612605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250" b="90000" l="10000" r="90000">
                        <a14:foregroundMark x1="40250" y1="25500" x2="42125" y2="33125"/>
                        <a14:foregroundMark x1="54750" y1="22000" x2="53250" y2="31250"/>
                        <a14:foregroundMark x1="35875" y1="23625" x2="42125" y2="2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9085" y="4623632"/>
            <a:ext cx="2506074" cy="250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047" b="97406" l="0" r="100000">
                        <a14:foregroundMark x1="7313" y1="81604" x2="21939" y2="85849"/>
                        <a14:foregroundMark x1="77211" y1="82547" x2="97789" y2="88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84"/>
          <a:stretch/>
        </p:blipFill>
        <p:spPr>
          <a:xfrm>
            <a:off x="5731544" y="6149813"/>
            <a:ext cx="4650108" cy="74267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234764" y="1445991"/>
            <a:ext cx="4956478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67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889" y="2550207"/>
            <a:ext cx="7041490" cy="2280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BC8AD6-0F6B-4D70-A780-FE1C598D2608}"/>
              </a:ext>
            </a:extLst>
          </p:cNvPr>
          <p:cNvSpPr txBox="1"/>
          <p:nvPr/>
        </p:nvSpPr>
        <p:spPr>
          <a:xfrm>
            <a:off x="3134117" y="6311865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846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B1A3F9F-CE37-44F9-8058-A357C3FF3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6F38E95-FB6F-4FE5-83C3-5D89B4E4693F}"/>
              </a:ext>
            </a:extLst>
          </p:cNvPr>
          <p:cNvCxnSpPr>
            <a:cxnSpLocks/>
          </p:cNvCxnSpPr>
          <p:nvPr/>
        </p:nvCxnSpPr>
        <p:spPr>
          <a:xfrm>
            <a:off x="4940696" y="3931118"/>
            <a:ext cx="2224701" cy="0"/>
          </a:xfrm>
          <a:prstGeom prst="line">
            <a:avLst/>
          </a:prstGeom>
          <a:ln>
            <a:solidFill>
              <a:schemeClr val="accent1">
                <a:alpha val="66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7FD2E196-9D4F-4C47-818A-2909C4C73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" y="249851"/>
            <a:ext cx="2438400" cy="22547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14045" y="0"/>
            <a:ext cx="8291578" cy="5905500"/>
            <a:chOff x="2369540" y="0"/>
            <a:chExt cx="8291578" cy="59055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FFFC468-3E18-4CFB-A7FB-BAFA1FC34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5"/>
            <a:stretch/>
          </p:blipFill>
          <p:spPr>
            <a:xfrm>
              <a:off x="2369540" y="0"/>
              <a:ext cx="8291578" cy="59055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9540" y="2754488"/>
              <a:ext cx="8272989" cy="2353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242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Trường Em - Ca Nhạc Thiếu Nhi 3D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B1A3F9F-CE37-44F9-8058-A357C3FF3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6F38E95-FB6F-4FE5-83C3-5D89B4E4693F}"/>
              </a:ext>
            </a:extLst>
          </p:cNvPr>
          <p:cNvCxnSpPr>
            <a:cxnSpLocks/>
          </p:cNvCxnSpPr>
          <p:nvPr/>
        </p:nvCxnSpPr>
        <p:spPr>
          <a:xfrm>
            <a:off x="4940696" y="3931118"/>
            <a:ext cx="2224701" cy="0"/>
          </a:xfrm>
          <a:prstGeom prst="line">
            <a:avLst/>
          </a:prstGeom>
          <a:ln>
            <a:solidFill>
              <a:schemeClr val="accent1">
                <a:alpha val="66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7FD2E196-9D4F-4C47-818A-2909C4C73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56"/>
            <a:ext cx="2438400" cy="225478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3FFFC468-3E18-4CFB-A7FB-BAFA1FC347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1300885" y="-1245567"/>
            <a:ext cx="10121211" cy="7208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29934" b="30508"/>
          <a:stretch/>
        </p:blipFill>
        <p:spPr>
          <a:xfrm>
            <a:off x="4603921" y="1853583"/>
            <a:ext cx="3259919" cy="1137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599FC-4FBF-4C0F-9C20-EBB1FC19F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2991395"/>
            <a:ext cx="7236579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5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B1A3F9F-CE37-44F9-8058-A357C3FF3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6F38E95-FB6F-4FE5-83C3-5D89B4E4693F}"/>
              </a:ext>
            </a:extLst>
          </p:cNvPr>
          <p:cNvCxnSpPr>
            <a:cxnSpLocks/>
          </p:cNvCxnSpPr>
          <p:nvPr/>
        </p:nvCxnSpPr>
        <p:spPr>
          <a:xfrm>
            <a:off x="4940696" y="3931118"/>
            <a:ext cx="2224701" cy="0"/>
          </a:xfrm>
          <a:prstGeom prst="line">
            <a:avLst/>
          </a:prstGeom>
          <a:ln>
            <a:solidFill>
              <a:schemeClr val="accent1">
                <a:alpha val="66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7FD2E196-9D4F-4C47-818A-2909C4C73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" y="249851"/>
            <a:ext cx="2438400" cy="225478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FFFC468-3E18-4CFB-A7FB-BAFA1FC347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2114045" y="0"/>
            <a:ext cx="8291578" cy="590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6195" y="3084394"/>
            <a:ext cx="6079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92F61-FBEC-4C34-AA3D-3BA2362563B2}"/>
              </a:ext>
            </a:extLst>
          </p:cNvPr>
          <p:cNvSpPr txBox="1"/>
          <p:nvPr/>
        </p:nvSpPr>
        <p:spPr>
          <a:xfrm>
            <a:off x="3134117" y="6311865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578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DBF365F-0AC7-4109-95A8-00E98EE09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"/>
            <a:ext cx="12192000" cy="8571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60E04-1B86-4D25-9A79-B170C1AD2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237"/>
            <a:ext cx="2343150" cy="8858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48325C-7838-4CC7-9CFB-17E542D6F23F}"/>
              </a:ext>
            </a:extLst>
          </p:cNvPr>
          <p:cNvGrpSpPr/>
          <p:nvPr/>
        </p:nvGrpSpPr>
        <p:grpSpPr>
          <a:xfrm>
            <a:off x="2343151" y="481844"/>
            <a:ext cx="9220198" cy="1155810"/>
            <a:chOff x="2944957" y="341747"/>
            <a:chExt cx="5586203" cy="11558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0F16E0-0AE4-40BD-AAAA-A77AC4EB597C}"/>
                </a:ext>
              </a:extLst>
            </p:cNvPr>
            <p:cNvGrpSpPr/>
            <p:nvPr/>
          </p:nvGrpSpPr>
          <p:grpSpPr>
            <a:xfrm>
              <a:off x="7866511" y="552974"/>
              <a:ext cx="664649" cy="746704"/>
              <a:chOff x="7386609" y="482733"/>
              <a:chExt cx="664649" cy="746704"/>
            </a:xfrm>
          </p:grpSpPr>
          <p:sp>
            <p:nvSpPr>
              <p:cNvPr id="60" name="Freeform 41">
                <a:extLst>
                  <a:ext uri="{FF2B5EF4-FFF2-40B4-BE49-F238E27FC236}">
                    <a16:creationId xmlns:a16="http://schemas.microsoft.com/office/drawing/2014/main" id="{A9C46FF7-6E26-4D3C-99A4-B09D9DE7BE28}"/>
                  </a:ext>
                </a:extLst>
              </p:cNvPr>
              <p:cNvSpPr/>
              <p:nvPr/>
            </p:nvSpPr>
            <p:spPr bwMode="auto">
              <a:xfrm>
                <a:off x="7656220" y="526105"/>
                <a:ext cx="385659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1" name="Oval 42">
                <a:extLst>
                  <a:ext uri="{FF2B5EF4-FFF2-40B4-BE49-F238E27FC236}">
                    <a16:creationId xmlns:a16="http://schemas.microsoft.com/office/drawing/2014/main" id="{F918C4AA-A05A-4BE6-B3E2-F31453013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2" name="Freeform 43">
                <a:extLst>
                  <a:ext uri="{FF2B5EF4-FFF2-40B4-BE49-F238E27FC236}">
                    <a16:creationId xmlns:a16="http://schemas.microsoft.com/office/drawing/2014/main" id="{89784C97-A27C-4A70-A06D-12FFB999324B}"/>
                  </a:ext>
                </a:extLst>
              </p:cNvPr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3" name="Oval 44">
                <a:extLst>
                  <a:ext uri="{FF2B5EF4-FFF2-40B4-BE49-F238E27FC236}">
                    <a16:creationId xmlns:a16="http://schemas.microsoft.com/office/drawing/2014/main" id="{0ECAB3E4-4728-43A1-9AB4-F8655EDDF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4" name="Freeform 45">
                <a:extLst>
                  <a:ext uri="{FF2B5EF4-FFF2-40B4-BE49-F238E27FC236}">
                    <a16:creationId xmlns:a16="http://schemas.microsoft.com/office/drawing/2014/main" id="{FE17FAAD-289C-411E-A2BF-CA6958AD17A9}"/>
                  </a:ext>
                </a:extLst>
              </p:cNvPr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5" name="Oval 46">
                <a:extLst>
                  <a:ext uri="{FF2B5EF4-FFF2-40B4-BE49-F238E27FC236}">
                    <a16:creationId xmlns:a16="http://schemas.microsoft.com/office/drawing/2014/main" id="{9442D9A3-B488-4F5E-9385-41DE87273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6" name="Freeform 47">
                <a:extLst>
                  <a:ext uri="{FF2B5EF4-FFF2-40B4-BE49-F238E27FC236}">
                    <a16:creationId xmlns:a16="http://schemas.microsoft.com/office/drawing/2014/main" id="{7D09A2E4-70C5-4F75-AF7B-3D8F4AB83613}"/>
                  </a:ext>
                </a:extLst>
              </p:cNvPr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7" name="Freeform 48">
                <a:extLst>
                  <a:ext uri="{FF2B5EF4-FFF2-40B4-BE49-F238E27FC236}">
                    <a16:creationId xmlns:a16="http://schemas.microsoft.com/office/drawing/2014/main" id="{BD0E630F-9530-4429-A7CB-14E0D315D38D}"/>
                  </a:ext>
                </a:extLst>
              </p:cNvPr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8" name="Freeform 49">
                <a:extLst>
                  <a:ext uri="{FF2B5EF4-FFF2-40B4-BE49-F238E27FC236}">
                    <a16:creationId xmlns:a16="http://schemas.microsoft.com/office/drawing/2014/main" id="{19D78CBB-135A-4F25-B5C0-AB691A1BB5E3}"/>
                  </a:ext>
                </a:extLst>
              </p:cNvPr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69" name="Freeform 50">
                <a:extLst>
                  <a:ext uri="{FF2B5EF4-FFF2-40B4-BE49-F238E27FC236}">
                    <a16:creationId xmlns:a16="http://schemas.microsoft.com/office/drawing/2014/main" id="{B67B23F7-DA4F-4AFE-84F3-CDFA38386A81}"/>
                  </a:ext>
                </a:extLst>
              </p:cNvPr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0" name="Freeform 51">
                <a:extLst>
                  <a:ext uri="{FF2B5EF4-FFF2-40B4-BE49-F238E27FC236}">
                    <a16:creationId xmlns:a16="http://schemas.microsoft.com/office/drawing/2014/main" id="{F61019C5-4EC6-4A7D-860B-9AE971D9B0CD}"/>
                  </a:ext>
                </a:extLst>
              </p:cNvPr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1" name="Freeform 52">
                <a:extLst>
                  <a:ext uri="{FF2B5EF4-FFF2-40B4-BE49-F238E27FC236}">
                    <a16:creationId xmlns:a16="http://schemas.microsoft.com/office/drawing/2014/main" id="{78CE928A-E5C8-4D4C-BCC0-3998F2D48445}"/>
                  </a:ext>
                </a:extLst>
              </p:cNvPr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2" name="Freeform 53">
                <a:extLst>
                  <a:ext uri="{FF2B5EF4-FFF2-40B4-BE49-F238E27FC236}">
                    <a16:creationId xmlns:a16="http://schemas.microsoft.com/office/drawing/2014/main" id="{4D7AE2CA-B0E8-4E0D-B1BE-94C13A08E74A}"/>
                  </a:ext>
                </a:extLst>
              </p:cNvPr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F30F9B9-C8BD-4115-AA38-3F7B8DE7B795}"/>
                </a:ext>
              </a:extLst>
            </p:cNvPr>
            <p:cNvGrpSpPr/>
            <p:nvPr/>
          </p:nvGrpSpPr>
          <p:grpSpPr>
            <a:xfrm>
              <a:off x="2944957" y="341747"/>
              <a:ext cx="1321091" cy="1155810"/>
              <a:chOff x="2686008" y="83006"/>
              <a:chExt cx="1321091" cy="115581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7AD2F1D8-864F-48D6-8716-7A785CA7A72F}"/>
                  </a:ext>
                </a:extLst>
              </p:cNvPr>
              <p:cNvSpPr/>
              <p:nvPr/>
            </p:nvSpPr>
            <p:spPr bwMode="auto">
              <a:xfrm>
                <a:off x="2742274" y="83006"/>
                <a:ext cx="590799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A1ED0555-49C3-44B2-A02B-81099D619428}"/>
                  </a:ext>
                </a:extLst>
              </p:cNvPr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BF81837B-BE12-447B-BD08-99602E6F7534}"/>
                  </a:ext>
                </a:extLst>
              </p:cNvPr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35FCCB1E-0A2D-4ADA-A7D4-B119AF04B4E0}"/>
                  </a:ext>
                </a:extLst>
              </p:cNvPr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Oval 10">
                <a:extLst>
                  <a:ext uri="{FF2B5EF4-FFF2-40B4-BE49-F238E27FC236}">
                    <a16:creationId xmlns:a16="http://schemas.microsoft.com/office/drawing/2014/main" id="{25998627-A0A2-4586-ABAD-A1D60FB58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Oval 11">
                <a:extLst>
                  <a:ext uri="{FF2B5EF4-FFF2-40B4-BE49-F238E27FC236}">
                    <a16:creationId xmlns:a16="http://schemas.microsoft.com/office/drawing/2014/main" id="{7FEA59DB-EE4B-4D4B-B2A1-04CE0A2E0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Oval 12">
                <a:extLst>
                  <a:ext uri="{FF2B5EF4-FFF2-40B4-BE49-F238E27FC236}">
                    <a16:creationId xmlns:a16="http://schemas.microsoft.com/office/drawing/2014/main" id="{5F1A451D-33CC-4AC9-ABB3-BD0D2F1C3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D8BF1FC6-CAC1-4B3E-9EF7-D32C3A8C5ACE}"/>
                  </a:ext>
                </a:extLst>
              </p:cNvPr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Oval 14">
                <a:extLst>
                  <a:ext uri="{FF2B5EF4-FFF2-40B4-BE49-F238E27FC236}">
                    <a16:creationId xmlns:a16="http://schemas.microsoft.com/office/drawing/2014/main" id="{105AF4A1-D4D4-4CF0-8756-7B3322254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1C53A0F5-9DFC-4B74-8769-AFE8F314ED8D}"/>
                  </a:ext>
                </a:extLst>
              </p:cNvPr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id="{66945152-91D8-4009-80FB-82D980F1A8D5}"/>
                  </a:ext>
                </a:extLst>
              </p:cNvPr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id="{8AC75D14-A321-4A35-BDC1-5D1DAFB3A6FD}"/>
                  </a:ext>
                </a:extLst>
              </p:cNvPr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4" name="Oval 18">
                <a:extLst>
                  <a:ext uri="{FF2B5EF4-FFF2-40B4-BE49-F238E27FC236}">
                    <a16:creationId xmlns:a16="http://schemas.microsoft.com/office/drawing/2014/main" id="{6B0DFB26-6C27-4F99-8E83-1606230CC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5" name="Oval 19">
                <a:extLst>
                  <a:ext uri="{FF2B5EF4-FFF2-40B4-BE49-F238E27FC236}">
                    <a16:creationId xmlns:a16="http://schemas.microsoft.com/office/drawing/2014/main" id="{20CDFB5E-036C-4B46-8697-3733AD689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id="{AC4CA90E-D395-48B8-B727-E3BE89D4FD9D}"/>
                  </a:ext>
                </a:extLst>
              </p:cNvPr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Oval 21">
                <a:extLst>
                  <a:ext uri="{FF2B5EF4-FFF2-40B4-BE49-F238E27FC236}">
                    <a16:creationId xmlns:a16="http://schemas.microsoft.com/office/drawing/2014/main" id="{BF7AD32E-3969-453D-AD0D-EC1F3804B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id="{80379E8A-0DF4-442D-82BB-7D0E4B35CF4F}"/>
                  </a:ext>
                </a:extLst>
              </p:cNvPr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Oval 23">
                <a:extLst>
                  <a:ext uri="{FF2B5EF4-FFF2-40B4-BE49-F238E27FC236}">
                    <a16:creationId xmlns:a16="http://schemas.microsoft.com/office/drawing/2014/main" id="{FB976FC6-7E52-406D-A7B5-DFD0A9945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id="{DD200E0C-9BB8-4C69-9C2F-D56CC3D60353}"/>
                  </a:ext>
                </a:extLst>
              </p:cNvPr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Oval 25">
                <a:extLst>
                  <a:ext uri="{FF2B5EF4-FFF2-40B4-BE49-F238E27FC236}">
                    <a16:creationId xmlns:a16="http://schemas.microsoft.com/office/drawing/2014/main" id="{5B6AE598-22BF-4904-80AD-672C6666D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Oval 26">
                <a:extLst>
                  <a:ext uri="{FF2B5EF4-FFF2-40B4-BE49-F238E27FC236}">
                    <a16:creationId xmlns:a16="http://schemas.microsoft.com/office/drawing/2014/main" id="{B907B179-9D39-40ED-A132-33345D047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Oval 27">
                <a:extLst>
                  <a:ext uri="{FF2B5EF4-FFF2-40B4-BE49-F238E27FC236}">
                    <a16:creationId xmlns:a16="http://schemas.microsoft.com/office/drawing/2014/main" id="{A73A292C-7A0F-4FA4-AE12-513BCB41A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Oval 28">
                <a:extLst>
                  <a:ext uri="{FF2B5EF4-FFF2-40B4-BE49-F238E27FC236}">
                    <a16:creationId xmlns:a16="http://schemas.microsoft.com/office/drawing/2014/main" id="{4521C0C8-4DBC-4A20-9E5F-D14B1814A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Oval 29">
                <a:extLst>
                  <a:ext uri="{FF2B5EF4-FFF2-40B4-BE49-F238E27FC236}">
                    <a16:creationId xmlns:a16="http://schemas.microsoft.com/office/drawing/2014/main" id="{BA93C0FA-2F14-4FE3-BE7A-F16351CE2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Oval 30">
                <a:extLst>
                  <a:ext uri="{FF2B5EF4-FFF2-40B4-BE49-F238E27FC236}">
                    <a16:creationId xmlns:a16="http://schemas.microsoft.com/office/drawing/2014/main" id="{6B8F31E6-6ECF-4FA7-AF79-37F93F73F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Oval 31">
                <a:extLst>
                  <a:ext uri="{FF2B5EF4-FFF2-40B4-BE49-F238E27FC236}">
                    <a16:creationId xmlns:a16="http://schemas.microsoft.com/office/drawing/2014/main" id="{4247D4F9-B5BE-4CF1-9647-1B426CDA9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Freeform 32">
                <a:extLst>
                  <a:ext uri="{FF2B5EF4-FFF2-40B4-BE49-F238E27FC236}">
                    <a16:creationId xmlns:a16="http://schemas.microsoft.com/office/drawing/2014/main" id="{3A1E7E0F-5DAC-4398-9B5F-8A4C6A88BC3D}"/>
                  </a:ext>
                </a:extLst>
              </p:cNvPr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Oval 33">
                <a:extLst>
                  <a:ext uri="{FF2B5EF4-FFF2-40B4-BE49-F238E27FC236}">
                    <a16:creationId xmlns:a16="http://schemas.microsoft.com/office/drawing/2014/main" id="{FF0B051E-A7AF-46E4-98E0-6EBC29A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0" name="Oval 34">
                <a:extLst>
                  <a:ext uri="{FF2B5EF4-FFF2-40B4-BE49-F238E27FC236}">
                    <a16:creationId xmlns:a16="http://schemas.microsoft.com/office/drawing/2014/main" id="{BCB5EBAF-C484-4F23-9E6A-A3739A638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1" name="Freeform 35">
                <a:extLst>
                  <a:ext uri="{FF2B5EF4-FFF2-40B4-BE49-F238E27FC236}">
                    <a16:creationId xmlns:a16="http://schemas.microsoft.com/office/drawing/2014/main" id="{1C7A4B0B-C12E-4AB1-9EFA-11967DB60D77}"/>
                  </a:ext>
                </a:extLst>
              </p:cNvPr>
              <p:cNvSpPr/>
              <p:nvPr/>
            </p:nvSpPr>
            <p:spPr bwMode="auto">
              <a:xfrm>
                <a:off x="3452638" y="553064"/>
                <a:ext cx="237962" cy="45719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2" name="Oval 36">
                <a:extLst>
                  <a:ext uri="{FF2B5EF4-FFF2-40B4-BE49-F238E27FC236}">
                    <a16:creationId xmlns:a16="http://schemas.microsoft.com/office/drawing/2014/main" id="{B3FBBEEE-31F2-4841-9D70-74483696C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3" name="Freeform 37">
                <a:extLst>
                  <a:ext uri="{FF2B5EF4-FFF2-40B4-BE49-F238E27FC236}">
                    <a16:creationId xmlns:a16="http://schemas.microsoft.com/office/drawing/2014/main" id="{DB9C384C-1C51-461F-8783-2D7FFC2FDDF3}"/>
                  </a:ext>
                </a:extLst>
              </p:cNvPr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4" name="Oval 38">
                <a:extLst>
                  <a:ext uri="{FF2B5EF4-FFF2-40B4-BE49-F238E27FC236}">
                    <a16:creationId xmlns:a16="http://schemas.microsoft.com/office/drawing/2014/main" id="{E0A9309B-1535-48F0-A9BC-B9BE00AF4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5" name="Freeform 39">
                <a:extLst>
                  <a:ext uri="{FF2B5EF4-FFF2-40B4-BE49-F238E27FC236}">
                    <a16:creationId xmlns:a16="http://schemas.microsoft.com/office/drawing/2014/main" id="{FBA45C85-C809-4D81-83B0-0509AEE5D869}"/>
                  </a:ext>
                </a:extLst>
              </p:cNvPr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6" name="Freeform 40">
                <a:extLst>
                  <a:ext uri="{FF2B5EF4-FFF2-40B4-BE49-F238E27FC236}">
                    <a16:creationId xmlns:a16="http://schemas.microsoft.com/office/drawing/2014/main" id="{37F49625-2C50-45BF-87EB-DE77EE311751}"/>
                  </a:ext>
                </a:extLst>
              </p:cNvPr>
              <p:cNvSpPr/>
              <p:nvPr/>
            </p:nvSpPr>
            <p:spPr bwMode="auto">
              <a:xfrm>
                <a:off x="2686008" y="139273"/>
                <a:ext cx="635342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634964DB-1E1F-4BD8-9ABA-3ADD38B47403}"/>
                  </a:ext>
                </a:extLst>
              </p:cNvPr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8" name="Freeform 67">
                <a:extLst>
                  <a:ext uri="{FF2B5EF4-FFF2-40B4-BE49-F238E27FC236}">
                    <a16:creationId xmlns:a16="http://schemas.microsoft.com/office/drawing/2014/main" id="{62AA56E3-3724-4899-A891-F7F0D0FE274E}"/>
                  </a:ext>
                </a:extLst>
              </p:cNvPr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9" name="Freeform 68">
                <a:extLst>
                  <a:ext uri="{FF2B5EF4-FFF2-40B4-BE49-F238E27FC236}">
                    <a16:creationId xmlns:a16="http://schemas.microsoft.com/office/drawing/2014/main" id="{518FF66C-8938-4D96-A948-0CDFF6F783F2}"/>
                  </a:ext>
                </a:extLst>
              </p:cNvPr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D5CD816-3D25-4A1F-81D3-035FA692DD0C}"/>
                </a:ext>
              </a:extLst>
            </p:cNvPr>
            <p:cNvSpPr/>
            <p:nvPr/>
          </p:nvSpPr>
          <p:spPr>
            <a:xfrm>
              <a:off x="3567404" y="478310"/>
              <a:ext cx="458161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Baloo" panose="03080902040302020200" pitchFamily="66" charset="0"/>
                  <a:cs typeface="Baloo" panose="03080902040302020200" pitchFamily="66" charset="0"/>
                </a:rPr>
                <a:t>Chọn</a:t>
              </a:r>
              <a:r>
                <a:rPr lang="en-US" sz="3200" b="1" dirty="0"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lang="en-US" sz="3200" b="1" dirty="0" err="1">
                  <a:latin typeface="Baloo" panose="03080902040302020200" pitchFamily="66" charset="0"/>
                  <a:cs typeface="Baloo" panose="03080902040302020200" pitchFamily="66" charset="0"/>
                </a:rPr>
                <a:t>số</a:t>
              </a:r>
              <a:r>
                <a:rPr lang="en-US" sz="3200" b="1" dirty="0"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lang="en-US" sz="3200" b="1" dirty="0" err="1">
                  <a:latin typeface="Baloo" panose="03080902040302020200" pitchFamily="66" charset="0"/>
                  <a:cs typeface="Baloo" panose="03080902040302020200" pitchFamily="66" charset="0"/>
                </a:rPr>
                <a:t>đo</a:t>
              </a:r>
              <a:r>
                <a:rPr lang="en-US" sz="3200" b="1" dirty="0"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lang="en-US" sz="3200" b="1" dirty="0" err="1">
                  <a:latin typeface="Baloo" panose="03080902040302020200" pitchFamily="66" charset="0"/>
                  <a:cs typeface="Baloo" panose="03080902040302020200" pitchFamily="66" charset="0"/>
                </a:rPr>
                <a:t>độ</a:t>
              </a:r>
              <a:r>
                <a:rPr lang="en-US" sz="3200" b="1" dirty="0"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lang="en-US" sz="3200" b="1" dirty="0" err="1">
                  <a:latin typeface="Baloo" panose="03080902040302020200" pitchFamily="66" charset="0"/>
                  <a:cs typeface="Baloo" panose="03080902040302020200" pitchFamily="66" charset="0"/>
                </a:rPr>
                <a:t>dài</a:t>
              </a:r>
              <a:r>
                <a:rPr lang="en-US" sz="3200" b="1" dirty="0"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lang="en-US" sz="3200" b="1" dirty="0" err="1">
                  <a:latin typeface="Baloo" panose="03080902040302020200" pitchFamily="66" charset="0"/>
                  <a:cs typeface="Baloo" panose="03080902040302020200" pitchFamily="66" charset="0"/>
                </a:rPr>
                <a:t>phù</a:t>
              </a:r>
              <a:r>
                <a:rPr lang="en-US" sz="3200" b="1" dirty="0"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lang="en-US" sz="3200" b="1" dirty="0" err="1">
                  <a:latin typeface="Baloo" panose="03080902040302020200" pitchFamily="66" charset="0"/>
                  <a:cs typeface="Baloo" panose="03080902040302020200" pitchFamily="66" charset="0"/>
                </a:rPr>
                <a:t>hợp</a:t>
              </a:r>
              <a:r>
                <a:rPr lang="en-US" sz="3200" b="1" dirty="0"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lang="en-US" sz="3200" b="1" dirty="0" err="1">
                  <a:latin typeface="Baloo" panose="03080902040302020200" pitchFamily="66" charset="0"/>
                  <a:cs typeface="Baloo" panose="03080902040302020200" pitchFamily="66" charset="0"/>
                </a:rPr>
                <a:t>của</a:t>
              </a:r>
              <a:r>
                <a:rPr lang="en-US" sz="3200" b="1" dirty="0"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lang="en-US" sz="3200" b="1" dirty="0" err="1">
                  <a:latin typeface="Baloo" panose="03080902040302020200" pitchFamily="66" charset="0"/>
                  <a:cs typeface="Baloo" panose="03080902040302020200" pitchFamily="66" charset="0"/>
                </a:rPr>
                <a:t>mỗi</a:t>
              </a:r>
              <a:r>
                <a:rPr lang="en-US" sz="3200" b="1" dirty="0"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lang="en-US" sz="3200" b="1" dirty="0" err="1">
                  <a:latin typeface="Baloo" panose="03080902040302020200" pitchFamily="66" charset="0"/>
                  <a:cs typeface="Baloo" panose="03080902040302020200" pitchFamily="66" charset="0"/>
                </a:rPr>
                <a:t>đồ</a:t>
              </a:r>
              <a:r>
                <a:rPr lang="en-US" sz="3200" b="1" dirty="0"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lang="en-US" sz="3200" b="1" dirty="0" err="1">
                  <a:latin typeface="Baloo" panose="03080902040302020200" pitchFamily="66" charset="0"/>
                  <a:cs typeface="Baloo" panose="03080902040302020200" pitchFamily="66" charset="0"/>
                </a:rPr>
                <a:t>vật</a:t>
              </a:r>
              <a:r>
                <a:rPr lang="en-US" sz="3200" b="1" dirty="0"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lang="en-US" sz="3200" b="1" dirty="0" err="1">
                  <a:latin typeface="Baloo" panose="03080902040302020200" pitchFamily="66" charset="0"/>
                  <a:cs typeface="Baloo" panose="03080902040302020200" pitchFamily="66" charset="0"/>
                </a:rPr>
                <a:t>trong</a:t>
              </a:r>
              <a:r>
                <a:rPr lang="en-US" sz="3200" b="1" dirty="0"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lang="en-US" sz="3200" b="1" dirty="0" err="1">
                  <a:latin typeface="Baloo" panose="03080902040302020200" pitchFamily="66" charset="0"/>
                  <a:cs typeface="Baloo" panose="03080902040302020200" pitchFamily="66" charset="0"/>
                </a:rPr>
                <a:t>thực</a:t>
              </a:r>
              <a:r>
                <a:rPr lang="en-US" sz="3200" b="1" dirty="0"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lang="en-US" sz="3200" b="1" dirty="0" err="1">
                  <a:latin typeface="Baloo" panose="03080902040302020200" pitchFamily="66" charset="0"/>
                  <a:cs typeface="Baloo" panose="03080902040302020200" pitchFamily="66" charset="0"/>
                </a:rPr>
                <a:t>tế</a:t>
              </a:r>
              <a:endParaRPr lang="en-US" sz="3200" b="1" dirty="0">
                <a:latin typeface="Baloo" panose="03080902040302020200" pitchFamily="66" charset="0"/>
                <a:cs typeface="Baloo" panose="03080902040302020200" pitchFamily="66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7FCDCAA-BC7C-4AF1-BEA6-A9C221AC38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3302" y="1677509"/>
            <a:ext cx="7992235" cy="460909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E556260-D545-4152-848B-1D6223247BC2}"/>
              </a:ext>
            </a:extLst>
          </p:cNvPr>
          <p:cNvSpPr/>
          <p:nvPr/>
        </p:nvSpPr>
        <p:spPr>
          <a:xfrm>
            <a:off x="9039225" y="1838325"/>
            <a:ext cx="1766312" cy="7143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3F1670E-E22F-4AD7-AD08-BDBD90ABC57C}"/>
              </a:ext>
            </a:extLst>
          </p:cNvPr>
          <p:cNvSpPr/>
          <p:nvPr/>
        </p:nvSpPr>
        <p:spPr>
          <a:xfrm>
            <a:off x="6981825" y="3152775"/>
            <a:ext cx="1766312" cy="7143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52D18A6-A760-4066-B03E-65B203E81878}"/>
              </a:ext>
            </a:extLst>
          </p:cNvPr>
          <p:cNvSpPr/>
          <p:nvPr/>
        </p:nvSpPr>
        <p:spPr>
          <a:xfrm>
            <a:off x="9011514" y="4286571"/>
            <a:ext cx="1766312" cy="7143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E30992F-D64C-4032-9876-F3C2BDF26D13}"/>
              </a:ext>
            </a:extLst>
          </p:cNvPr>
          <p:cNvSpPr/>
          <p:nvPr/>
        </p:nvSpPr>
        <p:spPr>
          <a:xfrm>
            <a:off x="8980558" y="5468069"/>
            <a:ext cx="1766312" cy="7143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64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4" grpId="0" animBg="1"/>
      <p:bldP spid="75" grpId="0" animBg="1"/>
      <p:bldP spid="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DBF365F-0AC7-4109-95A8-00E98EE09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"/>
            <a:ext cx="12192000" cy="8571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60E04-1B86-4D25-9A79-B170C1AD2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237"/>
            <a:ext cx="2343150" cy="8858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48325C-7838-4CC7-9CFB-17E542D6F23F}"/>
              </a:ext>
            </a:extLst>
          </p:cNvPr>
          <p:cNvGrpSpPr/>
          <p:nvPr/>
        </p:nvGrpSpPr>
        <p:grpSpPr>
          <a:xfrm>
            <a:off x="2343151" y="481844"/>
            <a:ext cx="9220198" cy="1155810"/>
            <a:chOff x="2944957" y="341747"/>
            <a:chExt cx="5586203" cy="11558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0F16E0-0AE4-40BD-AAAA-A77AC4EB597C}"/>
                </a:ext>
              </a:extLst>
            </p:cNvPr>
            <p:cNvGrpSpPr/>
            <p:nvPr/>
          </p:nvGrpSpPr>
          <p:grpSpPr>
            <a:xfrm>
              <a:off x="7866511" y="552974"/>
              <a:ext cx="664649" cy="746704"/>
              <a:chOff x="7386609" y="482733"/>
              <a:chExt cx="664649" cy="746704"/>
            </a:xfrm>
          </p:grpSpPr>
          <p:sp>
            <p:nvSpPr>
              <p:cNvPr id="60" name="Freeform 41">
                <a:extLst>
                  <a:ext uri="{FF2B5EF4-FFF2-40B4-BE49-F238E27FC236}">
                    <a16:creationId xmlns:a16="http://schemas.microsoft.com/office/drawing/2014/main" id="{A9C46FF7-6E26-4D3C-99A4-B09D9DE7BE28}"/>
                  </a:ext>
                </a:extLst>
              </p:cNvPr>
              <p:cNvSpPr/>
              <p:nvPr/>
            </p:nvSpPr>
            <p:spPr bwMode="auto">
              <a:xfrm>
                <a:off x="7656220" y="526105"/>
                <a:ext cx="385659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Oval 42">
                <a:extLst>
                  <a:ext uri="{FF2B5EF4-FFF2-40B4-BE49-F238E27FC236}">
                    <a16:creationId xmlns:a16="http://schemas.microsoft.com/office/drawing/2014/main" id="{F918C4AA-A05A-4BE6-B3E2-F31453013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43">
                <a:extLst>
                  <a:ext uri="{FF2B5EF4-FFF2-40B4-BE49-F238E27FC236}">
                    <a16:creationId xmlns:a16="http://schemas.microsoft.com/office/drawing/2014/main" id="{89784C97-A27C-4A70-A06D-12FFB999324B}"/>
                  </a:ext>
                </a:extLst>
              </p:cNvPr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Oval 44">
                <a:extLst>
                  <a:ext uri="{FF2B5EF4-FFF2-40B4-BE49-F238E27FC236}">
                    <a16:creationId xmlns:a16="http://schemas.microsoft.com/office/drawing/2014/main" id="{0ECAB3E4-4728-43A1-9AB4-F8655EDDF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45">
                <a:extLst>
                  <a:ext uri="{FF2B5EF4-FFF2-40B4-BE49-F238E27FC236}">
                    <a16:creationId xmlns:a16="http://schemas.microsoft.com/office/drawing/2014/main" id="{FE17FAAD-289C-411E-A2BF-CA6958AD17A9}"/>
                  </a:ext>
                </a:extLst>
              </p:cNvPr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Oval 46">
                <a:extLst>
                  <a:ext uri="{FF2B5EF4-FFF2-40B4-BE49-F238E27FC236}">
                    <a16:creationId xmlns:a16="http://schemas.microsoft.com/office/drawing/2014/main" id="{9442D9A3-B488-4F5E-9385-41DE87273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47">
                <a:extLst>
                  <a:ext uri="{FF2B5EF4-FFF2-40B4-BE49-F238E27FC236}">
                    <a16:creationId xmlns:a16="http://schemas.microsoft.com/office/drawing/2014/main" id="{7D09A2E4-70C5-4F75-AF7B-3D8F4AB83613}"/>
                  </a:ext>
                </a:extLst>
              </p:cNvPr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48">
                <a:extLst>
                  <a:ext uri="{FF2B5EF4-FFF2-40B4-BE49-F238E27FC236}">
                    <a16:creationId xmlns:a16="http://schemas.microsoft.com/office/drawing/2014/main" id="{BD0E630F-9530-4429-A7CB-14E0D315D38D}"/>
                  </a:ext>
                </a:extLst>
              </p:cNvPr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49">
                <a:extLst>
                  <a:ext uri="{FF2B5EF4-FFF2-40B4-BE49-F238E27FC236}">
                    <a16:creationId xmlns:a16="http://schemas.microsoft.com/office/drawing/2014/main" id="{19D78CBB-135A-4F25-B5C0-AB691A1BB5E3}"/>
                  </a:ext>
                </a:extLst>
              </p:cNvPr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0">
                <a:extLst>
                  <a:ext uri="{FF2B5EF4-FFF2-40B4-BE49-F238E27FC236}">
                    <a16:creationId xmlns:a16="http://schemas.microsoft.com/office/drawing/2014/main" id="{B67B23F7-DA4F-4AFE-84F3-CDFA38386A81}"/>
                  </a:ext>
                </a:extLst>
              </p:cNvPr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1">
                <a:extLst>
                  <a:ext uri="{FF2B5EF4-FFF2-40B4-BE49-F238E27FC236}">
                    <a16:creationId xmlns:a16="http://schemas.microsoft.com/office/drawing/2014/main" id="{F61019C5-4EC6-4A7D-860B-9AE971D9B0CD}"/>
                  </a:ext>
                </a:extLst>
              </p:cNvPr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2">
                <a:extLst>
                  <a:ext uri="{FF2B5EF4-FFF2-40B4-BE49-F238E27FC236}">
                    <a16:creationId xmlns:a16="http://schemas.microsoft.com/office/drawing/2014/main" id="{78CE928A-E5C8-4D4C-BCC0-3998F2D48445}"/>
                  </a:ext>
                </a:extLst>
              </p:cNvPr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53">
                <a:extLst>
                  <a:ext uri="{FF2B5EF4-FFF2-40B4-BE49-F238E27FC236}">
                    <a16:creationId xmlns:a16="http://schemas.microsoft.com/office/drawing/2014/main" id="{4D7AE2CA-B0E8-4E0D-B1BE-94C13A08E74A}"/>
                  </a:ext>
                </a:extLst>
              </p:cNvPr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F30F9B9-C8BD-4115-AA38-3F7B8DE7B795}"/>
                </a:ext>
              </a:extLst>
            </p:cNvPr>
            <p:cNvGrpSpPr/>
            <p:nvPr/>
          </p:nvGrpSpPr>
          <p:grpSpPr>
            <a:xfrm>
              <a:off x="2944957" y="341747"/>
              <a:ext cx="1321091" cy="1155810"/>
              <a:chOff x="2686008" y="83006"/>
              <a:chExt cx="1321091" cy="115581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7AD2F1D8-864F-48D6-8716-7A785CA7A72F}"/>
                  </a:ext>
                </a:extLst>
              </p:cNvPr>
              <p:cNvSpPr/>
              <p:nvPr/>
            </p:nvSpPr>
            <p:spPr bwMode="auto">
              <a:xfrm>
                <a:off x="2742274" y="83006"/>
                <a:ext cx="590799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A1ED0555-49C3-44B2-A02B-81099D619428}"/>
                  </a:ext>
                </a:extLst>
              </p:cNvPr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BF81837B-BE12-447B-BD08-99602E6F7534}"/>
                  </a:ext>
                </a:extLst>
              </p:cNvPr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35FCCB1E-0A2D-4ADA-A7D4-B119AF04B4E0}"/>
                  </a:ext>
                </a:extLst>
              </p:cNvPr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Oval 10">
                <a:extLst>
                  <a:ext uri="{FF2B5EF4-FFF2-40B4-BE49-F238E27FC236}">
                    <a16:creationId xmlns:a16="http://schemas.microsoft.com/office/drawing/2014/main" id="{25998627-A0A2-4586-ABAD-A1D60FB58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3" name="Oval 11">
                <a:extLst>
                  <a:ext uri="{FF2B5EF4-FFF2-40B4-BE49-F238E27FC236}">
                    <a16:creationId xmlns:a16="http://schemas.microsoft.com/office/drawing/2014/main" id="{7FEA59DB-EE4B-4D4B-B2A1-04CE0A2E0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4" name="Oval 12">
                <a:extLst>
                  <a:ext uri="{FF2B5EF4-FFF2-40B4-BE49-F238E27FC236}">
                    <a16:creationId xmlns:a16="http://schemas.microsoft.com/office/drawing/2014/main" id="{5F1A451D-33CC-4AC9-ABB3-BD0D2F1C3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D8BF1FC6-CAC1-4B3E-9EF7-D32C3A8C5ACE}"/>
                  </a:ext>
                </a:extLst>
              </p:cNvPr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Oval 14">
                <a:extLst>
                  <a:ext uri="{FF2B5EF4-FFF2-40B4-BE49-F238E27FC236}">
                    <a16:creationId xmlns:a16="http://schemas.microsoft.com/office/drawing/2014/main" id="{105AF4A1-D4D4-4CF0-8756-7B3322254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1C53A0F5-9DFC-4B74-8769-AFE8F314ED8D}"/>
                  </a:ext>
                </a:extLst>
              </p:cNvPr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id="{66945152-91D8-4009-80FB-82D980F1A8D5}"/>
                  </a:ext>
                </a:extLst>
              </p:cNvPr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id="{8AC75D14-A321-4A35-BDC1-5D1DAFB3A6FD}"/>
                  </a:ext>
                </a:extLst>
              </p:cNvPr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Oval 18">
                <a:extLst>
                  <a:ext uri="{FF2B5EF4-FFF2-40B4-BE49-F238E27FC236}">
                    <a16:creationId xmlns:a16="http://schemas.microsoft.com/office/drawing/2014/main" id="{6B0DFB26-6C27-4F99-8E83-1606230CC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Oval 19">
                <a:extLst>
                  <a:ext uri="{FF2B5EF4-FFF2-40B4-BE49-F238E27FC236}">
                    <a16:creationId xmlns:a16="http://schemas.microsoft.com/office/drawing/2014/main" id="{20CDFB5E-036C-4B46-8697-3733AD689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id="{AC4CA90E-D395-48B8-B727-E3BE89D4FD9D}"/>
                  </a:ext>
                </a:extLst>
              </p:cNvPr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Oval 21">
                <a:extLst>
                  <a:ext uri="{FF2B5EF4-FFF2-40B4-BE49-F238E27FC236}">
                    <a16:creationId xmlns:a16="http://schemas.microsoft.com/office/drawing/2014/main" id="{BF7AD32E-3969-453D-AD0D-EC1F3804B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id="{80379E8A-0DF4-442D-82BB-7D0E4B35CF4F}"/>
                  </a:ext>
                </a:extLst>
              </p:cNvPr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Oval 23">
                <a:extLst>
                  <a:ext uri="{FF2B5EF4-FFF2-40B4-BE49-F238E27FC236}">
                    <a16:creationId xmlns:a16="http://schemas.microsoft.com/office/drawing/2014/main" id="{FB976FC6-7E52-406D-A7B5-DFD0A9945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id="{DD200E0C-9BB8-4C69-9C2F-D56CC3D60353}"/>
                  </a:ext>
                </a:extLst>
              </p:cNvPr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Oval 25">
                <a:extLst>
                  <a:ext uri="{FF2B5EF4-FFF2-40B4-BE49-F238E27FC236}">
                    <a16:creationId xmlns:a16="http://schemas.microsoft.com/office/drawing/2014/main" id="{5B6AE598-22BF-4904-80AD-672C6666D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Oval 26">
                <a:extLst>
                  <a:ext uri="{FF2B5EF4-FFF2-40B4-BE49-F238E27FC236}">
                    <a16:creationId xmlns:a16="http://schemas.microsoft.com/office/drawing/2014/main" id="{B907B179-9D39-40ED-A132-33345D047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Oval 27">
                <a:extLst>
                  <a:ext uri="{FF2B5EF4-FFF2-40B4-BE49-F238E27FC236}">
                    <a16:creationId xmlns:a16="http://schemas.microsoft.com/office/drawing/2014/main" id="{A73A292C-7A0F-4FA4-AE12-513BCB41A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Oval 28">
                <a:extLst>
                  <a:ext uri="{FF2B5EF4-FFF2-40B4-BE49-F238E27FC236}">
                    <a16:creationId xmlns:a16="http://schemas.microsoft.com/office/drawing/2014/main" id="{4521C0C8-4DBC-4A20-9E5F-D14B1814A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Oval 29">
                <a:extLst>
                  <a:ext uri="{FF2B5EF4-FFF2-40B4-BE49-F238E27FC236}">
                    <a16:creationId xmlns:a16="http://schemas.microsoft.com/office/drawing/2014/main" id="{BA93C0FA-2F14-4FE3-BE7A-F16351CE2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Oval 30">
                <a:extLst>
                  <a:ext uri="{FF2B5EF4-FFF2-40B4-BE49-F238E27FC236}">
                    <a16:creationId xmlns:a16="http://schemas.microsoft.com/office/drawing/2014/main" id="{6B8F31E6-6ECF-4FA7-AF79-37F93F73F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Oval 31">
                <a:extLst>
                  <a:ext uri="{FF2B5EF4-FFF2-40B4-BE49-F238E27FC236}">
                    <a16:creationId xmlns:a16="http://schemas.microsoft.com/office/drawing/2014/main" id="{4247D4F9-B5BE-4CF1-9647-1B426CDA9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2">
                <a:extLst>
                  <a:ext uri="{FF2B5EF4-FFF2-40B4-BE49-F238E27FC236}">
                    <a16:creationId xmlns:a16="http://schemas.microsoft.com/office/drawing/2014/main" id="{3A1E7E0F-5DAC-4398-9B5F-8A4C6A88BC3D}"/>
                  </a:ext>
                </a:extLst>
              </p:cNvPr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Oval 33">
                <a:extLst>
                  <a:ext uri="{FF2B5EF4-FFF2-40B4-BE49-F238E27FC236}">
                    <a16:creationId xmlns:a16="http://schemas.microsoft.com/office/drawing/2014/main" id="{FF0B051E-A7AF-46E4-98E0-6EBC29A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Oval 34">
                <a:extLst>
                  <a:ext uri="{FF2B5EF4-FFF2-40B4-BE49-F238E27FC236}">
                    <a16:creationId xmlns:a16="http://schemas.microsoft.com/office/drawing/2014/main" id="{BCB5EBAF-C484-4F23-9E6A-A3739A638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5">
                <a:extLst>
                  <a:ext uri="{FF2B5EF4-FFF2-40B4-BE49-F238E27FC236}">
                    <a16:creationId xmlns:a16="http://schemas.microsoft.com/office/drawing/2014/main" id="{1C7A4B0B-C12E-4AB1-9EFA-11967DB60D77}"/>
                  </a:ext>
                </a:extLst>
              </p:cNvPr>
              <p:cNvSpPr/>
              <p:nvPr/>
            </p:nvSpPr>
            <p:spPr bwMode="auto">
              <a:xfrm>
                <a:off x="3452638" y="553064"/>
                <a:ext cx="237962" cy="45719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Oval 36">
                <a:extLst>
                  <a:ext uri="{FF2B5EF4-FFF2-40B4-BE49-F238E27FC236}">
                    <a16:creationId xmlns:a16="http://schemas.microsoft.com/office/drawing/2014/main" id="{B3FBBEEE-31F2-4841-9D70-74483696C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37">
                <a:extLst>
                  <a:ext uri="{FF2B5EF4-FFF2-40B4-BE49-F238E27FC236}">
                    <a16:creationId xmlns:a16="http://schemas.microsoft.com/office/drawing/2014/main" id="{DB9C384C-1C51-461F-8783-2D7FFC2FDDF3}"/>
                  </a:ext>
                </a:extLst>
              </p:cNvPr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Oval 38">
                <a:extLst>
                  <a:ext uri="{FF2B5EF4-FFF2-40B4-BE49-F238E27FC236}">
                    <a16:creationId xmlns:a16="http://schemas.microsoft.com/office/drawing/2014/main" id="{E0A9309B-1535-48F0-A9BC-B9BE00AF4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39">
                <a:extLst>
                  <a:ext uri="{FF2B5EF4-FFF2-40B4-BE49-F238E27FC236}">
                    <a16:creationId xmlns:a16="http://schemas.microsoft.com/office/drawing/2014/main" id="{FBA45C85-C809-4D81-83B0-0509AEE5D869}"/>
                  </a:ext>
                </a:extLst>
              </p:cNvPr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0">
                <a:extLst>
                  <a:ext uri="{FF2B5EF4-FFF2-40B4-BE49-F238E27FC236}">
                    <a16:creationId xmlns:a16="http://schemas.microsoft.com/office/drawing/2014/main" id="{37F49625-2C50-45BF-87EB-DE77EE311751}"/>
                  </a:ext>
                </a:extLst>
              </p:cNvPr>
              <p:cNvSpPr/>
              <p:nvPr/>
            </p:nvSpPr>
            <p:spPr bwMode="auto">
              <a:xfrm>
                <a:off x="2686008" y="139273"/>
                <a:ext cx="635342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634964DB-1E1F-4BD8-9ABA-3ADD38B47403}"/>
                  </a:ext>
                </a:extLst>
              </p:cNvPr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67">
                <a:extLst>
                  <a:ext uri="{FF2B5EF4-FFF2-40B4-BE49-F238E27FC236}">
                    <a16:creationId xmlns:a16="http://schemas.microsoft.com/office/drawing/2014/main" id="{62AA56E3-3724-4899-A891-F7F0D0FE274E}"/>
                  </a:ext>
                </a:extLst>
              </p:cNvPr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68">
                <a:extLst>
                  <a:ext uri="{FF2B5EF4-FFF2-40B4-BE49-F238E27FC236}">
                    <a16:creationId xmlns:a16="http://schemas.microsoft.com/office/drawing/2014/main" id="{518FF66C-8938-4D96-A948-0CDFF6F783F2}"/>
                  </a:ext>
                </a:extLst>
              </p:cNvPr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D5CD816-3D25-4A1F-81D3-035FA692DD0C}"/>
                </a:ext>
              </a:extLst>
            </p:cNvPr>
            <p:cNvSpPr/>
            <p:nvPr/>
          </p:nvSpPr>
          <p:spPr>
            <a:xfrm>
              <a:off x="3567404" y="478310"/>
              <a:ext cx="458161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đo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" panose="03080902040302020200" pitchFamily="66" charset="0"/>
                  <a:cs typeface="Baloo" panose="03080902040302020200" pitchFamily="66" charset="0"/>
                </a:rPr>
                <a:t>tế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B4C945E-2159-4336-9FF3-1C54F3964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672" y="2214973"/>
            <a:ext cx="8528101" cy="2907307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641D001F-75CC-4479-AEEF-58A7061B914B}"/>
              </a:ext>
            </a:extLst>
          </p:cNvPr>
          <p:cNvSpPr/>
          <p:nvPr/>
        </p:nvSpPr>
        <p:spPr>
          <a:xfrm>
            <a:off x="9318842" y="4486596"/>
            <a:ext cx="1766312" cy="7143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86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B1A3F9F-CE37-44F9-8058-A357C3FF3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6F38E95-FB6F-4FE5-83C3-5D89B4E4693F}"/>
              </a:ext>
            </a:extLst>
          </p:cNvPr>
          <p:cNvCxnSpPr>
            <a:cxnSpLocks/>
          </p:cNvCxnSpPr>
          <p:nvPr/>
        </p:nvCxnSpPr>
        <p:spPr>
          <a:xfrm>
            <a:off x="4940696" y="3931118"/>
            <a:ext cx="2224701" cy="0"/>
          </a:xfrm>
          <a:prstGeom prst="line">
            <a:avLst/>
          </a:prstGeom>
          <a:ln>
            <a:solidFill>
              <a:schemeClr val="accent1">
                <a:alpha val="66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7FD2E196-9D4F-4C47-818A-2909C4C73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" y="249851"/>
            <a:ext cx="2438400" cy="225478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FFFC468-3E18-4CFB-A7FB-BAFA1FC347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2114045" y="0"/>
            <a:ext cx="8291578" cy="590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6195" y="3084394"/>
            <a:ext cx="6079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Hoạt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69894" y="282388"/>
            <a:ext cx="2336684" cy="7236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8FA7B-D06F-4078-A9AB-DF3F7E4C5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09" y="120795"/>
            <a:ext cx="1999661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CD21C7-CD99-44B0-9515-ACAF8CBBC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905" y="-96993"/>
            <a:ext cx="7486650" cy="44286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E15D0F8-0C42-4167-983F-8FCFD2F8B93C}"/>
              </a:ext>
            </a:extLst>
          </p:cNvPr>
          <p:cNvGrpSpPr/>
          <p:nvPr/>
        </p:nvGrpSpPr>
        <p:grpSpPr>
          <a:xfrm>
            <a:off x="2233461" y="4234616"/>
            <a:ext cx="9110814" cy="1012290"/>
            <a:chOff x="2233461" y="4234616"/>
            <a:chExt cx="9110814" cy="1012290"/>
          </a:xfrm>
        </p:grpSpPr>
        <p:pic>
          <p:nvPicPr>
            <p:cNvPr id="14" name="Picture 13" descr="Chart, funnel chart&#10;&#10;Description automatically generated">
              <a:extLst>
                <a:ext uri="{FF2B5EF4-FFF2-40B4-BE49-F238E27FC236}">
                  <a16:creationId xmlns:a16="http://schemas.microsoft.com/office/drawing/2014/main" id="{2C7FA57A-5963-4EA3-AF0F-C507F90B9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856" b="77134"/>
            <a:stretch/>
          </p:blipFill>
          <p:spPr>
            <a:xfrm>
              <a:off x="2233461" y="4234616"/>
              <a:ext cx="9110814" cy="101229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B1070A-EB58-4D58-B65E-75E68D199BE0}"/>
                </a:ext>
              </a:extLst>
            </p:cNvPr>
            <p:cNvSpPr txBox="1"/>
            <p:nvPr/>
          </p:nvSpPr>
          <p:spPr>
            <a:xfrm>
              <a:off x="4457700" y="4428602"/>
              <a:ext cx="5572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khoảng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sải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82C4B8-3A0B-4090-B2BF-2754B3A75127}"/>
              </a:ext>
            </a:extLst>
          </p:cNvPr>
          <p:cNvGrpSpPr/>
          <p:nvPr/>
        </p:nvGrpSpPr>
        <p:grpSpPr>
          <a:xfrm>
            <a:off x="-204939" y="5168066"/>
            <a:ext cx="9110814" cy="880309"/>
            <a:chOff x="2233461" y="4234616"/>
            <a:chExt cx="9110814" cy="1012290"/>
          </a:xfrm>
        </p:grpSpPr>
        <p:pic>
          <p:nvPicPr>
            <p:cNvPr id="21" name="Picture 20" descr="Chart, funnel chart&#10;&#10;Description automatically generated">
              <a:extLst>
                <a:ext uri="{FF2B5EF4-FFF2-40B4-BE49-F238E27FC236}">
                  <a16:creationId xmlns:a16="http://schemas.microsoft.com/office/drawing/2014/main" id="{6B605797-EE05-4D2A-95D0-C3B5D6061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856" b="77134"/>
            <a:stretch/>
          </p:blipFill>
          <p:spPr>
            <a:xfrm>
              <a:off x="2233461" y="4234616"/>
              <a:ext cx="9110814" cy="101229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37F5918-3ADD-4880-BD51-E53B0A278D44}"/>
                </a:ext>
              </a:extLst>
            </p:cNvPr>
            <p:cNvSpPr txBox="1"/>
            <p:nvPr/>
          </p:nvSpPr>
          <p:spPr>
            <a:xfrm>
              <a:off x="2990850" y="4428602"/>
              <a:ext cx="83534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sải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8A4B55-A81A-4B25-84DE-6465D4819EA2}"/>
              </a:ext>
            </a:extLst>
          </p:cNvPr>
          <p:cNvGrpSpPr/>
          <p:nvPr/>
        </p:nvGrpSpPr>
        <p:grpSpPr>
          <a:xfrm>
            <a:off x="-214464" y="5977691"/>
            <a:ext cx="9110814" cy="880309"/>
            <a:chOff x="2233461" y="4234616"/>
            <a:chExt cx="9110814" cy="1012290"/>
          </a:xfrm>
        </p:grpSpPr>
        <p:pic>
          <p:nvPicPr>
            <p:cNvPr id="24" name="Picture 23" descr="Chart, funnel chart&#10;&#10;Description automatically generated">
              <a:extLst>
                <a:ext uri="{FF2B5EF4-FFF2-40B4-BE49-F238E27FC236}">
                  <a16:creationId xmlns:a16="http://schemas.microsoft.com/office/drawing/2014/main" id="{DB3DB31D-89A8-402C-9F57-32BBC7194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856" b="77134"/>
            <a:stretch/>
          </p:blipFill>
          <p:spPr>
            <a:xfrm>
              <a:off x="2233461" y="4234616"/>
              <a:ext cx="9110814" cy="101229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8B73B19-F817-4B75-8E78-64E355D74363}"/>
                </a:ext>
              </a:extLst>
            </p:cNvPr>
            <p:cNvSpPr txBox="1"/>
            <p:nvPr/>
          </p:nvSpPr>
          <p:spPr>
            <a:xfrm>
              <a:off x="2990850" y="4428602"/>
              <a:ext cx="8353425" cy="743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khoảng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…..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sải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939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2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CDE9"/>
      </a:accent1>
      <a:accent2>
        <a:srgbClr val="00CDE9"/>
      </a:accent2>
      <a:accent3>
        <a:srgbClr val="00CDE9"/>
      </a:accent3>
      <a:accent4>
        <a:srgbClr val="00CDE9"/>
      </a:accent4>
      <a:accent5>
        <a:srgbClr val="00CDE9"/>
      </a:accent5>
      <a:accent6>
        <a:srgbClr val="00CDE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33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C9934B"/>
      </a:accent1>
      <a:accent2>
        <a:srgbClr val="2F2F2F"/>
      </a:accent2>
      <a:accent3>
        <a:srgbClr val="C9934B"/>
      </a:accent3>
      <a:accent4>
        <a:srgbClr val="2F2F2F"/>
      </a:accent4>
      <a:accent5>
        <a:srgbClr val="C9934B"/>
      </a:accent5>
      <a:accent6>
        <a:srgbClr val="2F2F2F"/>
      </a:accent6>
      <a:hlink>
        <a:srgbClr val="168BBA"/>
      </a:hlink>
      <a:folHlink>
        <a:srgbClr val="680000"/>
      </a:folHlink>
    </a:clrScheme>
    <a:fontScheme name="espqpu33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104</Words>
  <Application>Microsoft Office PowerPoint</Application>
  <PresentationFormat>Widescreen</PresentationFormat>
  <Paragraphs>16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微软雅黑</vt:lpstr>
      <vt:lpstr>Arial</vt:lpstr>
      <vt:lpstr>Baloo</vt:lpstr>
      <vt:lpstr>Calibri</vt:lpstr>
      <vt:lpstr>Coiny</vt:lpstr>
      <vt:lpstr>Georgia</vt:lpstr>
      <vt:lpstr>iCiel Cadena</vt:lpstr>
      <vt:lpstr>字魂36号-正文宋楷</vt:lpstr>
      <vt:lpstr>字魂59号-创粗黑</vt:lpstr>
      <vt:lpstr>字魂64号-萌趣软糖体</vt:lpstr>
      <vt:lpstr>Office 主题​​</vt:lpstr>
      <vt:lpstr>千图网海量PPT模板www.58pic.com​​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6</cp:revision>
  <dcterms:created xsi:type="dcterms:W3CDTF">2021-12-25T08:16:09Z</dcterms:created>
  <dcterms:modified xsi:type="dcterms:W3CDTF">2025-12-01T09:14:43Z</dcterms:modified>
</cp:coreProperties>
</file>