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6" r:id="rId2"/>
    <p:sldId id="325" r:id="rId3"/>
    <p:sldId id="326" r:id="rId4"/>
    <p:sldId id="339" r:id="rId5"/>
    <p:sldId id="335" r:id="rId6"/>
    <p:sldId id="338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9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706">
        <p:random/>
      </p:transition>
    </mc:Choice>
    <mc:Fallback xmlns="">
      <p:transition spd="slow" advTm="97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6">
        <p:random/>
      </p:transition>
    </mc:Choice>
    <mc:Fallback xmlns="">
      <p:transition spd="slow" advTm="14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588">
        <p:random/>
      </p:transition>
    </mc:Choice>
    <mc:Fallback xmlns="">
      <p:transition spd="slow" advTm="275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373">
        <p:random/>
      </p:transition>
    </mc:Choice>
    <mc:Fallback xmlns="">
      <p:transition spd="slow" advTm="893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13230" y="279985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Bút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chì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hơn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8 cm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55" name="图片 1" descr="图片包含 物体, 时钟&#10;&#10;描述已自动生成">
            <a:extLst>
              <a:ext uri="{FF2B5EF4-FFF2-40B4-BE49-F238E27FC236}">
                <a16:creationId xmlns:a16="http://schemas.microsoft.com/office/drawing/2014/main" id="{677B10D0-06C7-4926-9C6B-05A36C106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86" b="99667" l="74442" r="98002">
                        <a14:foregroundMark x1="95358" y1="38718" x2="84489" y2="53872"/>
                        <a14:foregroundMark x1="84489" y1="53872" x2="80317" y2="99750"/>
                        <a14:foregroundMark x1="83490" y1="50125" x2="80670" y2="72939"/>
                        <a14:foregroundMark x1="77145" y1="83014" x2="74442" y2="84180"/>
                        <a14:foregroundMark x1="98531" y1="44463" x2="98002" y2="69109"/>
                        <a14:foregroundMark x1="98002" y1="69109" x2="93302" y2="82515"/>
                        <a14:foregroundMark x1="93302" y1="82515" x2="85311" y2="94588"/>
                        <a14:foregroundMark x1="85311" y1="94588" x2="86663" y2="98585"/>
                        <a14:foregroundMark x1="94830" y1="89425" x2="88014" y2="78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77" t="30431" r="-93" b="2734"/>
          <a:stretch/>
        </p:blipFill>
        <p:spPr>
          <a:xfrm rot="16200000">
            <a:off x="9848152" y="-744250"/>
            <a:ext cx="1744916" cy="31755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1D9F4A-BB07-446B-9883-693FC8C28201}"/>
              </a:ext>
            </a:extLst>
          </p:cNvPr>
          <p:cNvGrpSpPr/>
          <p:nvPr/>
        </p:nvGrpSpPr>
        <p:grpSpPr>
          <a:xfrm>
            <a:off x="267762" y="268264"/>
            <a:ext cx="708985" cy="726614"/>
            <a:chOff x="267762" y="268264"/>
            <a:chExt cx="708985" cy="7266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B1CB49-F6CF-4B36-A4DF-93DEC93F6B66}"/>
                </a:ext>
              </a:extLst>
            </p:cNvPr>
            <p:cNvGrpSpPr/>
            <p:nvPr/>
          </p:nvGrpSpPr>
          <p:grpSpPr>
            <a:xfrm>
              <a:off x="267762" y="301227"/>
              <a:ext cx="708985" cy="693651"/>
              <a:chOff x="-59384" y="-37789"/>
              <a:chExt cx="1248124" cy="1221130"/>
            </a:xfrm>
          </p:grpSpPr>
          <p:sp>
            <p:nvSpPr>
              <p:cNvPr id="47" name="Freeform 348">
                <a:extLst>
                  <a:ext uri="{FF2B5EF4-FFF2-40B4-BE49-F238E27FC236}">
                    <a16:creationId xmlns:a16="http://schemas.microsoft.com/office/drawing/2014/main" id="{5F747872-13FC-4EA7-8D76-2C601C0CA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5" y="9717"/>
                <a:ext cx="1162828" cy="116066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455"/>
                  </a:cxn>
                  <a:cxn ang="0">
                    <a:pos x="456" y="448"/>
                  </a:cxn>
                  <a:cxn ang="0">
                    <a:pos x="444" y="0"/>
                  </a:cxn>
                  <a:cxn ang="0">
                    <a:pos x="0" y="3"/>
                  </a:cxn>
                </a:cxnLst>
                <a:rect l="0" t="0" r="r" b="b"/>
                <a:pathLst>
                  <a:path w="456" h="455">
                    <a:moveTo>
                      <a:pt x="0" y="3"/>
                    </a:moveTo>
                    <a:cubicBezTo>
                      <a:pt x="14" y="455"/>
                      <a:pt x="14" y="455"/>
                      <a:pt x="14" y="455"/>
                    </a:cubicBezTo>
                    <a:cubicBezTo>
                      <a:pt x="456" y="448"/>
                      <a:pt x="456" y="448"/>
                      <a:pt x="456" y="44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44" y="0"/>
                      <a:pt x="103" y="3"/>
                      <a:pt x="0" y="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8" name="Freeform 349">
                <a:extLst>
                  <a:ext uri="{FF2B5EF4-FFF2-40B4-BE49-F238E27FC236}">
                    <a16:creationId xmlns:a16="http://schemas.microsoft.com/office/drawing/2014/main" id="{3794FA42-C8AF-418C-857B-2955F184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188740" cy="118334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3" y="403"/>
                  </a:cxn>
                  <a:cxn ang="0">
                    <a:pos x="15" y="459"/>
                  </a:cxn>
                  <a:cxn ang="0">
                    <a:pos x="20" y="464"/>
                  </a:cxn>
                  <a:cxn ang="0">
                    <a:pos x="407" y="458"/>
                  </a:cxn>
                  <a:cxn ang="0">
                    <a:pos x="462" y="457"/>
                  </a:cxn>
                  <a:cxn ang="0">
                    <a:pos x="466" y="452"/>
                  </a:cxn>
                  <a:cxn ang="0">
                    <a:pos x="456" y="60"/>
                  </a:cxn>
                  <a:cxn ang="0">
                    <a:pos x="455" y="4"/>
                  </a:cxn>
                  <a:cxn ang="0">
                    <a:pos x="450" y="0"/>
                  </a:cxn>
                  <a:cxn ang="0">
                    <a:pos x="6" y="3"/>
                  </a:cxn>
                  <a:cxn ang="0">
                    <a:pos x="6" y="12"/>
                  </a:cxn>
                  <a:cxn ang="0">
                    <a:pos x="450" y="9"/>
                  </a:cxn>
                  <a:cxn ang="0">
                    <a:pos x="446" y="4"/>
                  </a:cxn>
                  <a:cxn ang="0">
                    <a:pos x="456" y="397"/>
                  </a:cxn>
                  <a:cxn ang="0">
                    <a:pos x="457" y="452"/>
                  </a:cxn>
                  <a:cxn ang="0">
                    <a:pos x="462" y="448"/>
                  </a:cxn>
                  <a:cxn ang="0">
                    <a:pos x="74" y="454"/>
                  </a:cxn>
                  <a:cxn ang="0">
                    <a:pos x="20" y="455"/>
                  </a:cxn>
                  <a:cxn ang="0">
                    <a:pos x="24" y="459"/>
                  </a:cxn>
                  <a:cxn ang="0">
                    <a:pos x="12" y="64"/>
                  </a:cxn>
                  <a:cxn ang="0">
                    <a:pos x="10" y="7"/>
                  </a:cxn>
                  <a:cxn ang="0">
                    <a:pos x="1" y="7"/>
                  </a:cxn>
                </a:cxnLst>
                <a:rect l="0" t="0" r="r" b="b"/>
                <a:pathLst>
                  <a:path w="466" h="464">
                    <a:moveTo>
                      <a:pt x="1" y="7"/>
                    </a:moveTo>
                    <a:cubicBezTo>
                      <a:pt x="5" y="139"/>
                      <a:pt x="9" y="271"/>
                      <a:pt x="13" y="403"/>
                    </a:cubicBezTo>
                    <a:cubicBezTo>
                      <a:pt x="14" y="422"/>
                      <a:pt x="14" y="441"/>
                      <a:pt x="15" y="459"/>
                    </a:cubicBezTo>
                    <a:cubicBezTo>
                      <a:pt x="15" y="462"/>
                      <a:pt x="17" y="464"/>
                      <a:pt x="20" y="464"/>
                    </a:cubicBezTo>
                    <a:cubicBezTo>
                      <a:pt x="149" y="462"/>
                      <a:pt x="278" y="460"/>
                      <a:pt x="407" y="458"/>
                    </a:cubicBezTo>
                    <a:cubicBezTo>
                      <a:pt x="425" y="457"/>
                      <a:pt x="443" y="457"/>
                      <a:pt x="462" y="457"/>
                    </a:cubicBezTo>
                    <a:cubicBezTo>
                      <a:pt x="464" y="457"/>
                      <a:pt x="466" y="455"/>
                      <a:pt x="466" y="452"/>
                    </a:cubicBezTo>
                    <a:cubicBezTo>
                      <a:pt x="463" y="322"/>
                      <a:pt x="460" y="191"/>
                      <a:pt x="456" y="60"/>
                    </a:cubicBezTo>
                    <a:cubicBezTo>
                      <a:pt x="456" y="42"/>
                      <a:pt x="455" y="23"/>
                      <a:pt x="455" y="4"/>
                    </a:cubicBezTo>
                    <a:cubicBezTo>
                      <a:pt x="455" y="2"/>
                      <a:pt x="453" y="0"/>
                      <a:pt x="450" y="0"/>
                    </a:cubicBezTo>
                    <a:cubicBezTo>
                      <a:pt x="302" y="1"/>
                      <a:pt x="154" y="3"/>
                      <a:pt x="6" y="3"/>
                    </a:cubicBezTo>
                    <a:cubicBezTo>
                      <a:pt x="0" y="3"/>
                      <a:pt x="0" y="12"/>
                      <a:pt x="6" y="12"/>
                    </a:cubicBezTo>
                    <a:cubicBezTo>
                      <a:pt x="154" y="12"/>
                      <a:pt x="302" y="10"/>
                      <a:pt x="450" y="9"/>
                    </a:cubicBezTo>
                    <a:cubicBezTo>
                      <a:pt x="449" y="8"/>
                      <a:pt x="447" y="6"/>
                      <a:pt x="446" y="4"/>
                    </a:cubicBezTo>
                    <a:cubicBezTo>
                      <a:pt x="449" y="135"/>
                      <a:pt x="452" y="266"/>
                      <a:pt x="456" y="397"/>
                    </a:cubicBezTo>
                    <a:cubicBezTo>
                      <a:pt x="456" y="415"/>
                      <a:pt x="457" y="434"/>
                      <a:pt x="457" y="452"/>
                    </a:cubicBezTo>
                    <a:cubicBezTo>
                      <a:pt x="459" y="451"/>
                      <a:pt x="460" y="449"/>
                      <a:pt x="462" y="448"/>
                    </a:cubicBezTo>
                    <a:cubicBezTo>
                      <a:pt x="333" y="450"/>
                      <a:pt x="204" y="452"/>
                      <a:pt x="74" y="454"/>
                    </a:cubicBezTo>
                    <a:cubicBezTo>
                      <a:pt x="56" y="454"/>
                      <a:pt x="38" y="454"/>
                      <a:pt x="20" y="455"/>
                    </a:cubicBezTo>
                    <a:cubicBezTo>
                      <a:pt x="21" y="456"/>
                      <a:pt x="23" y="458"/>
                      <a:pt x="24" y="459"/>
                    </a:cubicBezTo>
                    <a:cubicBezTo>
                      <a:pt x="20" y="327"/>
                      <a:pt x="16" y="195"/>
                      <a:pt x="12" y="64"/>
                    </a:cubicBezTo>
                    <a:cubicBezTo>
                      <a:pt x="11" y="45"/>
                      <a:pt x="11" y="26"/>
                      <a:pt x="10" y="7"/>
                    </a:cubicBezTo>
                    <a:cubicBezTo>
                      <a:pt x="10" y="1"/>
                      <a:pt x="1" y="1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9" name="Freeform 350">
                <a:extLst>
                  <a:ext uri="{FF2B5EF4-FFF2-40B4-BE49-F238E27FC236}">
                    <a16:creationId xmlns:a16="http://schemas.microsoft.com/office/drawing/2014/main" id="{9675953F-306C-46ED-8451-4E3FE622B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188" y="-28072"/>
                <a:ext cx="1162828" cy="116066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455"/>
                  </a:cxn>
                  <a:cxn ang="0">
                    <a:pos x="456" y="448"/>
                  </a:cxn>
                  <a:cxn ang="0">
                    <a:pos x="444" y="0"/>
                  </a:cxn>
                  <a:cxn ang="0">
                    <a:pos x="0" y="3"/>
                  </a:cxn>
                </a:cxnLst>
                <a:rect l="0" t="0" r="r" b="b"/>
                <a:pathLst>
                  <a:path w="456" h="455">
                    <a:moveTo>
                      <a:pt x="0" y="3"/>
                    </a:moveTo>
                    <a:cubicBezTo>
                      <a:pt x="14" y="455"/>
                      <a:pt x="14" y="455"/>
                      <a:pt x="14" y="455"/>
                    </a:cubicBezTo>
                    <a:cubicBezTo>
                      <a:pt x="456" y="448"/>
                      <a:pt x="456" y="448"/>
                      <a:pt x="456" y="44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44" y="0"/>
                      <a:pt x="103" y="3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53" name="Freeform 351">
                <a:extLst>
                  <a:ext uri="{FF2B5EF4-FFF2-40B4-BE49-F238E27FC236}">
                    <a16:creationId xmlns:a16="http://schemas.microsoft.com/office/drawing/2014/main" id="{77401A55-5107-43AD-BB28-60A2DFC8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384" y="-37789"/>
                <a:ext cx="1191979" cy="118334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3" y="403"/>
                  </a:cxn>
                  <a:cxn ang="0">
                    <a:pos x="15" y="459"/>
                  </a:cxn>
                  <a:cxn ang="0">
                    <a:pos x="20" y="464"/>
                  </a:cxn>
                  <a:cxn ang="0">
                    <a:pos x="407" y="458"/>
                  </a:cxn>
                  <a:cxn ang="0">
                    <a:pos x="462" y="457"/>
                  </a:cxn>
                  <a:cxn ang="0">
                    <a:pos x="467" y="452"/>
                  </a:cxn>
                  <a:cxn ang="0">
                    <a:pos x="456" y="60"/>
                  </a:cxn>
                  <a:cxn ang="0">
                    <a:pos x="455" y="4"/>
                  </a:cxn>
                  <a:cxn ang="0">
                    <a:pos x="450" y="0"/>
                  </a:cxn>
                  <a:cxn ang="0">
                    <a:pos x="6" y="2"/>
                  </a:cxn>
                  <a:cxn ang="0">
                    <a:pos x="6" y="12"/>
                  </a:cxn>
                  <a:cxn ang="0">
                    <a:pos x="450" y="9"/>
                  </a:cxn>
                  <a:cxn ang="0">
                    <a:pos x="446" y="4"/>
                  </a:cxn>
                  <a:cxn ang="0">
                    <a:pos x="456" y="396"/>
                  </a:cxn>
                  <a:cxn ang="0">
                    <a:pos x="457" y="452"/>
                  </a:cxn>
                  <a:cxn ang="0">
                    <a:pos x="462" y="447"/>
                  </a:cxn>
                  <a:cxn ang="0">
                    <a:pos x="75" y="454"/>
                  </a:cxn>
                  <a:cxn ang="0">
                    <a:pos x="20" y="455"/>
                  </a:cxn>
                  <a:cxn ang="0">
                    <a:pos x="25" y="459"/>
                  </a:cxn>
                  <a:cxn ang="0">
                    <a:pos x="12" y="63"/>
                  </a:cxn>
                  <a:cxn ang="0">
                    <a:pos x="10" y="7"/>
                  </a:cxn>
                  <a:cxn ang="0">
                    <a:pos x="1" y="7"/>
                  </a:cxn>
                </a:cxnLst>
                <a:rect l="0" t="0" r="r" b="b"/>
                <a:pathLst>
                  <a:path w="467" h="464">
                    <a:moveTo>
                      <a:pt x="1" y="7"/>
                    </a:moveTo>
                    <a:cubicBezTo>
                      <a:pt x="5" y="139"/>
                      <a:pt x="9" y="271"/>
                      <a:pt x="13" y="403"/>
                    </a:cubicBezTo>
                    <a:cubicBezTo>
                      <a:pt x="14" y="422"/>
                      <a:pt x="15" y="440"/>
                      <a:pt x="15" y="459"/>
                    </a:cubicBezTo>
                    <a:cubicBezTo>
                      <a:pt x="15" y="462"/>
                      <a:pt x="17" y="464"/>
                      <a:pt x="20" y="464"/>
                    </a:cubicBezTo>
                    <a:cubicBezTo>
                      <a:pt x="149" y="462"/>
                      <a:pt x="278" y="460"/>
                      <a:pt x="407" y="458"/>
                    </a:cubicBezTo>
                    <a:cubicBezTo>
                      <a:pt x="425" y="457"/>
                      <a:pt x="444" y="457"/>
                      <a:pt x="462" y="457"/>
                    </a:cubicBezTo>
                    <a:cubicBezTo>
                      <a:pt x="464" y="457"/>
                      <a:pt x="467" y="455"/>
                      <a:pt x="467" y="452"/>
                    </a:cubicBezTo>
                    <a:cubicBezTo>
                      <a:pt x="463" y="321"/>
                      <a:pt x="460" y="191"/>
                      <a:pt x="456" y="60"/>
                    </a:cubicBezTo>
                    <a:cubicBezTo>
                      <a:pt x="456" y="41"/>
                      <a:pt x="455" y="23"/>
                      <a:pt x="455" y="4"/>
                    </a:cubicBezTo>
                    <a:cubicBezTo>
                      <a:pt x="455" y="2"/>
                      <a:pt x="453" y="0"/>
                      <a:pt x="450" y="0"/>
                    </a:cubicBezTo>
                    <a:cubicBezTo>
                      <a:pt x="302" y="1"/>
                      <a:pt x="154" y="2"/>
                      <a:pt x="6" y="2"/>
                    </a:cubicBezTo>
                    <a:cubicBezTo>
                      <a:pt x="0" y="2"/>
                      <a:pt x="0" y="12"/>
                      <a:pt x="6" y="12"/>
                    </a:cubicBezTo>
                    <a:cubicBezTo>
                      <a:pt x="154" y="12"/>
                      <a:pt x="302" y="10"/>
                      <a:pt x="450" y="9"/>
                    </a:cubicBezTo>
                    <a:cubicBezTo>
                      <a:pt x="449" y="7"/>
                      <a:pt x="447" y="6"/>
                      <a:pt x="446" y="4"/>
                    </a:cubicBezTo>
                    <a:cubicBezTo>
                      <a:pt x="449" y="135"/>
                      <a:pt x="452" y="266"/>
                      <a:pt x="456" y="396"/>
                    </a:cubicBezTo>
                    <a:cubicBezTo>
                      <a:pt x="456" y="415"/>
                      <a:pt x="457" y="434"/>
                      <a:pt x="457" y="452"/>
                    </a:cubicBezTo>
                    <a:cubicBezTo>
                      <a:pt x="459" y="451"/>
                      <a:pt x="460" y="449"/>
                      <a:pt x="462" y="447"/>
                    </a:cubicBezTo>
                    <a:cubicBezTo>
                      <a:pt x="333" y="450"/>
                      <a:pt x="204" y="452"/>
                      <a:pt x="75" y="454"/>
                    </a:cubicBezTo>
                    <a:cubicBezTo>
                      <a:pt x="56" y="454"/>
                      <a:pt x="38" y="454"/>
                      <a:pt x="20" y="455"/>
                    </a:cubicBezTo>
                    <a:cubicBezTo>
                      <a:pt x="21" y="456"/>
                      <a:pt x="23" y="458"/>
                      <a:pt x="25" y="459"/>
                    </a:cubicBezTo>
                    <a:cubicBezTo>
                      <a:pt x="20" y="327"/>
                      <a:pt x="16" y="195"/>
                      <a:pt x="12" y="63"/>
                    </a:cubicBezTo>
                    <a:cubicBezTo>
                      <a:pt x="12" y="45"/>
                      <a:pt x="11" y="26"/>
                      <a:pt x="10" y="7"/>
                    </a:cubicBezTo>
                    <a:cubicBezTo>
                      <a:pt x="10" y="1"/>
                      <a:pt x="1" y="1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89" name="矩形 16">
              <a:extLst>
                <a:ext uri="{FF2B5EF4-FFF2-40B4-BE49-F238E27FC236}">
                  <a16:creationId xmlns:a16="http://schemas.microsoft.com/office/drawing/2014/main" id="{D740CF78-0934-4657-AAD9-6C38B9902C21}"/>
                </a:ext>
              </a:extLst>
            </p:cNvPr>
            <p:cNvSpPr/>
            <p:nvPr/>
          </p:nvSpPr>
          <p:spPr>
            <a:xfrm>
              <a:off x="371657" y="268264"/>
              <a:ext cx="5658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02FC3F-B45F-4D60-9EF5-BAD0373F2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587" y="1523802"/>
            <a:ext cx="7872413" cy="3874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993E9-C690-4478-9B8F-28660E8AA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935" y="2370909"/>
            <a:ext cx="8448675" cy="915215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4314BE6-C0A7-48C6-922C-0C6E80AE1C7D}"/>
              </a:ext>
            </a:extLst>
          </p:cNvPr>
          <p:cNvSpPr/>
          <p:nvPr/>
        </p:nvSpPr>
        <p:spPr>
          <a:xfrm>
            <a:off x="452438" y="1754683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 cm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6BD5558-C2C6-412B-B139-42D9B3AD5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361" y="3836290"/>
            <a:ext cx="8367490" cy="915215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8EC3EF6-7C06-45D3-9370-26A817031CCF}"/>
              </a:ext>
            </a:extLst>
          </p:cNvPr>
          <p:cNvSpPr/>
          <p:nvPr/>
        </p:nvSpPr>
        <p:spPr>
          <a:xfrm>
            <a:off x="371657" y="390235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 cm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4E5492E-227E-42F4-B683-9E2DF421D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361" y="5249917"/>
            <a:ext cx="8367490" cy="915215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E422D7E-5B22-4DBE-83C1-9A546C5A1D03}"/>
              </a:ext>
            </a:extLst>
          </p:cNvPr>
          <p:cNvSpPr/>
          <p:nvPr/>
        </p:nvSpPr>
        <p:spPr>
          <a:xfrm>
            <a:off x="321383" y="536028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 cm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C16F235-2E11-4348-AC56-2B742804F784}"/>
              </a:ext>
            </a:extLst>
          </p:cNvPr>
          <p:cNvSpPr/>
          <p:nvPr/>
        </p:nvSpPr>
        <p:spPr>
          <a:xfrm>
            <a:off x="3276600" y="6104204"/>
            <a:ext cx="7191375" cy="559340"/>
          </a:xfrm>
          <a:prstGeom prst="roundRect">
            <a:avLst/>
          </a:prstGeom>
          <a:solidFill>
            <a:srgbClr val="FEE57E">
              <a:alpha val="37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8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43">
        <p:random/>
      </p:transition>
    </mc:Choice>
    <mc:Fallback xmlns="">
      <p:transition spd="slow" advTm="129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 animBg="1"/>
      <p:bldP spid="64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 advTm="11387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109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HP001 5 hàng</vt:lpstr>
      <vt:lpstr>VNI-Avo</vt:lpstr>
      <vt:lpstr>仓耳玄三M W05</vt:lpstr>
      <vt:lpstr>1_Office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thao</dc:creator>
  <cp:lastModifiedBy>Administrator</cp:lastModifiedBy>
  <cp:revision>4</cp:revision>
  <dcterms:created xsi:type="dcterms:W3CDTF">2021-12-25T08:41:57Z</dcterms:created>
  <dcterms:modified xsi:type="dcterms:W3CDTF">2025-12-01T09:15:19Z</dcterms:modified>
</cp:coreProperties>
</file>