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3" r:id="rId2"/>
    <p:sldId id="282" r:id="rId3"/>
    <p:sldId id="337" r:id="rId4"/>
    <p:sldId id="258" r:id="rId5"/>
    <p:sldId id="338" r:id="rId6"/>
    <p:sldId id="339" r:id="rId7"/>
    <p:sldId id="344" r:id="rId8"/>
    <p:sldId id="340" r:id="rId9"/>
    <p:sldId id="341" r:id="rId10"/>
    <p:sldId id="342" r:id="rId11"/>
    <p:sldId id="343" r:id="rId12"/>
    <p:sldId id="345" r:id="rId13"/>
    <p:sldId id="317" r:id="rId14"/>
    <p:sldId id="287" r:id="rId15"/>
    <p:sldId id="347" r:id="rId16"/>
    <p:sldId id="348" r:id="rId17"/>
    <p:sldId id="349" r:id="rId18"/>
    <p:sldId id="350" r:id="rId19"/>
    <p:sldId id="3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36D5-CFD5-4842-B981-AE29075C83D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DA85-0139-45CE-8790-851F48B1D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271B-9C33-418C-996D-56998BCFB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8FCF2-980B-4CC3-84A5-53A9847C5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9793A-CDB1-41E4-A2EB-FABC02CD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55BCC-E0F1-4C5E-9179-ED6AF06D7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5FA7D-FDB2-45A0-8F2F-0F9E7F8F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83D1-2C2B-43E8-AC1B-E5527D5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81D32-EA16-4861-AA71-D7E8F234D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B721A-375D-4B20-AAAF-0A77750A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42145-1FA7-4BF8-8A59-1268EAEA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24FE-E440-48D7-AB29-1352E79E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2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9E877-38B6-46E6-B37B-EF5DD515B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ABC29-9B06-413E-ADB0-511E06772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3B91A-2EE0-4A88-8DE7-A48769FA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9F6C-7819-4239-A12C-267CECBD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CCBDF-D096-4DE3-978B-B76A64CC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9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F7AE-8E27-4C7B-8C16-3AA04014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58435-E429-4B53-957D-31903CF80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CED7C-AC89-49F9-AF62-5BF261AF1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5482-47CF-4745-A448-2D94047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D0285-1256-482B-B514-B5A54F4E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3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1837-40AF-4946-B5EF-73A441CD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F7524-2010-4810-9244-1DF3F1E50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EB70C-835E-4ED7-B849-60F53E52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7253D-ACB4-4FB7-A865-3C8B392C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9F2A-8F58-467B-92DD-2EE51A48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3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DF1F-5DA4-48D1-9012-38CFC1BF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9DA27-32F8-4F70-A566-9CEAE0051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BF942-D67B-465D-AD31-7FF75F19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858F6-236D-41B3-A42D-E951AAB0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24CB-E57C-4D27-97F8-86249C41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CE4DD-1445-4ABE-AD52-0BC88C8D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C81AF-A3B6-41D3-800C-A40BA0E2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B55CC-4AE4-4585-9E38-FBF3F288C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0AAAC-AE33-445D-9BA6-D4DF86684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3D09F-CEB3-4667-8A9F-B012D0D98C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7C320-D45E-4B55-AAAD-44BE099CC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7B42F-FF52-45AE-B349-A4E89E1A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44125-D7FD-4086-AF4B-4B6629A4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29852-B16D-498D-AE27-300473A1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2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E1F0-318D-4876-AB5E-B57C38D4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ECD4A-AD06-4819-BD82-82E7DCB9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06534-0A4A-4CA1-868F-1C9D20A5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2AE44-45C7-40F1-9A43-CA21B7E9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9C894-A095-4E13-9771-FA774EED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10112-CE8B-4380-B8CC-8C0CDDD9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40D0F-10F5-4B33-85B5-27042EEF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E103-46D6-41BA-8342-758C3988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6E9E4-3799-41AC-99E5-6429156A3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3B605-403F-44CA-8583-898E64579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CB077-7433-4C93-AA5D-4E81F70F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221C-80DF-4AB4-A92C-170E0A79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6675D-3191-4402-9BB9-B937CF91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998EA-257B-4755-AC69-71DB7025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56DB4-2248-42FF-8C8F-8C4FE76DB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3C73-0B76-4396-AB77-2F760A522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8934F-BDE3-46C3-8FDB-D04BE043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C9D34-45A0-4E97-8C93-1D484F00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67EB7-6AA4-45ED-A7CD-E6E15367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2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7B90B-F9D2-41A0-9A79-6CBE4EFC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A4E7A-63B0-49A2-AC7B-3D38DE980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702FA-1D16-457C-A30C-6A28077E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D586-26E1-4CDD-9352-9CEC6B44414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C2881-A225-4E59-8307-D9926C38F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E8307-6BED-4323-8AE4-C10EBE12A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0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89" y="3162069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323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54273" y="1871736"/>
            <a:ext cx="9570587" cy="913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5090120"/>
            <a:ext cx="2264216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3733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362232" y="115809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4970760"/>
            <a:ext cx="2284869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382489" y="114344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0226"/>
            <a:ext cx="8672513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4267200" y="990601"/>
            <a:ext cx="7004051" cy="69754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.VnTimeH" panose="020B7200000000000000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41020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676401" y="96837"/>
            <a:ext cx="8748713" cy="18843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980138" y="5849123"/>
            <a:ext cx="4840564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sp>
        <p:nvSpPr>
          <p:cNvPr id="159" name="Pentagon 158"/>
          <p:cNvSpPr/>
          <p:nvPr/>
        </p:nvSpPr>
        <p:spPr>
          <a:xfrm>
            <a:off x="980137" y="5205319"/>
            <a:ext cx="4771851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57" name="Pentagon 156"/>
          <p:cNvSpPr/>
          <p:nvPr/>
        </p:nvSpPr>
        <p:spPr>
          <a:xfrm>
            <a:off x="980138" y="4566485"/>
            <a:ext cx="4765009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</a:p>
        </p:txBody>
      </p:sp>
      <p:sp>
        <p:nvSpPr>
          <p:cNvPr id="155" name="Pentagon 154"/>
          <p:cNvSpPr/>
          <p:nvPr/>
        </p:nvSpPr>
        <p:spPr>
          <a:xfrm>
            <a:off x="980139" y="389441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996299" y="3222335"/>
            <a:ext cx="474884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980139" y="2539087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6081909" y="260649"/>
            <a:ext cx="6110092" cy="6199783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614353" y="1"/>
            <a:ext cx="5464103" cy="68579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4968" y="2109820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428299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100373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4741653" y="3877661"/>
            <a:ext cx="625361" cy="607456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236196" y="824332"/>
            <a:ext cx="5969449" cy="1077217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2638"/>
          <a:stretch/>
        </p:blipFill>
        <p:spPr>
          <a:xfrm>
            <a:off x="6899324" y="663696"/>
            <a:ext cx="4929733" cy="601926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23926" y="4773149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426159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106081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4744376" y="5893885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980139" y="189283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4681901" y="1876081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4710284" y="2533512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4710282" y="3205587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4759150" y="4549736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4744377" y="5221811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27" y="258083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95645" y="1482347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-27383"/>
            <a:ext cx="11137237" cy="66631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720757" y="-795469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8819" y="180668"/>
            <a:ext cx="108458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56424" y="1253438"/>
            <a:ext cx="8521701" cy="156966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文本框 8"/>
          <p:cNvSpPr txBox="1"/>
          <p:nvPr/>
        </p:nvSpPr>
        <p:spPr>
          <a:xfrm>
            <a:off x="2756425" y="3143813"/>
            <a:ext cx="9025007" cy="23901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4086456" y="4062777"/>
            <a:ext cx="1536171" cy="1368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6586025" y="1014478"/>
            <a:ext cx="1536171" cy="13684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3525193" y="763977"/>
            <a:ext cx="1536171" cy="1368449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725" y="1558837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434340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>
            <a:fillRect/>
          </a:stretch>
        </p:blipFill>
        <p:spPr>
          <a:xfrm>
            <a:off x="2820664" y="1979041"/>
            <a:ext cx="9243629" cy="4716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2945160" y="1611991"/>
            <a:ext cx="2693781" cy="10775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5123717" y="3224355"/>
            <a:ext cx="2700475" cy="108018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>
            <a:fillRect/>
          </a:stretch>
        </p:blipFill>
        <p:spPr>
          <a:xfrm>
            <a:off x="4463819" y="4671223"/>
            <a:ext cx="2890292" cy="123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>
            <a:fillRect/>
          </a:stretch>
        </p:blipFill>
        <p:spPr>
          <a:xfrm>
            <a:off x="7549463" y="3960763"/>
            <a:ext cx="3286384" cy="10485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7920203" y="5443404"/>
            <a:ext cx="2644845" cy="1057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1209131" y="2018606"/>
            <a:ext cx="1536171" cy="13684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77531" y="1796819"/>
            <a:ext cx="1829039" cy="5763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1985296" y="3469297"/>
            <a:ext cx="2738705" cy="109548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415330" y="3717033"/>
            <a:ext cx="1829039" cy="5645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6004987" y="1956743"/>
            <a:ext cx="2874984" cy="114999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505134" y="2276872"/>
            <a:ext cx="1829039" cy="507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446047" y="3525011"/>
            <a:ext cx="2100087" cy="47337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60010" y="4965171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79267" y="4254376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92582" y="5712984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8591075" y="2817557"/>
            <a:ext cx="1536171" cy="1368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368131" y="5829267"/>
            <a:ext cx="11455736" cy="666786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3503712" y="2468893"/>
            <a:ext cx="1920213" cy="10474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503712" y="3790391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3503712" y="4851752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5829268"/>
            <a:ext cx="12192000" cy="58477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1295467" y="1680189"/>
            <a:ext cx="1920213" cy="788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711956" y="1723266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021288" y="1681759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2548085" y="2769357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6868565" y="5040881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11177897" y="4110985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418693" y="945792"/>
            <a:ext cx="5969451" cy="1815690"/>
            <a:chOff x="4064001" y="1230382"/>
            <a:chExt cx="2771843" cy="127380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80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r="3520"/>
          <a:stretch/>
        </p:blipFill>
        <p:spPr>
          <a:xfrm>
            <a:off x="6864086" y="647299"/>
            <a:ext cx="4929733" cy="602370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357740" y="2644517"/>
            <a:ext cx="4303731" cy="2496979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66107" y="992081"/>
            <a:ext cx="8521701" cy="83099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>
            <a:fillRect/>
          </a:stretch>
        </p:blipFill>
        <p:spPr bwMode="auto">
          <a:xfrm>
            <a:off x="4757284" y="2776761"/>
            <a:ext cx="4232104" cy="385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51" y="4942628"/>
            <a:ext cx="2235200" cy="16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2639617" y="1796819"/>
            <a:ext cx="9124819" cy="109062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当我们同在一起.wav"/>
          </p:stSnd>
        </p:sndAc>
      </p:transition>
    </mc:Choice>
    <mc:Fallback xmlns="">
      <p:transition>
        <p:sndAc>
          <p:stSnd>
            <p:snd r:embed="rId9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" y="1291389"/>
            <a:ext cx="5424965" cy="388864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2556133" y="5298383"/>
            <a:ext cx="2086040" cy="1010587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513</Words>
  <Application>Microsoft Office PowerPoint</Application>
  <PresentationFormat>Widescreen</PresentationFormat>
  <Paragraphs>163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.VnArial</vt:lpstr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</cp:revision>
  <dcterms:created xsi:type="dcterms:W3CDTF">2022-01-03T10:53:00Z</dcterms:created>
  <dcterms:modified xsi:type="dcterms:W3CDTF">2025-12-01T09:16:24Z</dcterms:modified>
</cp:coreProperties>
</file>