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9"/>
  </p:notesMasterIdLst>
  <p:sldIdLst>
    <p:sldId id="257" r:id="rId4"/>
    <p:sldId id="258" r:id="rId5"/>
    <p:sldId id="299" r:id="rId6"/>
    <p:sldId id="341" r:id="rId7"/>
    <p:sldId id="342" r:id="rId8"/>
    <p:sldId id="261" r:id="rId9"/>
    <p:sldId id="344" r:id="rId10"/>
    <p:sldId id="297" r:id="rId11"/>
    <p:sldId id="301" r:id="rId12"/>
    <p:sldId id="300" r:id="rId13"/>
    <p:sldId id="329" r:id="rId14"/>
    <p:sldId id="302" r:id="rId15"/>
    <p:sldId id="303" r:id="rId16"/>
    <p:sldId id="306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9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6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0ED2-C583-1ED8-B144-BB24CF00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7CB-AFE1-31E0-CDAC-0B09B2B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9C86-75B9-4196-7747-6341F75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358DEE-6C59-791D-83C4-DDC0B6170C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8" y="189911"/>
            <a:ext cx="1308951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357940" y="755697"/>
            <a:ext cx="679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6" y="4921330"/>
            <a:ext cx="23044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594169" y="549005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93E6F1F-7E1C-4FEA-BF93-A94E0CE922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2739244"/>
            <a:ext cx="4086311" cy="34916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9008D1-648D-481A-8220-6E443B8EE109}"/>
              </a:ext>
            </a:extLst>
          </p:cNvPr>
          <p:cNvSpPr/>
          <p:nvPr/>
        </p:nvSpPr>
        <p:spPr>
          <a:xfrm>
            <a:off x="1104900" y="1710315"/>
            <a:ext cx="6534150" cy="1785360"/>
          </a:xfrm>
          <a:custGeom>
            <a:avLst/>
            <a:gdLst>
              <a:gd name="connsiteX0" fmla="*/ 0 w 5091546"/>
              <a:gd name="connsiteY0" fmla="*/ 387741 h 2326400"/>
              <a:gd name="connsiteX1" fmla="*/ 387741 w 5091546"/>
              <a:gd name="connsiteY1" fmla="*/ 0 h 2326400"/>
              <a:gd name="connsiteX2" fmla="*/ 4703805 w 5091546"/>
              <a:gd name="connsiteY2" fmla="*/ 0 h 2326400"/>
              <a:gd name="connsiteX3" fmla="*/ 5091546 w 5091546"/>
              <a:gd name="connsiteY3" fmla="*/ 387741 h 2326400"/>
              <a:gd name="connsiteX4" fmla="*/ 5091546 w 5091546"/>
              <a:gd name="connsiteY4" fmla="*/ 1938659 h 2326400"/>
              <a:gd name="connsiteX5" fmla="*/ 4703805 w 5091546"/>
              <a:gd name="connsiteY5" fmla="*/ 2326400 h 2326400"/>
              <a:gd name="connsiteX6" fmla="*/ 387741 w 5091546"/>
              <a:gd name="connsiteY6" fmla="*/ 2326400 h 2326400"/>
              <a:gd name="connsiteX7" fmla="*/ 0 w 5091546"/>
              <a:gd name="connsiteY7" fmla="*/ 1938659 h 2326400"/>
              <a:gd name="connsiteX8" fmla="*/ 0 w 5091546"/>
              <a:gd name="connsiteY8" fmla="*/ 387741 h 23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1546" h="2326400" fill="none" extrusionOk="0">
                <a:moveTo>
                  <a:pt x="0" y="387741"/>
                </a:moveTo>
                <a:cubicBezTo>
                  <a:pt x="-4017" y="173006"/>
                  <a:pt x="188016" y="6122"/>
                  <a:pt x="387741" y="0"/>
                </a:cubicBezTo>
                <a:cubicBezTo>
                  <a:pt x="1347944" y="-28160"/>
                  <a:pt x="2686355" y="13283"/>
                  <a:pt x="4703805" y="0"/>
                </a:cubicBezTo>
                <a:cubicBezTo>
                  <a:pt x="4901132" y="-772"/>
                  <a:pt x="5095391" y="137592"/>
                  <a:pt x="5091546" y="387741"/>
                </a:cubicBezTo>
                <a:cubicBezTo>
                  <a:pt x="5137137" y="610406"/>
                  <a:pt x="5006721" y="1186901"/>
                  <a:pt x="5091546" y="1938659"/>
                </a:cubicBezTo>
                <a:cubicBezTo>
                  <a:pt x="5068551" y="2134143"/>
                  <a:pt x="4936798" y="2290480"/>
                  <a:pt x="4703805" y="2326400"/>
                </a:cubicBezTo>
                <a:cubicBezTo>
                  <a:pt x="2902846" y="2188639"/>
                  <a:pt x="1264143" y="2168404"/>
                  <a:pt x="387741" y="2326400"/>
                </a:cubicBezTo>
                <a:cubicBezTo>
                  <a:pt x="205783" y="2331145"/>
                  <a:pt x="34875" y="2136897"/>
                  <a:pt x="0" y="1938659"/>
                </a:cubicBezTo>
                <a:cubicBezTo>
                  <a:pt x="-125952" y="1431595"/>
                  <a:pt x="114095" y="958388"/>
                  <a:pt x="0" y="387741"/>
                </a:cubicBezTo>
                <a:close/>
              </a:path>
              <a:path w="5091546" h="2326400" stroke="0" extrusionOk="0">
                <a:moveTo>
                  <a:pt x="0" y="387741"/>
                </a:moveTo>
                <a:cubicBezTo>
                  <a:pt x="16382" y="170655"/>
                  <a:pt x="169200" y="5090"/>
                  <a:pt x="387741" y="0"/>
                </a:cubicBezTo>
                <a:cubicBezTo>
                  <a:pt x="1787000" y="127479"/>
                  <a:pt x="3510658" y="162070"/>
                  <a:pt x="4703805" y="0"/>
                </a:cubicBezTo>
                <a:cubicBezTo>
                  <a:pt x="4944683" y="17192"/>
                  <a:pt x="5084431" y="200364"/>
                  <a:pt x="5091546" y="387741"/>
                </a:cubicBezTo>
                <a:cubicBezTo>
                  <a:pt x="4979033" y="1129373"/>
                  <a:pt x="5049576" y="1275295"/>
                  <a:pt x="5091546" y="1938659"/>
                </a:cubicBezTo>
                <a:cubicBezTo>
                  <a:pt x="5091099" y="2159917"/>
                  <a:pt x="4889465" y="2357893"/>
                  <a:pt x="4703805" y="2326400"/>
                </a:cubicBezTo>
                <a:cubicBezTo>
                  <a:pt x="3978340" y="2360713"/>
                  <a:pt x="2118207" y="2382519"/>
                  <a:pt x="387741" y="2326400"/>
                </a:cubicBezTo>
                <a:cubicBezTo>
                  <a:pt x="149536" y="2312638"/>
                  <a:pt x="3644" y="2125054"/>
                  <a:pt x="0" y="1938659"/>
                </a:cubicBezTo>
                <a:cubicBezTo>
                  <a:pt x="55487" y="1203547"/>
                  <a:pt x="110315" y="961417"/>
                  <a:pt x="0" y="387741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066386474">
                  <a:custGeom>
                    <a:avLst/>
                    <a:gdLst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4150" h="1785360" fill="none" extrusionOk="0">
                        <a:moveTo>
                          <a:pt x="0" y="297565"/>
                        </a:moveTo>
                        <a:cubicBezTo>
                          <a:pt x="-26153" y="129675"/>
                          <a:pt x="252777" y="9577"/>
                          <a:pt x="497600" y="0"/>
                        </a:cubicBezTo>
                        <a:cubicBezTo>
                          <a:pt x="1716782" y="-89164"/>
                          <a:pt x="3295668" y="-140941"/>
                          <a:pt x="6036549" y="0"/>
                        </a:cubicBezTo>
                        <a:cubicBezTo>
                          <a:pt x="6263757" y="-1789"/>
                          <a:pt x="6541596" y="82062"/>
                          <a:pt x="6534150" y="297565"/>
                        </a:cubicBezTo>
                        <a:cubicBezTo>
                          <a:pt x="6599180" y="553813"/>
                          <a:pt x="6415086" y="942468"/>
                          <a:pt x="6534150" y="1487794"/>
                        </a:cubicBezTo>
                        <a:cubicBezTo>
                          <a:pt x="6483521" y="1620679"/>
                          <a:pt x="6351780" y="1726877"/>
                          <a:pt x="6036549" y="1785360"/>
                        </a:cubicBezTo>
                        <a:cubicBezTo>
                          <a:pt x="3685434" y="1646658"/>
                          <a:pt x="1600207" y="1523684"/>
                          <a:pt x="497600" y="1785360"/>
                        </a:cubicBezTo>
                        <a:cubicBezTo>
                          <a:pt x="279896" y="1791332"/>
                          <a:pt x="71786" y="1627601"/>
                          <a:pt x="0" y="1487794"/>
                        </a:cubicBezTo>
                        <a:cubicBezTo>
                          <a:pt x="-135856" y="1162853"/>
                          <a:pt x="87076" y="726889"/>
                          <a:pt x="0" y="297565"/>
                        </a:cubicBezTo>
                        <a:close/>
                      </a:path>
                      <a:path w="6534150" h="1785360" stroke="0" extrusionOk="0">
                        <a:moveTo>
                          <a:pt x="0" y="297565"/>
                        </a:moveTo>
                        <a:cubicBezTo>
                          <a:pt x="47924" y="117725"/>
                          <a:pt x="216986" y="12739"/>
                          <a:pt x="497600" y="0"/>
                        </a:cubicBezTo>
                        <a:cubicBezTo>
                          <a:pt x="2380307" y="237104"/>
                          <a:pt x="4643065" y="43087"/>
                          <a:pt x="6036549" y="0"/>
                        </a:cubicBezTo>
                        <a:cubicBezTo>
                          <a:pt x="6331298" y="10665"/>
                          <a:pt x="6519387" y="155787"/>
                          <a:pt x="6534150" y="297565"/>
                        </a:cubicBezTo>
                        <a:cubicBezTo>
                          <a:pt x="6402028" y="870213"/>
                          <a:pt x="6491492" y="954698"/>
                          <a:pt x="6534150" y="1487794"/>
                        </a:cubicBezTo>
                        <a:cubicBezTo>
                          <a:pt x="6538910" y="1658653"/>
                          <a:pt x="6276473" y="1829935"/>
                          <a:pt x="6036549" y="1785360"/>
                        </a:cubicBezTo>
                        <a:cubicBezTo>
                          <a:pt x="5051928" y="1836009"/>
                          <a:pt x="2527941" y="1688925"/>
                          <a:pt x="497600" y="1785360"/>
                        </a:cubicBezTo>
                        <a:cubicBezTo>
                          <a:pt x="203123" y="1782466"/>
                          <a:pt x="15007" y="1629870"/>
                          <a:pt x="0" y="1487794"/>
                        </a:cubicBezTo>
                        <a:cubicBezTo>
                          <a:pt x="86856" y="906412"/>
                          <a:pt x="142105" y="734195"/>
                          <a:pt x="0" y="297565"/>
                        </a:cubicBezTo>
                        <a:close/>
                      </a:path>
                      <a:path w="6534150" h="1785360" fill="none" stroke="0" extrusionOk="0">
                        <a:moveTo>
                          <a:pt x="0" y="297565"/>
                        </a:moveTo>
                        <a:cubicBezTo>
                          <a:pt x="-53" y="131853"/>
                          <a:pt x="234118" y="12995"/>
                          <a:pt x="497600" y="0"/>
                        </a:cubicBezTo>
                        <a:cubicBezTo>
                          <a:pt x="2035762" y="58348"/>
                          <a:pt x="3120570" y="-73824"/>
                          <a:pt x="6036549" y="0"/>
                        </a:cubicBezTo>
                        <a:cubicBezTo>
                          <a:pt x="6299952" y="5944"/>
                          <a:pt x="6529866" y="140270"/>
                          <a:pt x="6534150" y="297565"/>
                        </a:cubicBezTo>
                        <a:cubicBezTo>
                          <a:pt x="6591403" y="460878"/>
                          <a:pt x="6375667" y="896261"/>
                          <a:pt x="6534150" y="1487794"/>
                        </a:cubicBezTo>
                        <a:cubicBezTo>
                          <a:pt x="6502645" y="1669533"/>
                          <a:pt x="6329038" y="1765000"/>
                          <a:pt x="6036549" y="1785360"/>
                        </a:cubicBezTo>
                        <a:cubicBezTo>
                          <a:pt x="3803328" y="1775085"/>
                          <a:pt x="1668104" y="1472790"/>
                          <a:pt x="497600" y="1785360"/>
                        </a:cubicBezTo>
                        <a:cubicBezTo>
                          <a:pt x="249394" y="1780597"/>
                          <a:pt x="48341" y="1612628"/>
                          <a:pt x="0" y="1487794"/>
                        </a:cubicBezTo>
                        <a:cubicBezTo>
                          <a:pt x="-101382" y="1157860"/>
                          <a:pt x="195121" y="672368"/>
                          <a:pt x="0" y="2975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N</a:t>
            </a:r>
            <a:r>
              <a:rPr lang="vi-VN" sz="4400" b="1" dirty="0">
                <a:solidFill>
                  <a:prstClr val="black"/>
                </a:solidFill>
              </a:rPr>
              <a:t>êu </a:t>
            </a:r>
            <a:r>
              <a:rPr lang="en-US" sz="4400" b="1" dirty="0" err="1">
                <a:solidFill>
                  <a:prstClr val="black"/>
                </a:solidFill>
              </a:rPr>
              <a:t>cách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chơi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vi-VN" sz="4400" b="1" dirty="0">
                <a:solidFill>
                  <a:prstClr val="black"/>
                </a:solidFill>
              </a:rPr>
              <a:t>đồ chơi vừa được xem ở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BAA8C-A1D9-36D9-1DF5-F64C21D6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86" y="1125286"/>
            <a:ext cx="609652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A48AEE1-90FC-44ED-BF60-B808C133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5" y="352248"/>
            <a:ext cx="6505752" cy="6505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5516A-1F10-3E75-21D0-0A8C2BFF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056" y="-107916"/>
            <a:ext cx="111749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8C906-B090-47C5-9AF2-E1924E89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6" y="2533502"/>
            <a:ext cx="3403901" cy="34386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10733C-ABF4-4160-AD5C-8D3CA05B564B}"/>
              </a:ext>
            </a:extLst>
          </p:cNvPr>
          <p:cNvSpPr/>
          <p:nvPr/>
        </p:nvSpPr>
        <p:spPr>
          <a:xfrm>
            <a:off x="4262187" y="752240"/>
            <a:ext cx="7005888" cy="4172186"/>
          </a:xfrm>
          <a:custGeom>
            <a:avLst/>
            <a:gdLst>
              <a:gd name="connsiteX0" fmla="*/ 0 w 6166880"/>
              <a:gd name="connsiteY0" fmla="*/ 384151 h 2304862"/>
              <a:gd name="connsiteX1" fmla="*/ 384151 w 6166880"/>
              <a:gd name="connsiteY1" fmla="*/ 0 h 2304862"/>
              <a:gd name="connsiteX2" fmla="*/ 5782729 w 6166880"/>
              <a:gd name="connsiteY2" fmla="*/ 0 h 2304862"/>
              <a:gd name="connsiteX3" fmla="*/ 6166880 w 6166880"/>
              <a:gd name="connsiteY3" fmla="*/ 384151 h 2304862"/>
              <a:gd name="connsiteX4" fmla="*/ 6166880 w 6166880"/>
              <a:gd name="connsiteY4" fmla="*/ 1920711 h 2304862"/>
              <a:gd name="connsiteX5" fmla="*/ 5782729 w 6166880"/>
              <a:gd name="connsiteY5" fmla="*/ 2304862 h 2304862"/>
              <a:gd name="connsiteX6" fmla="*/ 384151 w 6166880"/>
              <a:gd name="connsiteY6" fmla="*/ 2304862 h 2304862"/>
              <a:gd name="connsiteX7" fmla="*/ 0 w 6166880"/>
              <a:gd name="connsiteY7" fmla="*/ 1920711 h 2304862"/>
              <a:gd name="connsiteX8" fmla="*/ 0 w 6166880"/>
              <a:gd name="connsiteY8" fmla="*/ 384151 h 23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6880" h="2304862" fill="none" extrusionOk="0">
                <a:moveTo>
                  <a:pt x="0" y="384151"/>
                </a:moveTo>
                <a:cubicBezTo>
                  <a:pt x="-36262" y="166645"/>
                  <a:pt x="178758" y="2874"/>
                  <a:pt x="384151" y="0"/>
                </a:cubicBezTo>
                <a:cubicBezTo>
                  <a:pt x="2455045" y="-28160"/>
                  <a:pt x="4905683" y="13283"/>
                  <a:pt x="5782729" y="0"/>
                </a:cubicBezTo>
                <a:cubicBezTo>
                  <a:pt x="5954894" y="-1837"/>
                  <a:pt x="6169899" y="143714"/>
                  <a:pt x="6166880" y="384151"/>
                </a:cubicBezTo>
                <a:cubicBezTo>
                  <a:pt x="6294155" y="822185"/>
                  <a:pt x="6272743" y="1415910"/>
                  <a:pt x="6166880" y="1920711"/>
                </a:cubicBezTo>
                <a:cubicBezTo>
                  <a:pt x="6164041" y="2130569"/>
                  <a:pt x="5999675" y="2295745"/>
                  <a:pt x="5782729" y="2304862"/>
                </a:cubicBezTo>
                <a:cubicBezTo>
                  <a:pt x="3351527" y="2167101"/>
                  <a:pt x="2136767" y="2146866"/>
                  <a:pt x="384151" y="2304862"/>
                </a:cubicBezTo>
                <a:cubicBezTo>
                  <a:pt x="183009" y="2306487"/>
                  <a:pt x="11663" y="2127553"/>
                  <a:pt x="0" y="1920711"/>
                </a:cubicBezTo>
                <a:cubicBezTo>
                  <a:pt x="-101626" y="1325859"/>
                  <a:pt x="132656" y="929981"/>
                  <a:pt x="0" y="384151"/>
                </a:cubicBezTo>
                <a:close/>
              </a:path>
              <a:path w="6166880" h="2304862" stroke="0" extrusionOk="0">
                <a:moveTo>
                  <a:pt x="0" y="384151"/>
                </a:moveTo>
                <a:cubicBezTo>
                  <a:pt x="40043" y="164796"/>
                  <a:pt x="146544" y="29449"/>
                  <a:pt x="384151" y="0"/>
                </a:cubicBezTo>
                <a:cubicBezTo>
                  <a:pt x="1228681" y="127479"/>
                  <a:pt x="4761912" y="162070"/>
                  <a:pt x="5782729" y="0"/>
                </a:cubicBezTo>
                <a:cubicBezTo>
                  <a:pt x="6006577" y="7515"/>
                  <a:pt x="6164251" y="181878"/>
                  <a:pt x="6166880" y="384151"/>
                </a:cubicBezTo>
                <a:cubicBezTo>
                  <a:pt x="6241852" y="1027223"/>
                  <a:pt x="6120208" y="1202580"/>
                  <a:pt x="6166880" y="1920711"/>
                </a:cubicBezTo>
                <a:cubicBezTo>
                  <a:pt x="6166369" y="2140998"/>
                  <a:pt x="5989564" y="2310751"/>
                  <a:pt x="5782729" y="2304862"/>
                </a:cubicBezTo>
                <a:cubicBezTo>
                  <a:pt x="3238583" y="2339175"/>
                  <a:pt x="1195126" y="2360981"/>
                  <a:pt x="384151" y="2304862"/>
                </a:cubicBezTo>
                <a:cubicBezTo>
                  <a:pt x="155827" y="2295618"/>
                  <a:pt x="2929" y="2110569"/>
                  <a:pt x="0" y="1920711"/>
                </a:cubicBezTo>
                <a:cubicBezTo>
                  <a:pt x="110412" y="1547730"/>
                  <a:pt x="45603" y="819888"/>
                  <a:pt x="0" y="384151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066386474">
                  <a:custGeom>
                    <a:avLst/>
                    <a:gdLst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05888" h="4172186" fill="none" extrusionOk="0">
                        <a:moveTo>
                          <a:pt x="0" y="695377"/>
                        </a:moveTo>
                        <a:cubicBezTo>
                          <a:pt x="-62868" y="298461"/>
                          <a:pt x="236468" y="19381"/>
                          <a:pt x="436414" y="0"/>
                        </a:cubicBezTo>
                        <a:cubicBezTo>
                          <a:pt x="2756450" y="-219381"/>
                          <a:pt x="5495786" y="-52925"/>
                          <a:pt x="6569473" y="0"/>
                        </a:cubicBezTo>
                        <a:cubicBezTo>
                          <a:pt x="6718955" y="-5444"/>
                          <a:pt x="7015266" y="204431"/>
                          <a:pt x="7005888" y="695377"/>
                        </a:cubicBezTo>
                        <a:cubicBezTo>
                          <a:pt x="7161278" y="1629655"/>
                          <a:pt x="7078960" y="2709171"/>
                          <a:pt x="7005888" y="3476808"/>
                        </a:cubicBezTo>
                        <a:cubicBezTo>
                          <a:pt x="6967413" y="3828084"/>
                          <a:pt x="6830522" y="4127884"/>
                          <a:pt x="6569473" y="4172186"/>
                        </a:cubicBezTo>
                        <a:cubicBezTo>
                          <a:pt x="3656413" y="3797882"/>
                          <a:pt x="2392701" y="3665315"/>
                          <a:pt x="436414" y="4172186"/>
                        </a:cubicBezTo>
                        <a:cubicBezTo>
                          <a:pt x="225963" y="4177789"/>
                          <a:pt x="24976" y="3845879"/>
                          <a:pt x="0" y="3476808"/>
                        </a:cubicBezTo>
                        <a:cubicBezTo>
                          <a:pt x="-87034" y="2470787"/>
                          <a:pt x="57150" y="1669847"/>
                          <a:pt x="0" y="695377"/>
                        </a:cubicBezTo>
                        <a:close/>
                      </a:path>
                      <a:path w="7005888" h="4172186" stroke="0" extrusionOk="0">
                        <a:moveTo>
                          <a:pt x="0" y="695377"/>
                        </a:moveTo>
                        <a:cubicBezTo>
                          <a:pt x="82296" y="280192"/>
                          <a:pt x="165580" y="105354"/>
                          <a:pt x="436414" y="0"/>
                        </a:cubicBezTo>
                        <a:cubicBezTo>
                          <a:pt x="1499793" y="397183"/>
                          <a:pt x="5547604" y="212017"/>
                          <a:pt x="6569473" y="0"/>
                        </a:cubicBezTo>
                        <a:cubicBezTo>
                          <a:pt x="6778609" y="5660"/>
                          <a:pt x="6952966" y="347150"/>
                          <a:pt x="7005888" y="695377"/>
                        </a:cubicBezTo>
                        <a:cubicBezTo>
                          <a:pt x="7141145" y="1873706"/>
                          <a:pt x="6972786" y="2134189"/>
                          <a:pt x="7005888" y="3476808"/>
                        </a:cubicBezTo>
                        <a:cubicBezTo>
                          <a:pt x="7014227" y="3877333"/>
                          <a:pt x="6805808" y="4199552"/>
                          <a:pt x="6569473" y="4172186"/>
                        </a:cubicBezTo>
                        <a:cubicBezTo>
                          <a:pt x="3521277" y="4305932"/>
                          <a:pt x="1263840" y="4204993"/>
                          <a:pt x="436414" y="4172186"/>
                        </a:cubicBezTo>
                        <a:cubicBezTo>
                          <a:pt x="225338" y="4188473"/>
                          <a:pt x="21440" y="3818783"/>
                          <a:pt x="0" y="3476808"/>
                        </a:cubicBezTo>
                        <a:cubicBezTo>
                          <a:pt x="132702" y="2793645"/>
                          <a:pt x="58651" y="1437690"/>
                          <a:pt x="0" y="695377"/>
                        </a:cubicBezTo>
                        <a:close/>
                      </a:path>
                      <a:path w="7005888" h="4172186" fill="none" stroke="0" extrusionOk="0">
                        <a:moveTo>
                          <a:pt x="0" y="695377"/>
                        </a:moveTo>
                        <a:cubicBezTo>
                          <a:pt x="-19233" y="297709"/>
                          <a:pt x="198812" y="10140"/>
                          <a:pt x="436414" y="0"/>
                        </a:cubicBezTo>
                        <a:cubicBezTo>
                          <a:pt x="2975182" y="-2324"/>
                          <a:pt x="5397466" y="-21095"/>
                          <a:pt x="6569473" y="0"/>
                        </a:cubicBezTo>
                        <a:cubicBezTo>
                          <a:pt x="6790501" y="13033"/>
                          <a:pt x="7003598" y="281662"/>
                          <a:pt x="7005888" y="695377"/>
                        </a:cubicBezTo>
                        <a:cubicBezTo>
                          <a:pt x="7123695" y="1326782"/>
                          <a:pt x="6954550" y="2512524"/>
                          <a:pt x="7005888" y="3476808"/>
                        </a:cubicBezTo>
                        <a:cubicBezTo>
                          <a:pt x="7000579" y="3889814"/>
                          <a:pt x="6783632" y="4191398"/>
                          <a:pt x="6569473" y="4172186"/>
                        </a:cubicBezTo>
                        <a:cubicBezTo>
                          <a:pt x="3956632" y="4105280"/>
                          <a:pt x="2454508" y="3773235"/>
                          <a:pt x="436414" y="4172186"/>
                        </a:cubicBezTo>
                        <a:cubicBezTo>
                          <a:pt x="145380" y="4139365"/>
                          <a:pt x="20972" y="3792419"/>
                          <a:pt x="0" y="3476808"/>
                        </a:cubicBezTo>
                        <a:cubicBezTo>
                          <a:pt x="-95997" y="2419142"/>
                          <a:pt x="170596" y="1657632"/>
                          <a:pt x="0" y="695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 gắn đúng các thẻ tương ứng với mỗi hình ảnh là đội chiến thắng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297</Words>
  <Application>Microsoft Office PowerPoint</Application>
  <PresentationFormat>Widescreen</PresentationFormat>
  <Paragraphs>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Cambria</vt:lpstr>
      <vt:lpstr>UVN Banh Mi</vt:lpstr>
      <vt:lpstr>字魂107号-萌趣欢乐体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GHC</cp:lastModifiedBy>
  <cp:revision>15</cp:revision>
  <dcterms:created xsi:type="dcterms:W3CDTF">2024-01-27T03:21:06Z</dcterms:created>
  <dcterms:modified xsi:type="dcterms:W3CDTF">2025-12-02T09:31:20Z</dcterms:modified>
</cp:coreProperties>
</file>