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1"/>
  </p:notesMasterIdLst>
  <p:sldIdLst>
    <p:sldId id="262" r:id="rId7"/>
    <p:sldId id="264" r:id="rId8"/>
    <p:sldId id="337" r:id="rId9"/>
    <p:sldId id="261" r:id="rId10"/>
    <p:sldId id="263" r:id="rId11"/>
    <p:sldId id="310" r:id="rId12"/>
    <p:sldId id="311" r:id="rId13"/>
    <p:sldId id="338" r:id="rId14"/>
    <p:sldId id="269" r:id="rId15"/>
    <p:sldId id="328" r:id="rId16"/>
    <p:sldId id="339" r:id="rId17"/>
    <p:sldId id="340" r:id="rId18"/>
    <p:sldId id="329" r:id="rId19"/>
    <p:sldId id="341" r:id="rId20"/>
    <p:sldId id="335" r:id="rId21"/>
    <p:sldId id="342" r:id="rId22"/>
    <p:sldId id="291" r:id="rId23"/>
    <p:sldId id="334" r:id="rId24"/>
    <p:sldId id="344" r:id="rId25"/>
    <p:sldId id="343" r:id="rId26"/>
    <p:sldId id="345" r:id="rId27"/>
    <p:sldId id="346" r:id="rId28"/>
    <p:sldId id="297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881</Words>
  <Application>Microsoft Office PowerPoint</Application>
  <PresentationFormat>Widescreen</PresentationFormat>
  <Paragraphs>60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Aldrich</vt:lpstr>
      <vt:lpstr>等线</vt:lpstr>
      <vt:lpstr>等线 Light</vt:lpstr>
      <vt:lpstr>DFPOP1-W9</vt:lpstr>
      <vt:lpstr>Abril Fatface</vt:lpstr>
      <vt:lpstr>Arial</vt:lpstr>
      <vt:lpstr>Calibri</vt:lpstr>
      <vt:lpstr>Calibri Light</vt:lpstr>
      <vt:lpstr>Cambria</vt:lpstr>
      <vt:lpstr>DM Sans</vt:lpstr>
      <vt:lpstr>Custom Design</vt:lpstr>
      <vt:lpstr>1_Office Theme</vt:lpstr>
      <vt:lpstr>1_Custom Design</vt:lpstr>
      <vt:lpstr>2_Custom Design</vt:lpstr>
      <vt:lpstr>SlidesMania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28</cp:revision>
  <dcterms:created xsi:type="dcterms:W3CDTF">2024-01-22T08:52:43Z</dcterms:created>
  <dcterms:modified xsi:type="dcterms:W3CDTF">2024-01-29T08:12:12Z</dcterms:modified>
</cp:coreProperties>
</file>