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  <p:sldMasterId id="2147483729" r:id="rId7"/>
  </p:sldMasterIdLst>
  <p:notesMasterIdLst>
    <p:notesMasterId r:id="rId30"/>
  </p:notesMasterIdLst>
  <p:sldIdLst>
    <p:sldId id="296" r:id="rId8"/>
    <p:sldId id="539" r:id="rId9"/>
    <p:sldId id="3235" r:id="rId10"/>
    <p:sldId id="3236" r:id="rId11"/>
    <p:sldId id="303" r:id="rId12"/>
    <p:sldId id="304" r:id="rId13"/>
    <p:sldId id="3237" r:id="rId14"/>
    <p:sldId id="3238" r:id="rId15"/>
    <p:sldId id="3245" r:id="rId16"/>
    <p:sldId id="3246" r:id="rId17"/>
    <p:sldId id="3247" r:id="rId18"/>
    <p:sldId id="3248" r:id="rId19"/>
    <p:sldId id="3249" r:id="rId20"/>
    <p:sldId id="3250" r:id="rId21"/>
    <p:sldId id="344" r:id="rId22"/>
    <p:sldId id="3251" r:id="rId23"/>
    <p:sldId id="345" r:id="rId24"/>
    <p:sldId id="312" r:id="rId25"/>
    <p:sldId id="891" r:id="rId26"/>
    <p:sldId id="258" r:id="rId27"/>
    <p:sldId id="295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834BCF4-A8E2-71CC-A2BD-2F37D81241C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07" y="274752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52.gif"/><Relationship Id="rId4" Type="http://schemas.openxmlformats.org/officeDocument/2006/relationships/audio" Target="../media/media2.mp3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DAFF8A-6B6A-43BE-8BC3-71EEB293DF0F}"/>
              </a:ext>
            </a:extLst>
          </p:cNvPr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Chúc CÁC em</a:t>
            </a:r>
          </a:p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						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3DC49-2066-4E83-9BB5-C389DAD3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513</Words>
  <Application>Microsoft Office PowerPoint</Application>
  <PresentationFormat>Widescreen</PresentationFormat>
  <Paragraphs>54</Paragraphs>
  <Slides>22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Calibri (Headings)</vt:lpstr>
      <vt:lpstr>等线</vt:lpstr>
      <vt:lpstr>印品黑体</vt:lpstr>
      <vt:lpstr>Arial</vt:lpstr>
      <vt:lpstr>Calibri</vt:lpstr>
      <vt:lpstr>Calibri Light</vt:lpstr>
      <vt:lpstr>Cambria</vt:lpstr>
      <vt:lpstr>Times New Roman</vt:lpstr>
      <vt:lpstr>UTM Mabella</vt:lpstr>
      <vt:lpstr>UTM Showcard</vt:lpstr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2024-01-22T09:55:42Z</dcterms:created>
  <dcterms:modified xsi:type="dcterms:W3CDTF">2024-01-23T02:27:13Z</dcterms:modified>
</cp:coreProperties>
</file>