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30"/>
  </p:notesMasterIdLst>
  <p:sldIdLst>
    <p:sldId id="283" r:id="rId11"/>
    <p:sldId id="281" r:id="rId12"/>
    <p:sldId id="269" r:id="rId13"/>
    <p:sldId id="270" r:id="rId14"/>
    <p:sldId id="271" r:id="rId15"/>
    <p:sldId id="272" r:id="rId16"/>
    <p:sldId id="273" r:id="rId17"/>
    <p:sldId id="301" r:id="rId18"/>
    <p:sldId id="284" r:id="rId19"/>
    <p:sldId id="293" r:id="rId20"/>
    <p:sldId id="310" r:id="rId21"/>
    <p:sldId id="311" r:id="rId22"/>
    <p:sldId id="312" r:id="rId23"/>
    <p:sldId id="313" r:id="rId24"/>
    <p:sldId id="299" r:id="rId25"/>
    <p:sldId id="300" r:id="rId26"/>
    <p:sldId id="306" r:id="rId27"/>
    <p:sldId id="308" r:id="rId28"/>
    <p:sldId id="3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6.sv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12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11" Type="http://schemas.openxmlformats.org/officeDocument/2006/relationships/image" Target="../media/image64.svg"/><Relationship Id="rId5" Type="http://schemas.openxmlformats.org/officeDocument/2006/relationships/image" Target="../media/image23.svg"/><Relationship Id="rId10" Type="http://schemas.openxmlformats.org/officeDocument/2006/relationships/image" Target="../media/image63.png"/><Relationship Id="rId4" Type="http://schemas.openxmlformats.org/officeDocument/2006/relationships/image" Target="../media/image22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8.png"/><Relationship Id="rId3" Type="http://schemas.openxmlformats.org/officeDocument/2006/relationships/image" Target="../media/image25.svg"/><Relationship Id="rId7" Type="http://schemas.openxmlformats.org/officeDocument/2006/relationships/image" Target="../media/image59.svg"/><Relationship Id="rId12" Type="http://schemas.openxmlformats.org/officeDocument/2006/relationships/image" Target="../media/image6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8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svg"/><Relationship Id="rId7" Type="http://schemas.openxmlformats.org/officeDocument/2006/relationships/image" Target="../media/image59.svg"/><Relationship Id="rId12" Type="http://schemas.openxmlformats.org/officeDocument/2006/relationships/image" Target="../media/image6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0.png"/><Relationship Id="rId3" Type="http://schemas.openxmlformats.org/officeDocument/2006/relationships/image" Target="../media/image25.svg"/><Relationship Id="rId7" Type="http://schemas.openxmlformats.org/officeDocument/2006/relationships/image" Target="../media/image59.svg"/><Relationship Id="rId12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5" Type="http://schemas.openxmlformats.org/officeDocument/2006/relationships/image" Target="../media/image72.png"/><Relationship Id="rId10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3.sv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0.png"/><Relationship Id="rId3" Type="http://schemas.openxmlformats.org/officeDocument/2006/relationships/image" Target="../media/image25.svg"/><Relationship Id="rId7" Type="http://schemas.openxmlformats.org/officeDocument/2006/relationships/image" Target="../media/image59.svg"/><Relationship Id="rId12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75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svg"/><Relationship Id="rId11" Type="http://schemas.openxmlformats.org/officeDocument/2006/relationships/image" Target="../media/image73.png"/><Relationship Id="rId5" Type="http://schemas.openxmlformats.org/officeDocument/2006/relationships/image" Target="../media/image22.png"/><Relationship Id="rId15" Type="http://schemas.openxmlformats.org/officeDocument/2006/relationships/image" Target="../media/image76.png"/><Relationship Id="rId10" Type="http://schemas.openxmlformats.org/officeDocument/2006/relationships/image" Target="../media/image59.svg"/><Relationship Id="rId4" Type="http://schemas.openxmlformats.org/officeDocument/2006/relationships/image" Target="../media/image25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7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17" Type="http://schemas.openxmlformats.org/officeDocument/2006/relationships/image" Target="../media/image59.svg"/><Relationship Id="rId2" Type="http://schemas.openxmlformats.org/officeDocument/2006/relationships/image" Target="../media/image20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55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79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17" Type="http://schemas.openxmlformats.org/officeDocument/2006/relationships/image" Target="../media/image59.svg"/><Relationship Id="rId2" Type="http://schemas.openxmlformats.org/officeDocument/2006/relationships/image" Target="../media/image20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55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9.png"/><Relationship Id="rId3" Type="http://schemas.microsoft.com/office/2007/relationships/media" Target="../media/media3.mp4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9.emf"/><Relationship Id="rId10" Type="http://schemas.openxmlformats.org/officeDocument/2006/relationships/image" Target="../media/image45.png"/><Relationship Id="rId4" Type="http://schemas.openxmlformats.org/officeDocument/2006/relationships/video" Target="../media/media3.mp4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9.png"/><Relationship Id="rId3" Type="http://schemas.openxmlformats.org/officeDocument/2006/relationships/video" Target="NULL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4" Type="http://schemas.microsoft.com/office/2007/relationships/media" Target="../media/media4.mp4"/><Relationship Id="rId9" Type="http://schemas.openxmlformats.org/officeDocument/2006/relationships/image" Target="../media/image44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9.png"/><Relationship Id="rId3" Type="http://schemas.microsoft.com/office/2007/relationships/media" Target="../media/media5.mp4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video" Target="../media/media5.mp4"/><Relationship Id="rId9" Type="http://schemas.openxmlformats.org/officeDocument/2006/relationships/image" Target="../media/image44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55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1.png"/><Relationship Id="rId3" Type="http://schemas.openxmlformats.org/officeDocument/2006/relationships/image" Target="../media/image25.svg"/><Relationship Id="rId7" Type="http://schemas.openxmlformats.org/officeDocument/2006/relationships/image" Target="../media/image59.svg"/><Relationship Id="rId12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8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3.sv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6" name="Picture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477</Words>
  <Application>Microsoft Office PowerPoint</Application>
  <PresentationFormat>Widescreen</PresentationFormat>
  <Paragraphs>64</Paragraphs>
  <Slides>19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#9Slide02 Noi dung dai</vt:lpstr>
      <vt:lpstr>Arial</vt:lpstr>
      <vt:lpstr>Calibri</vt:lpstr>
      <vt:lpstr>Calibri Light</vt:lpstr>
      <vt:lpstr>Cambria</vt:lpstr>
      <vt:lpstr>Garamond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2023-09-25T04:35:27Z</dcterms:created>
  <dcterms:modified xsi:type="dcterms:W3CDTF">2024-12-02T01:20:50Z</dcterms:modified>
</cp:coreProperties>
</file>