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9" r:id="rId2"/>
    <p:sldId id="296" r:id="rId3"/>
    <p:sldId id="310" r:id="rId4"/>
    <p:sldId id="309" r:id="rId5"/>
    <p:sldId id="311" r:id="rId6"/>
    <p:sldId id="312" r:id="rId7"/>
    <p:sldId id="313" r:id="rId8"/>
    <p:sldId id="315" r:id="rId9"/>
    <p:sldId id="341" r:id="rId10"/>
    <p:sldId id="314" r:id="rId11"/>
    <p:sldId id="342" r:id="rId12"/>
    <p:sldId id="343" r:id="rId13"/>
    <p:sldId id="322" r:id="rId14"/>
    <p:sldId id="323" r:id="rId15"/>
    <p:sldId id="324" r:id="rId16"/>
    <p:sldId id="497" r:id="rId17"/>
    <p:sldId id="501" r:id="rId18"/>
    <p:sldId id="537" r:id="rId19"/>
    <p:sldId id="496" r:id="rId20"/>
    <p:sldId id="320" r:id="rId21"/>
    <p:sldId id="321" r:id="rId22"/>
    <p:sldId id="325" r:id="rId23"/>
    <p:sldId id="326" r:id="rId24"/>
    <p:sldId id="327" r:id="rId25"/>
    <p:sldId id="328" r:id="rId26"/>
    <p:sldId id="329" r:id="rId27"/>
    <p:sldId id="330" r:id="rId28"/>
    <p:sldId id="331" r:id="rId29"/>
    <p:sldId id="332" r:id="rId30"/>
    <p:sldId id="334" r:id="rId31"/>
    <p:sldId id="335" r:id="rId32"/>
    <p:sldId id="336" r:id="rId33"/>
    <p:sldId id="337" r:id="rId34"/>
    <p:sldId id="338" r:id="rId35"/>
    <p:sldId id="339" r:id="rId36"/>
    <p:sldId id="3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67" d="100"/>
          <a:sy n="67" d="100"/>
        </p:scale>
        <p:origin x="85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6F33A04-C9BD-D6C7-AF1E-B7707239AE3D}"/>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70FAB3A7-C572-7D90-B6F9-EA93E9E7F3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419C8633-7804-9737-FB08-44C0E8FA17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74B96B-1568-4C30-B552-88BDCAAFF782}" type="slidenum">
              <a:rPr lang="en-US" altLang="en-US"/>
              <a:pPr/>
              <a:t>19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36</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Xi-</a:t>
            </a:r>
            <a:r>
              <a:rPr lang="en-US" sz="1800" dirty="0" err="1">
                <a:effectLst/>
                <a:latin typeface="Times New Roman" panose="02020603050405020304" pitchFamily="18" charset="0"/>
                <a:ea typeface="Calibri" panose="020F0502020204030204" pitchFamily="34" charset="0"/>
              </a:rPr>
              <a:t>ôn</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cốp-xki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4</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8</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13</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6D89A2-8006-6AAF-3CE1-934C7F0D4F9F}"/>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4DCEEA50-2C55-2C08-375D-CF3BDD293F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CEF47F91-3836-7617-2DBE-3902B6E099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DF5592-F3EE-4208-BD6B-B140EDBE718E}" type="slidenum">
              <a:rPr lang="en-US" altLang="en-US"/>
              <a:pPr/>
              <a:t>16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5F23951-981B-FDD7-1290-EF80CF40C9D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B976049-19E2-9126-CD78-E43B4B53BC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id="{16E6BCB7-3C35-A045-7491-7B344F5D39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FA2F37-2F51-4A9D-9C88-064F65C8E287}" type="slidenum">
              <a:rPr lang="en-US" altLang="en-US"/>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027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B10411D-EB4D-0CC7-848D-1682129068B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3F45B7BB-7438-13A9-096C-C087F02F55CE}"/>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03F63D3-7A06-94DB-F1B3-4774B0E8B42C}"/>
              </a:ext>
            </a:extLst>
          </p:cNvPr>
          <p:cNvSpPr>
            <a:spLocks noGrp="1"/>
          </p:cNvSpPr>
          <p:nvPr>
            <p:ph type="sldNum" sz="quarter" idx="12"/>
          </p:nvPr>
        </p:nvSpPr>
        <p:spPr/>
        <p:txBody>
          <a:bodyPr/>
          <a:lstStyle>
            <a:lvl1pPr>
              <a:defRPr/>
            </a:lvl1pPr>
          </a:lstStyle>
          <a:p>
            <a:fld id="{38252263-9541-4E01-B784-7F16AEDC1209}" type="slidenum">
              <a:rPr lang="en-US" altLang="en-US"/>
              <a:pPr/>
              <a:t>‹#›</a:t>
            </a:fld>
            <a:endParaRPr lang="en-US" altLang="en-US"/>
          </a:p>
        </p:txBody>
      </p:sp>
    </p:spTree>
    <p:extLst>
      <p:ext uri="{BB962C8B-B14F-4D97-AF65-F5344CB8AC3E}">
        <p14:creationId xmlns:p14="http://schemas.microsoft.com/office/powerpoint/2010/main" val="15166582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C8B1EFD4-281C-EB36-9E7F-758C6F6C6BAD}"/>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BDB01AFD-FB5C-1297-663B-EAB4293308C3}"/>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07120FD2-65EC-C513-83DE-A11F098B126D}"/>
              </a:ext>
            </a:extLst>
          </p:cNvPr>
          <p:cNvSpPr>
            <a:spLocks noGrp="1"/>
          </p:cNvSpPr>
          <p:nvPr>
            <p:ph type="sldNum" sz="quarter" idx="12"/>
          </p:nvPr>
        </p:nvSpPr>
        <p:spPr/>
        <p:txBody>
          <a:bodyPr/>
          <a:lstStyle>
            <a:lvl1pPr>
              <a:defRPr/>
            </a:lvl1pPr>
          </a:lstStyle>
          <a:p>
            <a:fld id="{95E345F7-45EC-4052-BAB8-12B31DCB2633}" type="slidenum">
              <a:rPr lang="en-US" altLang="en-US"/>
              <a:pPr/>
              <a:t>‹#›</a:t>
            </a:fld>
            <a:endParaRPr lang="en-US" altLang="en-US"/>
          </a:p>
        </p:txBody>
      </p:sp>
    </p:spTree>
    <p:extLst>
      <p:ext uri="{BB962C8B-B14F-4D97-AF65-F5344CB8AC3E}">
        <p14:creationId xmlns:p14="http://schemas.microsoft.com/office/powerpoint/2010/main" val="104895048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80"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533400" y="-581025"/>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5400" dirty="0">
                <a:solidFill>
                  <a:prstClr val="black"/>
                </a:solidFill>
                <a:latin typeface="Calibri" panose="020F0502020204030204"/>
                <a:cs typeface="Arial" panose="020B0604020202020204"/>
                <a:sym typeface="Arial" panose="020B0604020202020204"/>
              </a:rPr>
              <a:t>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3"/>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4"/>
          <a:stretch>
            <a:fillRect/>
          </a:stretch>
        </p:blipFill>
        <p:spPr>
          <a:xfrm>
            <a:off x="659361" y="590878"/>
            <a:ext cx="2511769" cy="918544"/>
          </a:xfrm>
          <a:prstGeom prst="rect">
            <a:avLst/>
          </a:prstGeom>
        </p:spPr>
      </p:pic>
      <p:cxnSp>
        <p:nvCxnSpPr>
          <p:cNvPr id="12" name="Straight Connector 11">
            <a:extLst>
              <a:ext uri="{FF2B5EF4-FFF2-40B4-BE49-F238E27FC236}">
                <a16:creationId xmlns:a16="http://schemas.microsoft.com/office/drawing/2014/main" id="{940E75EB-F10D-C6E3-11BB-1AC63E80CB05}"/>
              </a:ext>
            </a:extLst>
          </p:cNvPr>
          <p:cNvCxnSpPr>
            <a:cxnSpLocks/>
          </p:cNvCxnSpPr>
          <p:nvPr/>
        </p:nvCxnSpPr>
        <p:spPr>
          <a:xfrm flipH="1">
            <a:off x="4382528" y="2663800"/>
            <a:ext cx="228660" cy="7611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9986494" y="3607852"/>
            <a:ext cx="228660" cy="7611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0E75EB-F10D-C6E3-11BB-1AC63E80CB05}"/>
              </a:ext>
            </a:extLst>
          </p:cNvPr>
          <p:cNvCxnSpPr>
            <a:cxnSpLocks/>
          </p:cNvCxnSpPr>
          <p:nvPr/>
        </p:nvCxnSpPr>
        <p:spPr>
          <a:xfrm flipH="1">
            <a:off x="8453072" y="2663800"/>
            <a:ext cx="228660" cy="7611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0E75EB-F10D-C6E3-11BB-1AC63E80CB05}"/>
              </a:ext>
            </a:extLst>
          </p:cNvPr>
          <p:cNvCxnSpPr>
            <a:cxnSpLocks/>
          </p:cNvCxnSpPr>
          <p:nvPr/>
        </p:nvCxnSpPr>
        <p:spPr>
          <a:xfrm flipH="1">
            <a:off x="2003285" y="5262334"/>
            <a:ext cx="228660" cy="7611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74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5400" dirty="0">
                <a:solidFill>
                  <a:prstClr val="black"/>
                </a:solidFill>
                <a:latin typeface="Calibri" panose="020F0502020204030204"/>
                <a:cs typeface="Arial" panose="020B0604020202020204"/>
                <a:sym typeface="Arial" panose="020B0604020202020204"/>
              </a:rPr>
              <a:t>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3"/>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4"/>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4905043" y="4441371"/>
            <a:ext cx="228660" cy="7611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5">
            <a:extLst>
              <a:ext uri="{FF2B5EF4-FFF2-40B4-BE49-F238E27FC236}">
                <a16:creationId xmlns:a16="http://schemas.microsoft.com/office/drawing/2014/main" id="{8B883489-7143-BFF5-D877-8368C823EDCF}"/>
              </a:ext>
            </a:extLst>
          </p:cNvPr>
          <p:cNvSpPr>
            <a:spLocks noChangeShapeType="1"/>
          </p:cNvSpPr>
          <p:nvPr/>
        </p:nvSpPr>
        <p:spPr bwMode="auto">
          <a:xfrm>
            <a:off x="260351" y="679451"/>
            <a:ext cx="0" cy="6170083"/>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21507" name="Line 11">
            <a:extLst>
              <a:ext uri="{FF2B5EF4-FFF2-40B4-BE49-F238E27FC236}">
                <a16:creationId xmlns:a16="http://schemas.microsoft.com/office/drawing/2014/main" id="{2555177B-9732-FA43-D963-6EE8DA6E3DFF}"/>
              </a:ext>
            </a:extLst>
          </p:cNvPr>
          <p:cNvSpPr>
            <a:spLocks noChangeShapeType="1"/>
          </p:cNvSpPr>
          <p:nvPr/>
        </p:nvSpPr>
        <p:spPr bwMode="auto">
          <a:xfrm>
            <a:off x="0" y="6656917"/>
            <a:ext cx="121920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21508" name="Rectangle 5">
            <a:extLst>
              <a:ext uri="{FF2B5EF4-FFF2-40B4-BE49-F238E27FC236}">
                <a16:creationId xmlns:a16="http://schemas.microsoft.com/office/drawing/2014/main" id="{A85061C1-0C1F-1CFB-4875-52368E9863FE}"/>
              </a:ext>
            </a:extLst>
          </p:cNvPr>
          <p:cNvSpPr>
            <a:spLocks noChangeArrowheads="1"/>
          </p:cNvSpPr>
          <p:nvPr/>
        </p:nvSpPr>
        <p:spPr bwMode="auto">
          <a:xfrm>
            <a:off x="3556001" y="224367"/>
            <a:ext cx="5162551"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5333" b="1">
                <a:solidFill>
                  <a:srgbClr val="C00000"/>
                </a:solidFill>
                <a:latin typeface="Times New Roman" panose="02020603050405020304" pitchFamily="18" charset="0"/>
                <a:cs typeface="Times New Roman" panose="02020603050405020304" pitchFamily="18" charset="0"/>
              </a:rPr>
              <a:t>Giải nghĩa từ</a:t>
            </a:r>
          </a:p>
        </p:txBody>
      </p:sp>
      <p:sp>
        <p:nvSpPr>
          <p:cNvPr id="7" name="Rectangle: Rounded Corners 5">
            <a:extLst>
              <a:ext uri="{FF2B5EF4-FFF2-40B4-BE49-F238E27FC236}">
                <a16:creationId xmlns:a16="http://schemas.microsoft.com/office/drawing/2014/main" id="{B9B63349-5D71-2A09-D62D-F2B2F8ED8D32}"/>
              </a:ext>
            </a:extLst>
          </p:cNvPr>
          <p:cNvSpPr/>
          <p:nvPr/>
        </p:nvSpPr>
        <p:spPr>
          <a:xfrm>
            <a:off x="6256867" y="2705101"/>
            <a:ext cx="5630333"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8" name="Rectangle: Rounded Corners 4">
            <a:extLst>
              <a:ext uri="{FF2B5EF4-FFF2-40B4-BE49-F238E27FC236}">
                <a16:creationId xmlns:a16="http://schemas.microsoft.com/office/drawing/2014/main" id="{70C25F1A-1C22-93DE-851F-D651E016ADD9}"/>
              </a:ext>
            </a:extLst>
          </p:cNvPr>
          <p:cNvSpPr/>
          <p:nvPr/>
        </p:nvSpPr>
        <p:spPr>
          <a:xfrm>
            <a:off x="7207251" y="1803400"/>
            <a:ext cx="3723216"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err="1">
                <a:solidFill>
                  <a:schemeClr val="accent2">
                    <a:lumMod val="50000"/>
                  </a:schemeClr>
                </a:solidFill>
                <a:latin typeface="Times New Roman" pitchFamily="18" charset="0"/>
                <a:cs typeface="Times New Roman" pitchFamily="18" charset="0"/>
              </a:rPr>
              <a:t>Khí</a:t>
            </a:r>
            <a:r>
              <a:rPr lang="en-US" sz="4800" b="1" dirty="0">
                <a:solidFill>
                  <a:schemeClr val="accent2">
                    <a:lumMod val="50000"/>
                  </a:schemeClr>
                </a:solidFill>
                <a:latin typeface="Times New Roman" pitchFamily="18" charset="0"/>
                <a:cs typeface="Times New Roman" pitchFamily="18" charset="0"/>
              </a:rPr>
              <a:t> </a:t>
            </a:r>
            <a:r>
              <a:rPr lang="en-US" sz="4800" b="1" dirty="0" err="1">
                <a:solidFill>
                  <a:schemeClr val="accent2">
                    <a:lumMod val="50000"/>
                  </a:schemeClr>
                </a:solidFill>
                <a:latin typeface="Times New Roman" pitchFamily="18" charset="0"/>
                <a:cs typeface="Times New Roman" pitchFamily="18" charset="0"/>
              </a:rPr>
              <a:t>cầu</a:t>
            </a:r>
            <a:endParaRPr lang="en-US" sz="4800" b="1" dirty="0">
              <a:solidFill>
                <a:schemeClr val="accent2">
                  <a:lumMod val="50000"/>
                </a:schemeClr>
              </a:solidFill>
              <a:latin typeface="Franklin Gothic Medium" panose="020B0603020102020204" pitchFamily="34" charset="0"/>
              <a:cs typeface="Times New Roman" panose="02020603050405020304" pitchFamily="18" charset="0"/>
            </a:endParaRPr>
          </a:p>
        </p:txBody>
      </p:sp>
      <p:sp>
        <p:nvSpPr>
          <p:cNvPr id="9" name="Rectangle: Rounded Corners 7">
            <a:extLst>
              <a:ext uri="{FF2B5EF4-FFF2-40B4-BE49-F238E27FC236}">
                <a16:creationId xmlns:a16="http://schemas.microsoft.com/office/drawing/2014/main" id="{923149AD-2A6E-07CD-AF02-6B142FE05A89}"/>
              </a:ext>
            </a:extLst>
          </p:cNvPr>
          <p:cNvSpPr/>
          <p:nvPr/>
        </p:nvSpPr>
        <p:spPr>
          <a:xfrm>
            <a:off x="6426200" y="2908300"/>
            <a:ext cx="5291667"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Dụng</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cụ</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hình</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quả</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cầu</a:t>
            </a:r>
            <a:r>
              <a:rPr lang="en-US" altLang="en-US" sz="4267" b="1" dirty="0">
                <a:solidFill>
                  <a:schemeClr val="accent2">
                    <a:lumMod val="50000"/>
                  </a:schemeClr>
                </a:solidFill>
                <a:latin typeface="Times New Roman" pitchFamily="18" charset="0"/>
              </a:rPr>
              <a:t> , </a:t>
            </a:r>
            <a:r>
              <a:rPr lang="en-US" altLang="en-US" sz="4267" b="1" dirty="0" err="1">
                <a:solidFill>
                  <a:schemeClr val="accent2">
                    <a:lumMod val="50000"/>
                  </a:schemeClr>
                </a:solidFill>
                <a:latin typeface="Times New Roman" pitchFamily="18" charset="0"/>
              </a:rPr>
              <a:t>chứa</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đầy</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khí</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nhẹ</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có</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thể</a:t>
            </a:r>
            <a:r>
              <a:rPr lang="en-US" altLang="en-US" sz="4267" b="1" dirty="0">
                <a:solidFill>
                  <a:schemeClr val="accent2">
                    <a:lumMod val="50000"/>
                  </a:schemeClr>
                </a:solidFill>
                <a:latin typeface="Times New Roman" pitchFamily="18" charset="0"/>
              </a:rPr>
              <a:t> bay </a:t>
            </a:r>
            <a:r>
              <a:rPr lang="en-US" altLang="en-US" sz="4267" b="1" dirty="0" err="1">
                <a:solidFill>
                  <a:schemeClr val="accent2">
                    <a:lumMod val="50000"/>
                  </a:schemeClr>
                </a:solidFill>
                <a:latin typeface="Times New Roman" pitchFamily="18" charset="0"/>
              </a:rPr>
              <a:t>lên</a:t>
            </a:r>
            <a:r>
              <a:rPr lang="en-US" altLang="en-US" sz="4267" b="1" dirty="0">
                <a:solidFill>
                  <a:schemeClr val="accent2">
                    <a:lumMod val="50000"/>
                  </a:schemeClr>
                </a:solidFill>
                <a:latin typeface="Times New Roman" pitchFamily="18" charset="0"/>
              </a:rPr>
              <a:t> </a:t>
            </a:r>
            <a:r>
              <a:rPr lang="en-US" altLang="en-US" sz="4267" b="1" dirty="0" err="1">
                <a:solidFill>
                  <a:schemeClr val="accent2">
                    <a:lumMod val="50000"/>
                  </a:schemeClr>
                </a:solidFill>
                <a:latin typeface="Times New Roman" pitchFamily="18" charset="0"/>
              </a:rPr>
              <a:t>cao</a:t>
            </a:r>
            <a:r>
              <a:rPr lang="en-US" altLang="en-US" sz="4267" b="1" dirty="0">
                <a:solidFill>
                  <a:schemeClr val="accent2">
                    <a:lumMod val="50000"/>
                  </a:schemeClr>
                </a:solidFill>
                <a:latin typeface="Times New Roman" pitchFamily="18" charset="0"/>
              </a:rPr>
              <a:t>.</a:t>
            </a:r>
          </a:p>
        </p:txBody>
      </p:sp>
      <p:pic>
        <p:nvPicPr>
          <p:cNvPr id="11" name="Picture 3" descr="img20170120030025165.jpg">
            <a:extLst>
              <a:ext uri="{FF2B5EF4-FFF2-40B4-BE49-F238E27FC236}">
                <a16:creationId xmlns:a16="http://schemas.microsoft.com/office/drawing/2014/main" id="{54C964F7-A96B-B836-6219-9D0434F7C5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584" y="1866901"/>
            <a:ext cx="5791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BCABB933-8B84-EE2D-A291-6E76B8F60ED8}"/>
              </a:ext>
            </a:extLst>
          </p:cNvPr>
          <p:cNvSpPr/>
          <p:nvPr/>
        </p:nvSpPr>
        <p:spPr>
          <a:xfrm>
            <a:off x="6673851" y="3812117"/>
            <a:ext cx="5154083"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9" name="Rectangle: Rounded Corners 7">
            <a:extLst>
              <a:ext uri="{FF2B5EF4-FFF2-40B4-BE49-F238E27FC236}">
                <a16:creationId xmlns:a16="http://schemas.microsoft.com/office/drawing/2014/main" id="{7DF08310-9A10-6F96-6378-F881ED5378CC}"/>
              </a:ext>
            </a:extLst>
          </p:cNvPr>
          <p:cNvSpPr/>
          <p:nvPr/>
        </p:nvSpPr>
        <p:spPr>
          <a:xfrm>
            <a:off x="6815667" y="4017433"/>
            <a:ext cx="4842933"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tLang="en-US" sz="3200" b="1" dirty="0">
              <a:solidFill>
                <a:schemeClr val="accent2">
                  <a:lumMod val="50000"/>
                </a:schemeClr>
              </a:solidFill>
              <a:latin typeface="Times New Roman" pitchFamily="18" charset="0"/>
              <a:ea typeface="Calibri" pitchFamily="34" charset="0"/>
              <a:cs typeface="Times New Roman" pitchFamily="18" charset="0"/>
            </a:endParaRPr>
          </a:p>
          <a:p>
            <a:pPr algn="ctr">
              <a:defRPr/>
            </a:pP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là</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loại</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pháo</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khi</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đốt</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thuốc</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phóng</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cháy</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đẩy</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phần</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đầu</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quả</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pháo</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bay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lên</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cao</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và</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phát</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nổ</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khi</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tới</a:t>
            </a:r>
            <a:r>
              <a:rPr lang="en-US" altLang="en-US" sz="3200" b="1" dirty="0">
                <a:solidFill>
                  <a:schemeClr val="accent2">
                    <a:lumMod val="50000"/>
                  </a:schemeClr>
                </a:solidFill>
                <a:latin typeface="Times New Roman" pitchFamily="18" charset="0"/>
                <a:ea typeface="Calibri" pitchFamily="34" charset="0"/>
                <a:cs typeface="Times New Roman" pitchFamily="18" charset="0"/>
              </a:rPr>
              <a:t> </a:t>
            </a:r>
            <a:r>
              <a:rPr lang="en-US" altLang="en-US" sz="3200" b="1" dirty="0" err="1">
                <a:solidFill>
                  <a:schemeClr val="accent2">
                    <a:lumMod val="50000"/>
                  </a:schemeClr>
                </a:solidFill>
                <a:latin typeface="Times New Roman" pitchFamily="18" charset="0"/>
                <a:ea typeface="Calibri" pitchFamily="34" charset="0"/>
                <a:cs typeface="Times New Roman" pitchFamily="18" charset="0"/>
              </a:rPr>
              <a:t>hạn</a:t>
            </a:r>
            <a:r>
              <a:rPr lang="en-US" altLang="en-US" sz="3200" b="1" dirty="0">
                <a:solidFill>
                  <a:schemeClr val="accent2">
                    <a:lumMod val="50000"/>
                  </a:schemeClr>
                </a:solidFill>
                <a:latin typeface="Times New Roman" pitchFamily="18" charset="0"/>
                <a:ea typeface="Calibri" pitchFamily="34" charset="0"/>
                <a:cs typeface="Times New Roman" pitchFamily="18" charset="0"/>
              </a:rPr>
              <a:t>.</a:t>
            </a:r>
          </a:p>
          <a:p>
            <a:pPr algn="just">
              <a:defRPr/>
            </a:pPr>
            <a:endParaRPr lang="en-US" sz="4267" b="1" dirty="0">
              <a:solidFill>
                <a:schemeClr val="accent2">
                  <a:lumMod val="50000"/>
                </a:schemeClr>
              </a:solidFill>
              <a:latin typeface="Times New Roman" pitchFamily="18" charset="0"/>
              <a:cs typeface="Times New Roman" pitchFamily="18" charset="0"/>
            </a:endParaRPr>
          </a:p>
        </p:txBody>
      </p:sp>
      <p:pic>
        <p:nvPicPr>
          <p:cNvPr id="13" name="Picture 2" descr="C:\Users\lexuyen\Desktop\me\Bottle_Rockets.jpg">
            <a:extLst>
              <a:ext uri="{FF2B5EF4-FFF2-40B4-BE49-F238E27FC236}">
                <a16:creationId xmlns:a16="http://schemas.microsoft.com/office/drawing/2014/main" id="{792562E6-1912-E981-43D7-120C01DC5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197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Yasothon_Bun_Ban_Fai_Festival_113_35_28_000000.jpg">
            <a:extLst>
              <a:ext uri="{FF2B5EF4-FFF2-40B4-BE49-F238E27FC236}">
                <a16:creationId xmlns:a16="http://schemas.microsoft.com/office/drawing/2014/main" id="{3472716B-A79D-283C-1366-EE8061ECAC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99484"/>
            <a:ext cx="1219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4">
            <a:extLst>
              <a:ext uri="{FF2B5EF4-FFF2-40B4-BE49-F238E27FC236}">
                <a16:creationId xmlns:a16="http://schemas.microsoft.com/office/drawing/2014/main" id="{349DCADD-361D-5FBF-8062-8E69A198F4FE}"/>
              </a:ext>
            </a:extLst>
          </p:cNvPr>
          <p:cNvSpPr/>
          <p:nvPr/>
        </p:nvSpPr>
        <p:spPr>
          <a:xfrm>
            <a:off x="7315201" y="2728384"/>
            <a:ext cx="3723217"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67" b="1" dirty="0" err="1">
                <a:solidFill>
                  <a:schemeClr val="accent2">
                    <a:lumMod val="50000"/>
                  </a:schemeClr>
                </a:solidFill>
                <a:latin typeface="Times New Roman" pitchFamily="18" charset="0"/>
                <a:cs typeface="Times New Roman" pitchFamily="18" charset="0"/>
              </a:rPr>
              <a:t>Pháo</a:t>
            </a:r>
            <a:r>
              <a:rPr lang="en-US" sz="3467" b="1" dirty="0">
                <a:solidFill>
                  <a:schemeClr val="accent2">
                    <a:lumMod val="50000"/>
                  </a:schemeClr>
                </a:solidFill>
                <a:latin typeface="Times New Roman" pitchFamily="18" charset="0"/>
                <a:cs typeface="Times New Roman" pitchFamily="18" charset="0"/>
              </a:rPr>
              <a:t> </a:t>
            </a:r>
            <a:r>
              <a:rPr lang="en-US" sz="3467" b="1" dirty="0" err="1">
                <a:solidFill>
                  <a:schemeClr val="accent2">
                    <a:lumMod val="50000"/>
                  </a:schemeClr>
                </a:solidFill>
                <a:latin typeface="Times New Roman" pitchFamily="18" charset="0"/>
                <a:cs typeface="Times New Roman" pitchFamily="18" charset="0"/>
              </a:rPr>
              <a:t>thăng</a:t>
            </a:r>
            <a:r>
              <a:rPr lang="en-US" sz="3467" b="1" dirty="0">
                <a:solidFill>
                  <a:schemeClr val="accent2">
                    <a:lumMod val="50000"/>
                  </a:schemeClr>
                </a:solidFill>
                <a:latin typeface="Times New Roman" pitchFamily="18" charset="0"/>
                <a:cs typeface="Times New Roman" pitchFamily="18" charset="0"/>
              </a:rPr>
              <a:t> </a:t>
            </a:r>
            <a:r>
              <a:rPr lang="en-US" sz="3467" b="1" dirty="0" err="1">
                <a:solidFill>
                  <a:schemeClr val="accent2">
                    <a:lumMod val="50000"/>
                  </a:schemeClr>
                </a:solidFill>
                <a:latin typeface="Times New Roman" pitchFamily="18" charset="0"/>
                <a:cs typeface="Times New Roman" pitchFamily="18" charset="0"/>
              </a:rPr>
              <a:t>thiên</a:t>
            </a:r>
            <a:endParaRPr lang="en-US" sz="3467" b="1" dirty="0">
              <a:solidFill>
                <a:schemeClr val="accent2">
                  <a:lumMod val="50000"/>
                </a:schemeClr>
              </a:solidFill>
              <a:latin typeface="Franklin Gothic Medium" panose="020B060302010202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Users\lexuyen\Desktop\me\images438602_EXOCETMM40firedfromFrenchNavalvesse.jpg">
            <a:extLst>
              <a:ext uri="{FF2B5EF4-FFF2-40B4-BE49-F238E27FC236}">
                <a16:creationId xmlns:a16="http://schemas.microsoft.com/office/drawing/2014/main" id="{1C66DE6B-3BF8-87E1-3679-1E3F97C75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C:\Users\lexuyen\Desktop\me\945255_khcn-lv-023.jpg">
            <a:extLst>
              <a:ext uri="{FF2B5EF4-FFF2-40B4-BE49-F238E27FC236}">
                <a16:creationId xmlns:a16="http://schemas.microsoft.com/office/drawing/2014/main" id="{77BC127D-EF7C-F017-F09D-566A160A3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91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DB978C8-9AA6-3F34-F2B7-604CE95BFCFF}"/>
              </a:ext>
            </a:extLst>
          </p:cNvPr>
          <p:cNvSpPr txBox="1">
            <a:spLocks noChangeArrowheads="1"/>
          </p:cNvSpPr>
          <p:nvPr/>
        </p:nvSpPr>
        <p:spPr bwMode="auto">
          <a:xfrm>
            <a:off x="3515784" y="0"/>
            <a:ext cx="5181600" cy="830997"/>
          </a:xfrm>
          <a:prstGeom prst="rect">
            <a:avLst/>
          </a:prstGeom>
          <a:solidFill>
            <a:schemeClr val="bg1"/>
          </a:solidFill>
          <a:ln>
            <a:noFill/>
          </a:ln>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defRPr/>
            </a:pPr>
            <a:r>
              <a:rPr lang="en-US" altLang="en-US" sz="4800" b="1" dirty="0" err="1">
                <a:solidFill>
                  <a:schemeClr val="accent2">
                    <a:lumMod val="50000"/>
                  </a:schemeClr>
                </a:solidFill>
                <a:latin typeface="Times New Roman" pitchFamily="18" charset="0"/>
                <a:cs typeface="Times New Roman" pitchFamily="18" charset="0"/>
              </a:rPr>
              <a:t>Tên</a:t>
            </a:r>
            <a:r>
              <a:rPr lang="en-US" altLang="en-US" sz="4800" b="1" dirty="0">
                <a:solidFill>
                  <a:schemeClr val="accent2">
                    <a:lumMod val="50000"/>
                  </a:schemeClr>
                </a:solidFill>
                <a:latin typeface="Times New Roman" pitchFamily="18" charset="0"/>
                <a:cs typeface="Times New Roman" pitchFamily="18" charset="0"/>
              </a:rPr>
              <a:t> </a:t>
            </a:r>
            <a:r>
              <a:rPr lang="en-US" altLang="en-US" sz="4800" b="1" dirty="0" err="1">
                <a:solidFill>
                  <a:schemeClr val="accent2">
                    <a:lumMod val="50000"/>
                  </a:schemeClr>
                </a:solidFill>
                <a:latin typeface="Times New Roman" pitchFamily="18" charset="0"/>
                <a:cs typeface="Times New Roman" pitchFamily="18" charset="0"/>
              </a:rPr>
              <a:t>lửa</a:t>
            </a:r>
            <a:r>
              <a:rPr lang="en-US" altLang="en-US" sz="4800" b="1" dirty="0">
                <a:solidFill>
                  <a:schemeClr val="accent2">
                    <a:lumMod val="50000"/>
                  </a:schemeClr>
                </a:solidFill>
                <a:latin typeface="Times New Roman" pitchFamily="18" charset="0"/>
                <a:cs typeface="Times New Roman" pitchFamily="18" charset="0"/>
              </a:rPr>
              <a:t> </a:t>
            </a:r>
            <a:r>
              <a:rPr lang="en-US" altLang="en-US" sz="4800" b="1" dirty="0" err="1">
                <a:solidFill>
                  <a:schemeClr val="accent2">
                    <a:lumMod val="50000"/>
                  </a:schemeClr>
                </a:solidFill>
                <a:latin typeface="Times New Roman" pitchFamily="18" charset="0"/>
                <a:cs typeface="Times New Roman" pitchFamily="18" charset="0"/>
              </a:rPr>
              <a:t>nhiều</a:t>
            </a:r>
            <a:r>
              <a:rPr lang="en-US" altLang="en-US" sz="4800" b="1" dirty="0">
                <a:solidFill>
                  <a:schemeClr val="accent2">
                    <a:lumMod val="50000"/>
                  </a:schemeClr>
                </a:solidFill>
                <a:latin typeface="Times New Roman" pitchFamily="18" charset="0"/>
                <a:cs typeface="Times New Roman" pitchFamily="18" charset="0"/>
              </a:rPr>
              <a:t> </a:t>
            </a:r>
            <a:r>
              <a:rPr lang="en-US" altLang="en-US" sz="4800" b="1" dirty="0" err="1">
                <a:solidFill>
                  <a:schemeClr val="accent2">
                    <a:lumMod val="50000"/>
                  </a:schemeClr>
                </a:solidFill>
                <a:latin typeface="Times New Roman" pitchFamily="18" charset="0"/>
                <a:cs typeface="Times New Roman" pitchFamily="18" charset="0"/>
              </a:rPr>
              <a:t>tầng</a:t>
            </a:r>
            <a:endParaRPr lang="en-US" altLang="en-US" sz="4800" b="1" dirty="0">
              <a:solidFill>
                <a:schemeClr val="accent2">
                  <a:lumMod val="50000"/>
                </a:schemeClr>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5">
            <a:extLst>
              <a:ext uri="{FF2B5EF4-FFF2-40B4-BE49-F238E27FC236}">
                <a16:creationId xmlns:a16="http://schemas.microsoft.com/office/drawing/2014/main" id="{6CC5B635-D1F9-A15E-AE8D-1F1C1C8CD8E1}"/>
              </a:ext>
            </a:extLst>
          </p:cNvPr>
          <p:cNvSpPr>
            <a:spLocks noChangeShapeType="1"/>
          </p:cNvSpPr>
          <p:nvPr/>
        </p:nvSpPr>
        <p:spPr bwMode="auto">
          <a:xfrm>
            <a:off x="260351" y="679451"/>
            <a:ext cx="0" cy="6170083"/>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23555" name="Line 11">
            <a:extLst>
              <a:ext uri="{FF2B5EF4-FFF2-40B4-BE49-F238E27FC236}">
                <a16:creationId xmlns:a16="http://schemas.microsoft.com/office/drawing/2014/main" id="{E61DFD35-5D48-C58F-1DE7-5E47D4BA3404}"/>
              </a:ext>
            </a:extLst>
          </p:cNvPr>
          <p:cNvSpPr>
            <a:spLocks noChangeShapeType="1"/>
          </p:cNvSpPr>
          <p:nvPr/>
        </p:nvSpPr>
        <p:spPr bwMode="auto">
          <a:xfrm>
            <a:off x="0" y="6656917"/>
            <a:ext cx="121920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pic>
        <p:nvPicPr>
          <p:cNvPr id="23556" name="Picture 12" descr="dancing_mushrooms_ha">
            <a:extLst>
              <a:ext uri="{FF2B5EF4-FFF2-40B4-BE49-F238E27FC236}">
                <a16:creationId xmlns:a16="http://schemas.microsoft.com/office/drawing/2014/main" id="{C7765B9A-ABF5-7DC0-F79E-2428D6B6BA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8300" y="5067301"/>
            <a:ext cx="2336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5">
            <a:extLst>
              <a:ext uri="{FF2B5EF4-FFF2-40B4-BE49-F238E27FC236}">
                <a16:creationId xmlns:a16="http://schemas.microsoft.com/office/drawing/2014/main" id="{8286F525-DDA7-A021-2621-C5C850C45A75}"/>
              </a:ext>
            </a:extLst>
          </p:cNvPr>
          <p:cNvSpPr/>
          <p:nvPr/>
        </p:nvSpPr>
        <p:spPr>
          <a:xfrm>
            <a:off x="2566987" y="2468033"/>
            <a:ext cx="2667000"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id="{38587A88-7C3E-7881-3E4F-0C722C115B2F}"/>
              </a:ext>
            </a:extLst>
          </p:cNvPr>
          <p:cNvSpPr/>
          <p:nvPr/>
        </p:nvSpPr>
        <p:spPr>
          <a:xfrm>
            <a:off x="2566988" y="1564216"/>
            <a:ext cx="2741084"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b="1" dirty="0" err="1">
                <a:solidFill>
                  <a:schemeClr val="accent2">
                    <a:lumMod val="50000"/>
                  </a:schemeClr>
                </a:solidFill>
                <a:latin typeface="Times New Roman" pitchFamily="18" charset="0"/>
                <a:cs typeface="Times New Roman" pitchFamily="18" charset="0"/>
              </a:rPr>
              <a:t>Tâm</a:t>
            </a:r>
            <a:r>
              <a:rPr lang="en-US" sz="3733" b="1" dirty="0">
                <a:solidFill>
                  <a:schemeClr val="accent2">
                    <a:lumMod val="50000"/>
                  </a:schemeClr>
                </a:solidFill>
                <a:latin typeface="Times New Roman" pitchFamily="18" charset="0"/>
                <a:cs typeface="Times New Roman" pitchFamily="18" charset="0"/>
              </a:rPr>
              <a:t> </a:t>
            </a:r>
            <a:r>
              <a:rPr lang="en-US" sz="3733" b="1" dirty="0" err="1">
                <a:solidFill>
                  <a:schemeClr val="accent2">
                    <a:lumMod val="50000"/>
                  </a:schemeClr>
                </a:solidFill>
                <a:latin typeface="Times New Roman" pitchFamily="18" charset="0"/>
                <a:cs typeface="Times New Roman" pitchFamily="18" charset="0"/>
              </a:rPr>
              <a:t>niệm</a:t>
            </a:r>
            <a:endParaRPr lang="en-US" sz="3733" b="1" dirty="0">
              <a:solidFill>
                <a:schemeClr val="accent2">
                  <a:lumMod val="50000"/>
                </a:schemeClr>
              </a:solidFill>
              <a:latin typeface="Franklin Gothic Medium" panose="020B0603020102020204" pitchFamily="34" charset="0"/>
              <a:cs typeface="Times New Roman" panose="02020603050405020304" pitchFamily="18" charset="0"/>
            </a:endParaRPr>
          </a:p>
        </p:txBody>
      </p:sp>
      <p:sp>
        <p:nvSpPr>
          <p:cNvPr id="13" name="Rectangle: Rounded Corners 7">
            <a:extLst>
              <a:ext uri="{FF2B5EF4-FFF2-40B4-BE49-F238E27FC236}">
                <a16:creationId xmlns:a16="http://schemas.microsoft.com/office/drawing/2014/main" id="{E9990669-F0FA-8742-A542-6E3B10868440}"/>
              </a:ext>
            </a:extLst>
          </p:cNvPr>
          <p:cNvSpPr/>
          <p:nvPr/>
        </p:nvSpPr>
        <p:spPr>
          <a:xfrm>
            <a:off x="2761721" y="2673349"/>
            <a:ext cx="2341033"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67" b="1" dirty="0" err="1">
                <a:solidFill>
                  <a:schemeClr val="accent2">
                    <a:lumMod val="50000"/>
                  </a:schemeClr>
                </a:solidFill>
                <a:latin typeface="Times New Roman" pitchFamily="18" charset="0"/>
                <a:cs typeface="Times New Roman" pitchFamily="18" charset="0"/>
              </a:rPr>
              <a:t>Thường</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xuyên</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nghĩ</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tới</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và</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tự</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nhắc</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mình</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ghi</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nhớ</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làm</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theo.</a:t>
            </a:r>
            <a:endParaRPr lang="en-US" sz="2667" b="1" dirty="0">
              <a:solidFill>
                <a:schemeClr val="accent2">
                  <a:lumMod val="50000"/>
                </a:schemeClr>
              </a:solidFill>
              <a:latin typeface="Times New Roman" pitchFamily="18" charset="0"/>
              <a:cs typeface="Times New Roman" pitchFamily="18" charset="0"/>
            </a:endParaRPr>
          </a:p>
        </p:txBody>
      </p:sp>
      <p:sp>
        <p:nvSpPr>
          <p:cNvPr id="23566" name="Rectangle 13">
            <a:extLst>
              <a:ext uri="{FF2B5EF4-FFF2-40B4-BE49-F238E27FC236}">
                <a16:creationId xmlns:a16="http://schemas.microsoft.com/office/drawing/2014/main" id="{3D6089D3-B567-8E2C-A05A-12FF8355CC62}"/>
              </a:ext>
            </a:extLst>
          </p:cNvPr>
          <p:cNvSpPr>
            <a:spLocks noChangeArrowheads="1"/>
          </p:cNvSpPr>
          <p:nvPr/>
        </p:nvSpPr>
        <p:spPr bwMode="auto">
          <a:xfrm>
            <a:off x="4292598" y="489286"/>
            <a:ext cx="5162551"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5333" b="1">
                <a:solidFill>
                  <a:srgbClr val="C00000"/>
                </a:solidFill>
                <a:latin typeface="Times New Roman" panose="02020603050405020304" pitchFamily="18" charset="0"/>
                <a:cs typeface="Times New Roman" panose="02020603050405020304" pitchFamily="18" charset="0"/>
              </a:rPr>
              <a:t>Giải nghĩa từ</a:t>
            </a:r>
          </a:p>
        </p:txBody>
      </p:sp>
      <p:sp>
        <p:nvSpPr>
          <p:cNvPr id="15" name="Rectangle: Rounded Corners 5">
            <a:extLst>
              <a:ext uri="{FF2B5EF4-FFF2-40B4-BE49-F238E27FC236}">
                <a16:creationId xmlns:a16="http://schemas.microsoft.com/office/drawing/2014/main" id="{B4AF1814-58B9-9830-5BC7-8D2F0B1C1ED6}"/>
              </a:ext>
            </a:extLst>
          </p:cNvPr>
          <p:cNvSpPr/>
          <p:nvPr/>
        </p:nvSpPr>
        <p:spPr>
          <a:xfrm>
            <a:off x="7272338" y="2488141"/>
            <a:ext cx="2667000"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6" name="Rectangle: Rounded Corners 4">
            <a:extLst>
              <a:ext uri="{FF2B5EF4-FFF2-40B4-BE49-F238E27FC236}">
                <a16:creationId xmlns:a16="http://schemas.microsoft.com/office/drawing/2014/main" id="{EFEC8196-B216-B99D-D7E9-2E6718845570}"/>
              </a:ext>
            </a:extLst>
          </p:cNvPr>
          <p:cNvSpPr/>
          <p:nvPr/>
        </p:nvSpPr>
        <p:spPr>
          <a:xfrm>
            <a:off x="7272339" y="1584326"/>
            <a:ext cx="2741084"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733" b="1" dirty="0" err="1">
                <a:solidFill>
                  <a:schemeClr val="accent2">
                    <a:lumMod val="50000"/>
                  </a:schemeClr>
                </a:solidFill>
                <a:latin typeface="Times New Roman" pitchFamily="18" charset="0"/>
                <a:cs typeface="Times New Roman" pitchFamily="18" charset="0"/>
              </a:rPr>
              <a:t>Tôn</a:t>
            </a:r>
            <a:r>
              <a:rPr lang="en-US" sz="3733" b="1" dirty="0">
                <a:solidFill>
                  <a:schemeClr val="accent2">
                    <a:lumMod val="50000"/>
                  </a:schemeClr>
                </a:solidFill>
                <a:latin typeface="Times New Roman" pitchFamily="18" charset="0"/>
                <a:cs typeface="Times New Roman" pitchFamily="18" charset="0"/>
              </a:rPr>
              <a:t> </a:t>
            </a:r>
            <a:r>
              <a:rPr lang="en-US" sz="3733" b="1" dirty="0" err="1">
                <a:solidFill>
                  <a:schemeClr val="accent2">
                    <a:lumMod val="50000"/>
                  </a:schemeClr>
                </a:solidFill>
                <a:latin typeface="Times New Roman" pitchFamily="18" charset="0"/>
                <a:cs typeface="Times New Roman" pitchFamily="18" charset="0"/>
              </a:rPr>
              <a:t>thờ</a:t>
            </a:r>
            <a:endParaRPr lang="en-US" sz="3733" b="1" dirty="0">
              <a:solidFill>
                <a:schemeClr val="accent2">
                  <a:lumMod val="50000"/>
                </a:schemeClr>
              </a:solidFill>
              <a:latin typeface="Franklin Gothic Medium" panose="020B0603020102020204" pitchFamily="34" charset="0"/>
              <a:cs typeface="Times New Roman" panose="02020603050405020304" pitchFamily="18" charset="0"/>
            </a:endParaRPr>
          </a:p>
        </p:txBody>
      </p:sp>
      <p:sp>
        <p:nvSpPr>
          <p:cNvPr id="17" name="Rectangle: Rounded Corners 7">
            <a:extLst>
              <a:ext uri="{FF2B5EF4-FFF2-40B4-BE49-F238E27FC236}">
                <a16:creationId xmlns:a16="http://schemas.microsoft.com/office/drawing/2014/main" id="{E6D658E8-551A-E4F4-52AC-B73ADF6017D2}"/>
              </a:ext>
            </a:extLst>
          </p:cNvPr>
          <p:cNvSpPr/>
          <p:nvPr/>
        </p:nvSpPr>
        <p:spPr>
          <a:xfrm>
            <a:off x="7467072" y="2693459"/>
            <a:ext cx="2341033" cy="2525183"/>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67" b="1" dirty="0" err="1">
                <a:solidFill>
                  <a:schemeClr val="accent2">
                    <a:lumMod val="50000"/>
                  </a:schemeClr>
                </a:solidFill>
                <a:latin typeface="Times New Roman" pitchFamily="18" charset="0"/>
                <a:cs typeface="Times New Roman" pitchFamily="18" charset="0"/>
              </a:rPr>
              <a:t>Coi</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trọng</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đến</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mức</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cho</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là</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thiêng</a:t>
            </a:r>
            <a:r>
              <a:rPr lang="en-US" sz="2667" b="1" dirty="0">
                <a:solidFill>
                  <a:schemeClr val="accent2">
                    <a:lumMod val="50000"/>
                  </a:schemeClr>
                </a:solidFill>
                <a:latin typeface="Times New Roman" pitchFamily="18" charset="0"/>
                <a:cs typeface="Times New Roman" pitchFamily="18" charset="0"/>
              </a:rPr>
              <a:t> </a:t>
            </a:r>
            <a:r>
              <a:rPr lang="en-US" sz="2667" b="1" dirty="0" err="1">
                <a:solidFill>
                  <a:schemeClr val="accent2">
                    <a:lumMod val="50000"/>
                  </a:schemeClr>
                </a:solidFill>
                <a:latin typeface="Times New Roman" pitchFamily="18" charset="0"/>
                <a:cs typeface="Times New Roman" pitchFamily="18" charset="0"/>
              </a:rPr>
              <a:t>liêng</a:t>
            </a:r>
            <a:r>
              <a:rPr lang="en-US" sz="2667" b="1" dirty="0">
                <a:solidFill>
                  <a:schemeClr val="accent2">
                    <a:lumMod val="50000"/>
                  </a:schemeClr>
                </a:solidFill>
                <a:latin typeface="Times New Roman" pitchFamily="18" charset="0"/>
                <a:cs typeface="Times New Roman"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fltVal val="0"/>
                                          </p:val>
                                        </p:tav>
                                        <p:tav tm="100000">
                                          <p:val>
                                            <p:strVal val="#ppt_w"/>
                                          </p:val>
                                        </p:tav>
                                      </p:tavLst>
                                    </p:anim>
                                    <p:anim calcmode="lin" valueType="num">
                                      <p:cBhvr>
                                        <p:cTn id="44" dur="1000" fill="hold"/>
                                        <p:tgtEl>
                                          <p:spTgt spid="17"/>
                                        </p:tgtEl>
                                        <p:attrNameLst>
                                          <p:attrName>ppt_h</p:attrName>
                                        </p:attrNameLst>
                                      </p:cBhvr>
                                      <p:tavLst>
                                        <p:tav tm="0">
                                          <p:val>
                                            <p:fltVal val="0"/>
                                          </p:val>
                                        </p:tav>
                                        <p:tav tm="100000">
                                          <p:val>
                                            <p:strVal val="#ppt_h"/>
                                          </p:val>
                                        </p:tav>
                                      </p:tavLst>
                                    </p:anim>
                                    <p:anim calcmode="lin" valueType="num">
                                      <p:cBhvr>
                                        <p:cTn id="45" dur="1000" fill="hold"/>
                                        <p:tgtEl>
                                          <p:spTgt spid="17"/>
                                        </p:tgtEl>
                                        <p:attrNameLst>
                                          <p:attrName>style.rotation</p:attrName>
                                        </p:attrNameLst>
                                      </p:cBhvr>
                                      <p:tavLst>
                                        <p:tav tm="0">
                                          <p:val>
                                            <p:fltVal val="90"/>
                                          </p:val>
                                        </p:tav>
                                        <p:tav tm="100000">
                                          <p:val>
                                            <p:fltVal val="0"/>
                                          </p:val>
                                        </p:tav>
                                      </p:tavLst>
                                    </p:anim>
                                    <p:animEffect transition="in" filter="fade">
                                      <p:cBhvr>
                                        <p:cTn id="4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17406D">
                      <a:lumMod val="50000"/>
                    </a:srgbClr>
                  </a:solidFill>
                  <a:latin typeface="Calibri" panose="020F0502020204030204" charset="0"/>
                  <a:cs typeface="Calibri" panose="020F0502020204030204" charset="0"/>
                </a:rPr>
                <a:t>Thi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70990" y="119742"/>
            <a:ext cx="12021009"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algn="ctr" defTabSz="457200">
              <a:defRPr/>
            </a:pPr>
            <a:r>
              <a:rPr kumimoji="0" lang="vi-VN" altLang="zh-CN" sz="60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a:t>
            </a:r>
            <a:r>
              <a:rPr lang="en-US" altLang="en-US" sz="6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6000" b="1" dirty="0">
                <a:solidFill>
                  <a:srgbClr val="002060"/>
                </a:solidFill>
                <a:latin typeface="Cambria" panose="02040503050406030204" pitchFamily="18" charset="0"/>
                <a:ea typeface="Cambria" panose="02040503050406030204" pitchFamily="18" charset="0"/>
              </a:rPr>
              <a:t>đã thực hiện được ước mơ của mình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là</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tìm</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đường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lên</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các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vì</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sao</a:t>
            </a:r>
            <a:r>
              <a:rPr lang="vi-VN" sz="6000" b="1" dirty="0">
                <a:solidFill>
                  <a:srgbClr val="002060"/>
                </a:solidFill>
                <a:latin typeface="Cambria" panose="02040503050406030204" pitchFamily="18" charset="0"/>
                <a:ea typeface="Cambria" panose="02040503050406030204" pitchFamily="18" charset="0"/>
              </a:rPr>
              <a:t>.</a:t>
            </a:r>
            <a:endParaRPr lang="en-US" altLang="en-US"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tìm đường lên các vì sao</a:t>
            </a:r>
          </a:p>
        </p:txBody>
      </p:sp>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4"/>
          <a:stretch>
            <a:fillRect/>
          </a:stretch>
        </p:blipFill>
        <p:spPr>
          <a:xfrm>
            <a:off x="170990" y="0"/>
            <a:ext cx="1914985" cy="707130"/>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3">
            <a:extLst>
              <a:ext uri="{FF2B5EF4-FFF2-40B4-BE49-F238E27FC236}">
                <a16:creationId xmlns:a16="http://schemas.microsoft.com/office/drawing/2014/main"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905000" y="1066801"/>
            <a:ext cx="8229600" cy="4401205"/>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PHIẾU GIAO VIỆC</a:t>
            </a:r>
          </a:p>
          <a:p>
            <a:pPr>
              <a:lnSpc>
                <a:spcPct val="150000"/>
              </a:lnSpc>
            </a:pP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1</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nhóm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lỗi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endParaRPr lang="en-US" sz="4000" dirty="0">
              <a:latin typeface="Times New Roman" pitchFamily="18" charset="0"/>
              <a:cs typeface="Times New Roman" pitchFamily="18" charset="0"/>
            </a:endParaRPr>
          </a:p>
          <a:p>
            <a:pPr>
              <a:lnSpc>
                <a:spcPct val="150000"/>
              </a:lnSpc>
            </a:pP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ngắt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endParaRPr lang="en-US" sz="4000" dirty="0">
              <a:latin typeface="Times New Roman" pitchFamily="18" charset="0"/>
              <a:cs typeface="Times New Roman" pitchFamily="18" charset="0"/>
            </a:endParaRPr>
          </a:p>
          <a:p>
            <a:pPr>
              <a:lnSpc>
                <a:spcPct val="150000"/>
              </a:lnSpc>
            </a:pP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2316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3958</Words>
  <Application>Microsoft Office PowerPoint</Application>
  <PresentationFormat>Widescreen</PresentationFormat>
  <Paragraphs>176</Paragraphs>
  <Slides>36</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Cambria</vt:lpstr>
      <vt:lpstr>Franklin Gothic Medium</vt:lpstr>
      <vt:lpstr>iCiel Crocante</vt:lpstr>
      <vt:lpstr>iCiel Pony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68</cp:revision>
  <dcterms:created xsi:type="dcterms:W3CDTF">2023-09-25T08:25:52Z</dcterms:created>
  <dcterms:modified xsi:type="dcterms:W3CDTF">2024-12-04T03:30:19Z</dcterms:modified>
</cp:coreProperties>
</file>