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Lst>
  <p:notesMasterIdLst>
    <p:notesMasterId r:id="rId34"/>
  </p:notesMasterIdLst>
  <p:sldIdLst>
    <p:sldId id="541" r:id="rId4"/>
    <p:sldId id="474" r:id="rId5"/>
    <p:sldId id="542" r:id="rId6"/>
    <p:sldId id="543" r:id="rId7"/>
    <p:sldId id="544" r:id="rId8"/>
    <p:sldId id="409" r:id="rId9"/>
    <p:sldId id="437" r:id="rId10"/>
    <p:sldId id="482" r:id="rId11"/>
    <p:sldId id="476" r:id="rId12"/>
    <p:sldId id="353" r:id="rId13"/>
    <p:sldId id="545" r:id="rId14"/>
    <p:sldId id="550" r:id="rId15"/>
    <p:sldId id="483" r:id="rId16"/>
    <p:sldId id="547" r:id="rId17"/>
    <p:sldId id="548" r:id="rId18"/>
    <p:sldId id="549" r:id="rId19"/>
    <p:sldId id="512" r:id="rId20"/>
    <p:sldId id="554" r:id="rId21"/>
    <p:sldId id="480" r:id="rId22"/>
    <p:sldId id="526" r:id="rId23"/>
    <p:sldId id="555" r:id="rId24"/>
    <p:sldId id="561" r:id="rId25"/>
    <p:sldId id="557" r:id="rId26"/>
    <p:sldId id="527" r:id="rId27"/>
    <p:sldId id="481" r:id="rId28"/>
    <p:sldId id="538" r:id="rId29"/>
    <p:sldId id="558" r:id="rId30"/>
    <p:sldId id="559" r:id="rId31"/>
    <p:sldId id="560" r:id="rId32"/>
    <p:sldId id="3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58" autoAdjust="0"/>
  </p:normalViewPr>
  <p:slideViewPr>
    <p:cSldViewPr snapToGrid="0">
      <p:cViewPr varScale="1">
        <p:scale>
          <a:sx n="60" d="100"/>
          <a:sy n="60" d="100"/>
        </p:scale>
        <p:origin x="11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536264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020897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7635137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288837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2025/3/5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8920281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8217708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30303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6924703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1481307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221409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3983299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322062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8244746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385343362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20397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8012350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28385056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10444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0552100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7537960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897907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93662351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6852496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5382779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1448483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16974208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015650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8323060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645332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083543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13835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966346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3E216EEE-3689-E3B8-823A-9B837B815A9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895340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3729698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2025/3/5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D94FDB0-0755-031B-4947-E6D4CEC283F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2357982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hemeOverride" Target="../theme/themeOverride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3.xml"/><Relationship Id="rId1" Type="http://schemas.openxmlformats.org/officeDocument/2006/relationships/control" Target="../activeX/activeX1.xml"/><Relationship Id="rId4" Type="http://schemas.openxmlformats.org/officeDocument/2006/relationships/image" Target="../media/image30.w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9.png"/><Relationship Id="rId2" Type="http://schemas.openxmlformats.org/officeDocument/2006/relationships/slideLayout" Target="../slideLayouts/slideLayout27.xml"/><Relationship Id="rId1" Type="http://schemas.openxmlformats.org/officeDocument/2006/relationships/themeOverride" Target="../theme/themeOverride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27.xml"/><Relationship Id="rId1" Type="http://schemas.openxmlformats.org/officeDocument/2006/relationships/themeOverride" Target="../theme/themeOverride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7.png"/><Relationship Id="rId2" Type="http://schemas.openxmlformats.org/officeDocument/2006/relationships/slideLayout" Target="../slideLayouts/slideLayout27.xml"/><Relationship Id="rId1" Type="http://schemas.openxmlformats.org/officeDocument/2006/relationships/themeOverride" Target="../theme/themeOverride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53.png"/><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27.xml"/><Relationship Id="rId1" Type="http://schemas.openxmlformats.org/officeDocument/2006/relationships/themeOverride" Target="../theme/themeOverride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7"/>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5400" dirty="0">
                <a:solidFill>
                  <a:prstClr val="black"/>
                </a:solidFill>
                <a:latin typeface="Cambria" panose="02040503050406030204" pitchFamily="18" charset="0"/>
                <a:ea typeface="Cambria" panose="02040503050406030204" pitchFamily="18" charset="0"/>
                <a:cs typeface="Calibri" panose="020F0502020204030204" pitchFamily="34" charset="0"/>
              </a:rPr>
              <a:t>Quân lính đi trước dẹp đường, chiêng, trống, loa, kèn huy</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5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5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5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3"/>
          <a:stretch>
            <a:fillRect/>
          </a:stretch>
        </p:blipFill>
        <p:spPr>
          <a:xfrm>
            <a:off x="116333" y="0"/>
            <a:ext cx="6431837" cy="1286367"/>
          </a:xfrm>
          <a:prstGeom prst="rect">
            <a:avLst/>
          </a:prstGeom>
        </p:spPr>
      </p:pic>
      <p:cxnSp>
        <p:nvCxnSpPr>
          <p:cNvPr id="11" name="Straight Connector 10">
            <a:extLst>
              <a:ext uri="{FF2B5EF4-FFF2-40B4-BE49-F238E27FC236}">
                <a16:creationId xmlns:a16="http://schemas.microsoft.com/office/drawing/2014/main" id="{6B2B9748-F52F-8CF0-079B-4702AC808635}"/>
              </a:ext>
            </a:extLst>
          </p:cNvPr>
          <p:cNvCxnSpPr>
            <a:cxnSpLocks/>
          </p:cNvCxnSpPr>
          <p:nvPr/>
        </p:nvCxnSpPr>
        <p:spPr>
          <a:xfrm flipH="1">
            <a:off x="11723115" y="4380305"/>
            <a:ext cx="401053" cy="8065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6" name="TextBox1">
                  <a:extLst>
                    <a:ext uri="{FF2B5EF4-FFF2-40B4-BE49-F238E27FC236}">
                      <a16:creationId xmlns:a16="http://schemas.microsoft.com/office/drawing/2014/main" id="{BD5E2474-9555-8DC6-A49B-712840631365}"/>
                    </a:ext>
                  </a:extLst>
                </p:cNvPr>
                <p:cNvPicPr>
                  <a:picLocks/>
                </p:cNvPicPr>
                <p:nvPr/>
              </p:nvPicPr>
              <p:blipFill>
                <a:blip r:embed="rId4"/>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6858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077218"/>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vị</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tướng</a:t>
            </a:r>
            <a:r>
              <a:rPr lang="en-US" sz="320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3200">
                <a:solidFill>
                  <a:srgbClr val="000000"/>
                </a:solidFill>
                <a:latin typeface="Cambria" panose="02040503050406030204" pitchFamily="18" charset="0"/>
                <a:ea typeface="Cambria" panose="02040503050406030204" pitchFamily="18" charset="0"/>
                <a:cs typeface="Calibri" panose="020F0502020204030204" pitchFamily="34" charset="0"/>
              </a:rPr>
              <a:t>kiệt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46DF177-1604-BBF5-D08F-C6EC6151DE7C}"/>
              </a:ext>
            </a:extLst>
          </p:cNvPr>
          <p:cNvPicPr>
            <a:picLocks noChangeAspect="1"/>
          </p:cNvPicPr>
          <p:nvPr/>
        </p:nvPicPr>
        <p:blipFill>
          <a:blip r:embed="rId6"/>
          <a:stretch>
            <a:fillRect/>
          </a:stretch>
        </p:blipFill>
        <p:spPr>
          <a:xfrm>
            <a:off x="552118" y="2271712"/>
            <a:ext cx="8658236" cy="4235414"/>
          </a:xfrm>
          <a:prstGeom prst="rect">
            <a:avLst/>
          </a:prstGeom>
        </p:spPr>
      </p:pic>
      <p:cxnSp>
        <p:nvCxnSpPr>
          <p:cNvPr id="18" name="Straight Connector 17">
            <a:extLst>
              <a:ext uri="{FF2B5EF4-FFF2-40B4-BE49-F238E27FC236}">
                <a16:creationId xmlns:a16="http://schemas.microsoft.com/office/drawing/2014/main" id="{435DEBA8-A11C-F855-FA5E-DCD3B0BC729D}"/>
              </a:ext>
            </a:extLst>
          </p:cNvPr>
          <p:cNvCxnSpPr>
            <a:cxnSpLocks/>
          </p:cNvCxnSpPr>
          <p:nvPr/>
        </p:nvCxnSpPr>
        <p:spPr>
          <a:xfrm>
            <a:off x="4465674" y="3402419"/>
            <a:ext cx="265814" cy="176500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48BB0B-FAA5-76DE-DD6B-7A73B3D6D3AB}"/>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1A3CC-D64A-BD92-1BEF-085C8007B4D7}"/>
              </a:ext>
            </a:extLst>
          </p:cNvPr>
          <p:cNvCxnSpPr>
            <a:cxnSpLocks/>
          </p:cNvCxnSpPr>
          <p:nvPr/>
        </p:nvCxnSpPr>
        <p:spPr>
          <a:xfrm>
            <a:off x="4433777" y="5061098"/>
            <a:ext cx="318976" cy="9569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2C04EB-EE18-B068-7583-A88A59E75A72}"/>
              </a:ext>
            </a:extLst>
          </p:cNvPr>
          <p:cNvCxnSpPr>
            <a:cxnSpLocks/>
          </p:cNvCxnSpPr>
          <p:nvPr/>
        </p:nvCxnSpPr>
        <p:spPr>
          <a:xfrm flipV="1">
            <a:off x="4465674" y="4316819"/>
            <a:ext cx="276447" cy="1669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33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498379" y="2190333"/>
            <a:ext cx="11040477" cy="2554545"/>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40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0" y="1461770"/>
            <a:ext cx="12192000" cy="4735830"/>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7"/>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14799" y="2800350"/>
            <a:ext cx="8210601" cy="31330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23" name="Content Placeholder 22"/>
          <p:cNvPicPr>
            <a:picLocks noGrp="1" noChangeAspect="1"/>
          </p:cNvPicPr>
          <p:nvPr>
            <p:ph idx="1"/>
          </p:nvPr>
        </p:nvPicPr>
        <p:blipFill>
          <a:blip r:embed="rId4"/>
          <a:stretch>
            <a:fillRect/>
          </a:stretch>
        </p:blipFill>
        <p:spPr>
          <a:xfrm>
            <a:off x="8908846" y="600075"/>
            <a:ext cx="3490163" cy="2335530"/>
          </a:xfrm>
          <a:prstGeom prst="rect">
            <a:avLst/>
          </a:prstGeom>
        </p:spPr>
      </p:pic>
      <p:grpSp>
        <p:nvGrpSpPr>
          <p:cNvPr id="26" name="组合 643"/>
          <p:cNvGrpSpPr/>
          <p:nvPr/>
        </p:nvGrpSpPr>
        <p:grpSpPr>
          <a:xfrm>
            <a:off x="1639570" y="13335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sym typeface="+mn-lt"/>
              </a:endParaRPr>
            </a:p>
          </p:txBody>
        </p:sp>
      </p:grpSp>
      <p:pic>
        <p:nvPicPr>
          <p:cNvPr id="3" name="Picture 2">
            <a:extLst>
              <a:ext uri="{FF2B5EF4-FFF2-40B4-BE49-F238E27FC236}">
                <a16:creationId xmlns:a16="http://schemas.microsoft.com/office/drawing/2014/main" id="{50A16059-6FEA-0B8E-69FF-E6E0268ACA25}"/>
              </a:ext>
            </a:extLst>
          </p:cNvPr>
          <p:cNvPicPr>
            <a:picLocks noChangeAspect="1"/>
          </p:cNvPicPr>
          <p:nvPr/>
        </p:nvPicPr>
        <p:blipFill>
          <a:blip r:embed="rId5"/>
          <a:stretch>
            <a:fillRect/>
          </a:stretch>
        </p:blipFill>
        <p:spPr>
          <a:xfrm>
            <a:off x="3488967" y="566491"/>
            <a:ext cx="5328366" cy="1286367"/>
          </a:xfrm>
          <a:prstGeom prst="rect">
            <a:avLst/>
          </a:prstGeom>
        </p:spPr>
      </p:pic>
      <p:sp>
        <p:nvSpPr>
          <p:cNvPr id="4" name="TextBox 3">
            <a:extLst>
              <a:ext uri="{FF2B5EF4-FFF2-40B4-BE49-F238E27FC236}">
                <a16:creationId xmlns:a16="http://schemas.microsoft.com/office/drawing/2014/main" id="{5ED15CFD-56EB-1A04-1921-54D29C895442}"/>
              </a:ext>
            </a:extLst>
          </p:cNvPr>
          <p:cNvSpPr txBox="1"/>
          <p:nvPr/>
        </p:nvSpPr>
        <p:spPr>
          <a:xfrm>
            <a:off x="571500" y="2190750"/>
            <a:ext cx="10944225" cy="315387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làng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Phù</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Ủng</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diễn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nhấn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giọng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những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thể</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phân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biệt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dẫn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nhân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nội</a:t>
            </a:r>
            <a:r>
              <a:rPr lang="en-US" sz="2400" dirty="0">
                <a:effectLst/>
                <a:latin typeface="Cambria" panose="02040503050406030204" pitchFamily="18" charset="0"/>
                <a:ea typeface="Cambria" panose="02040503050406030204" pitchFamily="18" charset="0"/>
              </a:rPr>
              <a:t> dung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endParaRPr lang="en-US" sz="24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Wingdings" panose="05000000000000000000" pitchFamily="2" charset="2"/>
              <a:buChar char="q"/>
            </a:pP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chuyện</a:t>
            </a:r>
            <a:r>
              <a:rPr lang="en-US" sz="2400"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Câu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chuyện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nói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về</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một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tài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giỏi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của</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dân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tộc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Việt</a:t>
            </a:r>
            <a:r>
              <a:rPr lang="en-US" sz="2400" b="1" i="1" dirty="0">
                <a:effectLst/>
                <a:latin typeface="Cambria" panose="02040503050406030204" pitchFamily="18" charset="0"/>
                <a:ea typeface="Cambria" panose="02040503050406030204" pitchFamily="18" charset="0"/>
              </a:rPr>
              <a:t> Nam- </a:t>
            </a:r>
            <a:r>
              <a:rPr lang="en-US" sz="2400" b="1" i="1" dirty="0" err="1">
                <a:effectLst/>
                <a:latin typeface="Cambria" panose="02040503050406030204" pitchFamily="18" charset="0"/>
                <a:ea typeface="Cambria" panose="02040503050406030204" pitchFamily="18" charset="0"/>
              </a:rPr>
              <a:t>Phạm</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Ngũ</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Lão</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Vị</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tướng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lập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nhiều</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chiến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công</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hiển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hách</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biệt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đã</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giúp</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nhà</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Trần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hai</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lần</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đánh</a:t>
            </a:r>
            <a:r>
              <a:rPr lang="en-US" sz="2400" b="1" i="1" dirty="0">
                <a:effectLst/>
                <a:latin typeface="Cambria" panose="02040503050406030204" pitchFamily="18" charset="0"/>
                <a:ea typeface="Cambria" panose="02040503050406030204" pitchFamily="18" charset="0"/>
              </a:rPr>
              <a:t> tan </a:t>
            </a:r>
            <a:r>
              <a:rPr lang="en-US" sz="2400" b="1" i="1" dirty="0" err="1">
                <a:effectLst/>
                <a:latin typeface="Cambria" panose="02040503050406030204" pitchFamily="18" charset="0"/>
                <a:ea typeface="Cambria" panose="02040503050406030204" pitchFamily="18" charset="0"/>
              </a:rPr>
              <a:t>giặc</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Nguyên</a:t>
            </a:r>
            <a:r>
              <a:rPr lang="en-US" sz="2400" b="1" i="1" dirty="0">
                <a:effectLst/>
                <a:latin typeface="Cambria" panose="02040503050406030204" pitchFamily="18" charset="0"/>
                <a:ea typeface="Cambria" panose="020405030504060302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6"/>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spd="slow">
    <p:wipe/>
  </p:transition>
</p:sld>
</file>

<file path=ppt/theme/theme1.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247</TotalTime>
  <Words>1187</Words>
  <Application>Microsoft Office PowerPoint</Application>
  <PresentationFormat>Widescreen</PresentationFormat>
  <Paragraphs>74</Paragraphs>
  <Slides>30</Slides>
  <Notes>18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30</vt:i4>
      </vt:variant>
    </vt:vector>
  </HeadingPairs>
  <TitlesOfParts>
    <vt:vector size="47" baseType="lpstr">
      <vt:lpstr>等线</vt:lpstr>
      <vt:lpstr>等线 Light</vt:lpstr>
      <vt:lpstr>Microsoft YaHei</vt:lpstr>
      <vt:lpstr>Arial</vt:lpstr>
      <vt:lpstr>Calibri</vt:lpstr>
      <vt:lpstr>Cambria</vt:lpstr>
      <vt:lpstr>Lato Hairline</vt:lpstr>
      <vt:lpstr>Lato Light</vt:lpstr>
      <vt:lpstr>Lato Regular</vt:lpstr>
      <vt:lpstr>Times New Roman</vt:lpstr>
      <vt:lpstr>Wingdings</vt:lpstr>
      <vt:lpstr>zihun7hao-wennuantongzhiti</vt:lpstr>
      <vt:lpstr>字魂105号-简雅黑</vt:lpstr>
      <vt:lpstr>字魂59号-创粗黑</vt:lpstr>
      <vt:lpstr>千图网海量PPT模板www.58pic.com​​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59</cp:revision>
  <dcterms:created xsi:type="dcterms:W3CDTF">2023-12-08T12:42:41Z</dcterms:created>
  <dcterms:modified xsi:type="dcterms:W3CDTF">2025-03-05T03:29:36Z</dcterms:modified>
</cp:coreProperties>
</file>