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20" r:id="rId2"/>
    <p:sldId id="36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00AB994-CD52-D1F0-C156-3390F8482C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1" y="152400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Việt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200775" y="3371850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082 0.5972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578 0.317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086 0.190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44063 -0.070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31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279</Words>
  <Application>Microsoft Office PowerPoint</Application>
  <PresentationFormat>Widescreen</PresentationFormat>
  <Paragraphs>41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Arial</vt:lpstr>
      <vt:lpstr>Calibri</vt:lpstr>
      <vt:lpstr>UTM Duepuntozero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2023-07-12T12:41:36Z</dcterms:created>
  <dcterms:modified xsi:type="dcterms:W3CDTF">2025-09-28T13:23:50Z</dcterms:modified>
</cp:coreProperties>
</file>