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327" r:id="rId3"/>
    <p:sldId id="326" r:id="rId4"/>
    <p:sldId id="316" r:id="rId5"/>
    <p:sldId id="290" r:id="rId6"/>
    <p:sldId id="291" r:id="rId7"/>
    <p:sldId id="318" r:id="rId8"/>
    <p:sldId id="319" r:id="rId9"/>
    <p:sldId id="320" r:id="rId10"/>
    <p:sldId id="321" r:id="rId11"/>
    <p:sldId id="322" r:id="rId12"/>
    <p:sldId id="307" r:id="rId13"/>
    <p:sldId id="328" r:id="rId14"/>
    <p:sldId id="312" r:id="rId15"/>
    <p:sldId id="323" r:id="rId16"/>
    <p:sldId id="324" r:id="rId17"/>
    <p:sldId id="325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2613-9C4D-481D-AA35-B9DF9CB89DB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B78-A37C-463A-94A3-F7657E2C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Nhớ lại bố cục một bài báo cáo nào!</a:t>
            </a:r>
          </a:p>
        </p:txBody>
      </p:sp>
    </p:spTree>
    <p:extLst>
      <p:ext uri="{BB962C8B-B14F-4D97-AF65-F5344CB8AC3E}">
        <p14:creationId xmlns:p14="http://schemas.microsoft.com/office/powerpoint/2010/main" val="199331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Tham khảo trang 28 SHS để trình bày</a:t>
            </a:r>
          </a:p>
          <a:p>
            <a:r>
              <a:rPr lang="en-US"/>
              <a:t>GV cùng HS linh động tổ chức làm việc nhóm vào bảng nhóm nhé!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3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C1273-D53D-4B25-AB11-E37B46BDA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21B7-5058-ED75-FD69-B14FBFF40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CD311-1D15-5A7B-E597-AF5194047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6B78A-1521-E4C2-9A06-A2FA8D9B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B3520-D6B4-129F-5CFE-13508289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32A4-D0FC-AFDE-3047-349DBBCC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27C9-9EEC-4B9A-CD22-5CE4101A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5E9D6-3EB6-85B4-212B-9F250148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92D43-D1AC-92DD-F911-30236E62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9834C-26EB-DE96-38BD-A602138C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C2A83-1B16-AC15-0E82-4E9446F6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ECAC0-03B3-F1E9-9F18-5D13279FD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576D9-97F8-BFC7-4508-165FD1227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BD344-54C4-7307-C715-84282F23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4E37-60C1-396A-3510-505CDDE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C0C38-575E-BB3D-EF34-9E373CEA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9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rgbClr val="FFF1DB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2" y="15122"/>
            <a:ext cx="12191999" cy="6834591"/>
            <a:chOff x="0" y="11341"/>
            <a:chExt cx="9143999" cy="5125943"/>
          </a:xfrm>
        </p:grpSpPr>
        <p:sp>
          <p:nvSpPr>
            <p:cNvPr id="37" name="Google Shape;37;p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1375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7A67-167A-0B5F-8A86-F24F9967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0E83-7513-6563-5B09-0F0EB0C5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0B162-9FD0-33EC-276D-65C3561C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008E-86C4-B595-F1FD-2E4E9055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769B-9058-BD3D-7CD7-E9A795EC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D0FB-0F26-CC2E-1F28-F35B526E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0977-724C-DEE7-3C19-43462F087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93574-48A2-C99B-271C-092A86A9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DAEEE-5A06-FD3D-5E7B-3DD1F8B7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508B-9990-8FD1-72EC-92028678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9F31-01D9-9288-98C4-4D619AFF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94551-7078-4F8B-599F-159C01CC8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FB68E-A693-89D7-1560-8059C43B9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115F-D86B-C4A3-2F9A-03A6855A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920C1-9859-C329-66BC-8E70FCEF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36A98-F8C3-E36E-824F-964D5CEC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5E4A-DA58-4005-C92F-A67463D5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A7FF7-8F2C-FF02-18B6-B010E558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EC541-0430-B22E-8B32-3F3E0D1EB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98AF3-5635-8704-4C7D-960ECB6C6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D6011-62B0-FF8F-6C5E-692D823AE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CE8D5-4324-AB15-6A5B-5E49B3F0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6F790-4277-54BB-CE30-F53CEB8C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02250-6160-94B8-4298-71C80EDA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4E39-B38A-0E21-C56D-2353490A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0DB19-E246-C03E-4B4C-5FE2A3A7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A69BE-4D70-2702-4A9D-C11B54A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D1255-0239-03A9-8A4C-B6DC60E2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ADAAB-EA18-6E5F-D09B-FB275C07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19D9B-072E-60A8-129C-A428F0B7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F5465-DC38-8108-02E7-68344FC0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C742-3B5A-5293-D1BD-DA475DA6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DC411-4022-F521-C3E7-C446B987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69A64-41B8-6284-3641-5E1F109A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6D04C-3F10-E998-42F1-F893B075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EB06-5B7B-9304-D681-5C5FF51A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EB8A4-2A47-56B4-2E7E-ECB91DC1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E44A-C359-BA5F-F2AA-894A5F13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A5139-2160-E340-6BBD-B2246673A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DF2A3-F9A2-8E8D-D0F8-B8B687CC7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F5669-7A3B-2324-5F7E-7FB8CB7D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9D436-2EC7-66A1-57C7-A6ED5BAD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50615-963F-4993-F585-1427465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1E0A5B-2F91-BAC0-BABA-61CE73951D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175" y="200025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8.wdp"/><Relationship Id="rId18" Type="http://schemas.openxmlformats.org/officeDocument/2006/relationships/image" Target="../media/image4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image" Target="../media/image3.pn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microsoft.com/office/2007/relationships/hdphoto" Target="../media/hdphoto3.wdp"/><Relationship Id="rId15" Type="http://schemas.openxmlformats.org/officeDocument/2006/relationships/image" Target="../media/image37.png"/><Relationship Id="rId10" Type="http://schemas.microsoft.com/office/2007/relationships/hdphoto" Target="../media/hdphoto7.wdp"/><Relationship Id="rId19" Type="http://schemas.microsoft.com/office/2007/relationships/hdphoto" Target="../media/hdphoto9.wdp"/><Relationship Id="rId4" Type="http://schemas.openxmlformats.org/officeDocument/2006/relationships/image" Target="../media/image4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46.png"/><Relationship Id="rId17" Type="http://schemas.microsoft.com/office/2007/relationships/hdphoto" Target="../media/hdphoto12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5.gif"/><Relationship Id="rId5" Type="http://schemas.openxmlformats.org/officeDocument/2006/relationships/image" Target="../media/image4.png"/><Relationship Id="rId15" Type="http://schemas.openxmlformats.org/officeDocument/2006/relationships/image" Target="../media/image48.png"/><Relationship Id="rId10" Type="http://schemas.openxmlformats.org/officeDocument/2006/relationships/image" Target="../media/image44.png"/><Relationship Id="rId4" Type="http://schemas.microsoft.com/office/2007/relationships/hdphoto" Target="../media/hdphoto2.wdp"/><Relationship Id="rId9" Type="http://schemas.openxmlformats.org/officeDocument/2006/relationships/image" Target="../media/image43.png"/><Relationship Id="rId1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8.wdp"/><Relationship Id="rId18" Type="http://schemas.openxmlformats.org/officeDocument/2006/relationships/image" Target="../media/image4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image" Target="../media/image3.png"/><Relationship Id="rId16" Type="http://schemas.openxmlformats.org/officeDocument/2006/relationships/image" Target="../media/image38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microsoft.com/office/2007/relationships/hdphoto" Target="../media/hdphoto3.wdp"/><Relationship Id="rId15" Type="http://schemas.openxmlformats.org/officeDocument/2006/relationships/image" Target="../media/image37.png"/><Relationship Id="rId10" Type="http://schemas.microsoft.com/office/2007/relationships/hdphoto" Target="../media/hdphoto7.wdp"/><Relationship Id="rId19" Type="http://schemas.microsoft.com/office/2007/relationships/hdphoto" Target="../media/hdphoto9.wdp"/><Relationship Id="rId4" Type="http://schemas.openxmlformats.org/officeDocument/2006/relationships/image" Target="../media/image4.pn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13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4.wdp"/><Relationship Id="rId5" Type="http://schemas.microsoft.com/office/2007/relationships/hdphoto" Target="../media/hdphoto2.wdp"/><Relationship Id="rId15" Type="http://schemas.openxmlformats.org/officeDocument/2006/relationships/image" Target="../media/image7.png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image" Target="../media/image54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0D9C7-77D5-D06C-065E-2C65F1E5AFCF}"/>
              </a:ext>
            </a:extLst>
          </p:cNvPr>
          <p:cNvGrpSpPr/>
          <p:nvPr/>
        </p:nvGrpSpPr>
        <p:grpSpPr>
          <a:xfrm>
            <a:off x="930745" y="656839"/>
            <a:ext cx="10454980" cy="5584571"/>
            <a:chOff x="930745" y="656839"/>
            <a:chExt cx="10454980" cy="5584571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EC9132-19C7-4FB3-9422-01017C6AAAB0}"/>
                </a:ext>
              </a:extLst>
            </p:cNvPr>
            <p:cNvSpPr/>
            <p:nvPr/>
          </p:nvSpPr>
          <p:spPr>
            <a:xfrm>
              <a:off x="930745" y="656839"/>
              <a:ext cx="10454980" cy="55845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C32F2-F48F-CD3E-27D1-9AE38A0C1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852" y="1544775"/>
            <a:ext cx="3145809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F9F15-AD8F-BEAC-FACD-305D6CF7CD48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03F515-B340-E0CC-7262-FF3F8BE0D752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DBB3A08-318F-9A18-89B0-34976EFB2AA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F5A17B1-9E3A-0D5F-84FE-665C91638F03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49ABC18-A7E1-4DB0-DA88-D72E5EA0F8FE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9F5BCD4-8E22-6048-CB48-8AE694D7BF35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7C6E59A-1E16-EB47-B4FD-194127B19FE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1886DD-8669-E813-3E1A-CE3BF6D70506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779CB25-5668-8B57-62C0-2066AB158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7617" y="2574027"/>
            <a:ext cx="9016765" cy="1749704"/>
          </a:xfrm>
          <a:prstGeom prst="rect">
            <a:avLst/>
          </a:prstGeom>
        </p:spPr>
      </p:pic>
      <p:pic>
        <p:nvPicPr>
          <p:cNvPr id="33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93CAF287-958D-E63A-FF10-AD4066DEB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954157" y="4131787"/>
            <a:ext cx="5737244" cy="26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Phân công nhiệm vụ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458" y="2737464"/>
            <a:ext cx="1604959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3250096" y="4174021"/>
            <a:ext cx="6370982" cy="11135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chức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164332" cy="5387008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AB343-AFAA-70C3-5409-3A932267B26F}"/>
              </a:ext>
            </a:extLst>
          </p:cNvPr>
          <p:cNvSpPr/>
          <p:nvPr/>
        </p:nvSpPr>
        <p:spPr>
          <a:xfrm>
            <a:off x="914400" y="2067339"/>
            <a:ext cx="2395330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nêu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7AF6422-332E-6FD1-D6D0-55F0E0C7865C}"/>
              </a:ext>
            </a:extLst>
          </p:cNvPr>
          <p:cNvSpPr/>
          <p:nvPr/>
        </p:nvSpPr>
        <p:spPr>
          <a:xfrm>
            <a:off x="3369365" y="2902226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BC89D-236A-D329-EC24-8C67C0ACDB56}"/>
              </a:ext>
            </a:extLst>
          </p:cNvPr>
          <p:cNvSpPr/>
          <p:nvPr/>
        </p:nvSpPr>
        <p:spPr>
          <a:xfrm>
            <a:off x="4075042" y="2176669"/>
            <a:ext cx="3120887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Trao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C3C69D-3E36-25CF-5420-4323D5367497}"/>
              </a:ext>
            </a:extLst>
          </p:cNvPr>
          <p:cNvSpPr/>
          <p:nvPr/>
        </p:nvSpPr>
        <p:spPr>
          <a:xfrm>
            <a:off x="7205869" y="2922104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52B3D-688E-1D83-D4F3-929CA62BBDED}"/>
              </a:ext>
            </a:extLst>
          </p:cNvPr>
          <p:cNvSpPr/>
          <p:nvPr/>
        </p:nvSpPr>
        <p:spPr>
          <a:xfrm>
            <a:off x="7911546" y="2196547"/>
            <a:ext cx="3617845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tọa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tổng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công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65EABD1-EC0A-81B5-56EF-F4A229AE30E1}"/>
              </a:ext>
            </a:extLst>
          </p:cNvPr>
          <p:cNvSpPr txBox="1"/>
          <p:nvPr/>
        </p:nvSpPr>
        <p:spPr>
          <a:xfrm>
            <a:off x="628208" y="275407"/>
            <a:ext cx="11033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0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2. Lập dàn ý.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8B4CD-31A5-B741-121B-489BA055DBAE}"/>
              </a:ext>
            </a:extLst>
          </p:cNvPr>
          <p:cNvSpPr txBox="1"/>
          <p:nvPr/>
        </p:nvSpPr>
        <p:spPr>
          <a:xfrm>
            <a:off x="1143361" y="879426"/>
            <a:ext cx="103996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Đóng vai nhóm trưởng, dựa vào các ý đã ghi chép, lập dàn ý báo cáo theo mẫu.</a:t>
            </a:r>
            <a:endParaRPr lang="en-US" sz="3200">
              <a:solidFill>
                <a:srgbClr val="000000"/>
              </a:solidFill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98244-A075-7779-1984-C2B23ABE5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007" y="2169493"/>
            <a:ext cx="11659987" cy="416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657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1ECF745-5984-4BB8-B152-4BE15820F47B}"/>
              </a:ext>
            </a:extLst>
          </p:cNvPr>
          <p:cNvGrpSpPr/>
          <p:nvPr/>
        </p:nvGrpSpPr>
        <p:grpSpPr>
          <a:xfrm>
            <a:off x="4795979" y="813742"/>
            <a:ext cx="6500639" cy="5429896"/>
            <a:chOff x="4795979" y="813742"/>
            <a:chExt cx="6500639" cy="54298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6EEFB3-AB23-46B0-AD1B-2275BFC0C3CF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13">
              <a:extLst>
                <a:ext uri="{FF2B5EF4-FFF2-40B4-BE49-F238E27FC236}">
                  <a16:creationId xmlns:a16="http://schemas.microsoft.com/office/drawing/2014/main" id="{F154D2E0-194F-43FF-B26F-102C846C8EFB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C05F1-EA02-4F1B-90DF-94C584AFF00D}"/>
              </a:ext>
            </a:extLst>
          </p:cNvPr>
          <p:cNvSpPr txBox="1"/>
          <p:nvPr/>
        </p:nvSpPr>
        <p:spPr>
          <a:xfrm>
            <a:off x="5029201" y="2506345"/>
            <a:ext cx="5705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Góp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sửa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dàn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</a:t>
            </a: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195891"/>
            <a:ext cx="2036400" cy="20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icker Transparent Cute Png Download - Rainbow Cartoon Png Clipart - Full  Size Clipart (#2132105) - PinClipart">
            <a:extLst>
              <a:ext uri="{FF2B5EF4-FFF2-40B4-BE49-F238E27FC236}">
                <a16:creationId xmlns:a16="http://schemas.microsoft.com/office/drawing/2014/main" id="{4D732E72-9A54-41E0-B9A5-1005CE75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10" y="-163057"/>
            <a:ext cx="5226284" cy="29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NE Creators' Stickers - Wen small meow 5 Example with GIF Animation">
            <a:extLst>
              <a:ext uri="{FF2B5EF4-FFF2-40B4-BE49-F238E27FC236}">
                <a16:creationId xmlns:a16="http://schemas.microsoft.com/office/drawing/2014/main" id="{006E1EFF-3380-47DE-A123-E5C701CC5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8" y="4647901"/>
            <a:ext cx="2771514" cy="25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C8A194E0-DCBC-4F7F-A4BC-EE67FAE5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8" y="1850607"/>
            <a:ext cx="3821727" cy="5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64946E82-FE84-4717-908A-16C85B6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1010289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FADD3A91-1B47-4827-8925-180FB490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48" y="2893441"/>
            <a:ext cx="888819" cy="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ủ đề các đồ dùng học tập">
            <a:extLst>
              <a:ext uri="{FF2B5EF4-FFF2-40B4-BE49-F238E27FC236}">
                <a16:creationId xmlns:a16="http://schemas.microsoft.com/office/drawing/2014/main" id="{6A4B2F52-8746-476A-921D-05A9487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5" y="45372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D54AFAE4-595F-3CCD-EE0E-C1F9C43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8" y="2649546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36113-EABB-50C2-589C-4D8432D31A5C}"/>
              </a:ext>
            </a:extLst>
          </p:cNvPr>
          <p:cNvSpPr txBox="1"/>
          <p:nvPr/>
        </p:nvSpPr>
        <p:spPr>
          <a:xfrm>
            <a:off x="1192695" y="637638"/>
            <a:ext cx="10038522" cy="851297"/>
          </a:xfrm>
          <a:custGeom>
            <a:avLst/>
            <a:gdLst>
              <a:gd name="connsiteX0" fmla="*/ 0 w 10038522"/>
              <a:gd name="connsiteY0" fmla="*/ 141886 h 851297"/>
              <a:gd name="connsiteX1" fmla="*/ 141886 w 10038522"/>
              <a:gd name="connsiteY1" fmla="*/ 0 h 851297"/>
              <a:gd name="connsiteX2" fmla="*/ 520600 w 10038522"/>
              <a:gd name="connsiteY2" fmla="*/ 0 h 851297"/>
              <a:gd name="connsiteX3" fmla="*/ 1094409 w 10038522"/>
              <a:gd name="connsiteY3" fmla="*/ 0 h 851297"/>
              <a:gd name="connsiteX4" fmla="*/ 1765765 w 10038522"/>
              <a:gd name="connsiteY4" fmla="*/ 0 h 851297"/>
              <a:gd name="connsiteX5" fmla="*/ 2242026 w 10038522"/>
              <a:gd name="connsiteY5" fmla="*/ 0 h 851297"/>
              <a:gd name="connsiteX6" fmla="*/ 2523193 w 10038522"/>
              <a:gd name="connsiteY6" fmla="*/ 0 h 851297"/>
              <a:gd name="connsiteX7" fmla="*/ 3097001 w 10038522"/>
              <a:gd name="connsiteY7" fmla="*/ 0 h 851297"/>
              <a:gd name="connsiteX8" fmla="*/ 3475715 w 10038522"/>
              <a:gd name="connsiteY8" fmla="*/ 0 h 851297"/>
              <a:gd name="connsiteX9" fmla="*/ 4244619 w 10038522"/>
              <a:gd name="connsiteY9" fmla="*/ 0 h 851297"/>
              <a:gd name="connsiteX10" fmla="*/ 4623333 w 10038522"/>
              <a:gd name="connsiteY10" fmla="*/ 0 h 851297"/>
              <a:gd name="connsiteX11" fmla="*/ 5197142 w 10038522"/>
              <a:gd name="connsiteY11" fmla="*/ 0 h 851297"/>
              <a:gd name="connsiteX12" fmla="*/ 5673403 w 10038522"/>
              <a:gd name="connsiteY12" fmla="*/ 0 h 851297"/>
              <a:gd name="connsiteX13" fmla="*/ 6149664 w 10038522"/>
              <a:gd name="connsiteY13" fmla="*/ 0 h 851297"/>
              <a:gd name="connsiteX14" fmla="*/ 6625926 w 10038522"/>
              <a:gd name="connsiteY14" fmla="*/ 0 h 851297"/>
              <a:gd name="connsiteX15" fmla="*/ 7004640 w 10038522"/>
              <a:gd name="connsiteY15" fmla="*/ 0 h 851297"/>
              <a:gd name="connsiteX16" fmla="*/ 7578448 w 10038522"/>
              <a:gd name="connsiteY16" fmla="*/ 0 h 851297"/>
              <a:gd name="connsiteX17" fmla="*/ 8152257 w 10038522"/>
              <a:gd name="connsiteY17" fmla="*/ 0 h 851297"/>
              <a:gd name="connsiteX18" fmla="*/ 8823614 w 10038522"/>
              <a:gd name="connsiteY18" fmla="*/ 0 h 851297"/>
              <a:gd name="connsiteX19" fmla="*/ 9202327 w 10038522"/>
              <a:gd name="connsiteY19" fmla="*/ 0 h 851297"/>
              <a:gd name="connsiteX20" fmla="*/ 9896636 w 10038522"/>
              <a:gd name="connsiteY20" fmla="*/ 0 h 851297"/>
              <a:gd name="connsiteX21" fmla="*/ 10038522 w 10038522"/>
              <a:gd name="connsiteY21" fmla="*/ 141886 h 851297"/>
              <a:gd name="connsiteX22" fmla="*/ 10038522 w 10038522"/>
              <a:gd name="connsiteY22" fmla="*/ 709411 h 851297"/>
              <a:gd name="connsiteX23" fmla="*/ 9896636 w 10038522"/>
              <a:gd name="connsiteY23" fmla="*/ 851297 h 851297"/>
              <a:gd name="connsiteX24" fmla="*/ 9225280 w 10038522"/>
              <a:gd name="connsiteY24" fmla="*/ 851297 h 851297"/>
              <a:gd name="connsiteX25" fmla="*/ 8456376 w 10038522"/>
              <a:gd name="connsiteY25" fmla="*/ 851297 h 851297"/>
              <a:gd name="connsiteX26" fmla="*/ 7785020 w 10038522"/>
              <a:gd name="connsiteY26" fmla="*/ 851297 h 851297"/>
              <a:gd name="connsiteX27" fmla="*/ 7211211 w 10038522"/>
              <a:gd name="connsiteY27" fmla="*/ 851297 h 851297"/>
              <a:gd name="connsiteX28" fmla="*/ 6832497 w 10038522"/>
              <a:gd name="connsiteY28" fmla="*/ 851297 h 851297"/>
              <a:gd name="connsiteX29" fmla="*/ 6551331 w 10038522"/>
              <a:gd name="connsiteY29" fmla="*/ 851297 h 851297"/>
              <a:gd name="connsiteX30" fmla="*/ 5879974 w 10038522"/>
              <a:gd name="connsiteY30" fmla="*/ 851297 h 851297"/>
              <a:gd name="connsiteX31" fmla="*/ 5598808 w 10038522"/>
              <a:gd name="connsiteY31" fmla="*/ 851297 h 851297"/>
              <a:gd name="connsiteX32" fmla="*/ 5024999 w 10038522"/>
              <a:gd name="connsiteY32" fmla="*/ 851297 h 851297"/>
              <a:gd name="connsiteX33" fmla="*/ 4451190 w 10038522"/>
              <a:gd name="connsiteY33" fmla="*/ 851297 h 851297"/>
              <a:gd name="connsiteX34" fmla="*/ 3877381 w 10038522"/>
              <a:gd name="connsiteY34" fmla="*/ 851297 h 851297"/>
              <a:gd name="connsiteX35" fmla="*/ 3303573 w 10038522"/>
              <a:gd name="connsiteY35" fmla="*/ 851297 h 851297"/>
              <a:gd name="connsiteX36" fmla="*/ 2827311 w 10038522"/>
              <a:gd name="connsiteY36" fmla="*/ 851297 h 851297"/>
              <a:gd name="connsiteX37" fmla="*/ 2351050 w 10038522"/>
              <a:gd name="connsiteY37" fmla="*/ 851297 h 851297"/>
              <a:gd name="connsiteX38" fmla="*/ 1874789 w 10038522"/>
              <a:gd name="connsiteY38" fmla="*/ 851297 h 851297"/>
              <a:gd name="connsiteX39" fmla="*/ 1496075 w 10038522"/>
              <a:gd name="connsiteY39" fmla="*/ 851297 h 851297"/>
              <a:gd name="connsiteX40" fmla="*/ 922266 w 10038522"/>
              <a:gd name="connsiteY40" fmla="*/ 851297 h 851297"/>
              <a:gd name="connsiteX41" fmla="*/ 141886 w 10038522"/>
              <a:gd name="connsiteY41" fmla="*/ 851297 h 851297"/>
              <a:gd name="connsiteX42" fmla="*/ 0 w 10038522"/>
              <a:gd name="connsiteY42" fmla="*/ 709411 h 851297"/>
              <a:gd name="connsiteX43" fmla="*/ 0 w 10038522"/>
              <a:gd name="connsiteY43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8522" h="851297" fill="none" extrusionOk="0">
                <a:moveTo>
                  <a:pt x="0" y="141886"/>
                </a:moveTo>
                <a:cubicBezTo>
                  <a:pt x="-3409" y="57697"/>
                  <a:pt x="66200" y="6996"/>
                  <a:pt x="141886" y="0"/>
                </a:cubicBezTo>
                <a:cubicBezTo>
                  <a:pt x="308181" y="-35230"/>
                  <a:pt x="367705" y="13870"/>
                  <a:pt x="520600" y="0"/>
                </a:cubicBezTo>
                <a:cubicBezTo>
                  <a:pt x="673495" y="-13870"/>
                  <a:pt x="953422" y="30752"/>
                  <a:pt x="1094409" y="0"/>
                </a:cubicBezTo>
                <a:cubicBezTo>
                  <a:pt x="1235396" y="-30752"/>
                  <a:pt x="1438686" y="18626"/>
                  <a:pt x="1765765" y="0"/>
                </a:cubicBezTo>
                <a:cubicBezTo>
                  <a:pt x="2092844" y="-18626"/>
                  <a:pt x="2017926" y="45191"/>
                  <a:pt x="2242026" y="0"/>
                </a:cubicBezTo>
                <a:cubicBezTo>
                  <a:pt x="2466126" y="-45191"/>
                  <a:pt x="2402179" y="22655"/>
                  <a:pt x="2523193" y="0"/>
                </a:cubicBezTo>
                <a:cubicBezTo>
                  <a:pt x="2644207" y="-22655"/>
                  <a:pt x="2896617" y="65504"/>
                  <a:pt x="3097001" y="0"/>
                </a:cubicBezTo>
                <a:cubicBezTo>
                  <a:pt x="3297385" y="-65504"/>
                  <a:pt x="3370250" y="34088"/>
                  <a:pt x="3475715" y="0"/>
                </a:cubicBezTo>
                <a:cubicBezTo>
                  <a:pt x="3581180" y="-34088"/>
                  <a:pt x="3997601" y="11937"/>
                  <a:pt x="4244619" y="0"/>
                </a:cubicBezTo>
                <a:cubicBezTo>
                  <a:pt x="4491637" y="-11937"/>
                  <a:pt x="4447919" y="36292"/>
                  <a:pt x="4623333" y="0"/>
                </a:cubicBezTo>
                <a:cubicBezTo>
                  <a:pt x="4798747" y="-36292"/>
                  <a:pt x="5052588" y="15038"/>
                  <a:pt x="5197142" y="0"/>
                </a:cubicBezTo>
                <a:cubicBezTo>
                  <a:pt x="5341696" y="-15038"/>
                  <a:pt x="5474667" y="16510"/>
                  <a:pt x="5673403" y="0"/>
                </a:cubicBezTo>
                <a:cubicBezTo>
                  <a:pt x="5872139" y="-16510"/>
                  <a:pt x="6037077" y="31095"/>
                  <a:pt x="6149664" y="0"/>
                </a:cubicBezTo>
                <a:cubicBezTo>
                  <a:pt x="6262251" y="-31095"/>
                  <a:pt x="6501247" y="4412"/>
                  <a:pt x="6625926" y="0"/>
                </a:cubicBezTo>
                <a:cubicBezTo>
                  <a:pt x="6750605" y="-4412"/>
                  <a:pt x="6892958" y="37628"/>
                  <a:pt x="7004640" y="0"/>
                </a:cubicBezTo>
                <a:cubicBezTo>
                  <a:pt x="7116322" y="-37628"/>
                  <a:pt x="7445822" y="36065"/>
                  <a:pt x="7578448" y="0"/>
                </a:cubicBezTo>
                <a:cubicBezTo>
                  <a:pt x="7711074" y="-36065"/>
                  <a:pt x="8036918" y="8905"/>
                  <a:pt x="8152257" y="0"/>
                </a:cubicBezTo>
                <a:cubicBezTo>
                  <a:pt x="8267596" y="-8905"/>
                  <a:pt x="8633790" y="68099"/>
                  <a:pt x="8823614" y="0"/>
                </a:cubicBezTo>
                <a:cubicBezTo>
                  <a:pt x="9013438" y="-68099"/>
                  <a:pt x="9055861" y="18522"/>
                  <a:pt x="9202327" y="0"/>
                </a:cubicBezTo>
                <a:cubicBezTo>
                  <a:pt x="9348793" y="-18522"/>
                  <a:pt x="9598922" y="72240"/>
                  <a:pt x="9896636" y="0"/>
                </a:cubicBezTo>
                <a:cubicBezTo>
                  <a:pt x="9975610" y="4832"/>
                  <a:pt x="10046192" y="61971"/>
                  <a:pt x="10038522" y="141886"/>
                </a:cubicBezTo>
                <a:cubicBezTo>
                  <a:pt x="10065939" y="259186"/>
                  <a:pt x="10030789" y="509885"/>
                  <a:pt x="10038522" y="709411"/>
                </a:cubicBezTo>
                <a:cubicBezTo>
                  <a:pt x="10022999" y="779689"/>
                  <a:pt x="9987296" y="850676"/>
                  <a:pt x="9896636" y="851297"/>
                </a:cubicBezTo>
                <a:cubicBezTo>
                  <a:pt x="9638647" y="889693"/>
                  <a:pt x="9469698" y="818109"/>
                  <a:pt x="9225280" y="851297"/>
                </a:cubicBezTo>
                <a:cubicBezTo>
                  <a:pt x="8980862" y="884485"/>
                  <a:pt x="8759025" y="841108"/>
                  <a:pt x="8456376" y="851297"/>
                </a:cubicBezTo>
                <a:cubicBezTo>
                  <a:pt x="8153727" y="861486"/>
                  <a:pt x="7953439" y="801723"/>
                  <a:pt x="7785020" y="851297"/>
                </a:cubicBezTo>
                <a:cubicBezTo>
                  <a:pt x="7616601" y="900871"/>
                  <a:pt x="7383934" y="796132"/>
                  <a:pt x="7211211" y="851297"/>
                </a:cubicBezTo>
                <a:cubicBezTo>
                  <a:pt x="7038488" y="906462"/>
                  <a:pt x="6959574" y="830938"/>
                  <a:pt x="6832497" y="851297"/>
                </a:cubicBezTo>
                <a:cubicBezTo>
                  <a:pt x="6705420" y="871656"/>
                  <a:pt x="6657948" y="830334"/>
                  <a:pt x="6551331" y="851297"/>
                </a:cubicBezTo>
                <a:cubicBezTo>
                  <a:pt x="6444714" y="872260"/>
                  <a:pt x="6187741" y="825539"/>
                  <a:pt x="5879974" y="851297"/>
                </a:cubicBezTo>
                <a:cubicBezTo>
                  <a:pt x="5572207" y="877055"/>
                  <a:pt x="5709005" y="818415"/>
                  <a:pt x="5598808" y="851297"/>
                </a:cubicBezTo>
                <a:cubicBezTo>
                  <a:pt x="5488611" y="884179"/>
                  <a:pt x="5223545" y="817929"/>
                  <a:pt x="5024999" y="851297"/>
                </a:cubicBezTo>
                <a:cubicBezTo>
                  <a:pt x="4826453" y="884665"/>
                  <a:pt x="4667667" y="834108"/>
                  <a:pt x="4451190" y="851297"/>
                </a:cubicBezTo>
                <a:cubicBezTo>
                  <a:pt x="4234713" y="868486"/>
                  <a:pt x="4021877" y="823985"/>
                  <a:pt x="3877381" y="851297"/>
                </a:cubicBezTo>
                <a:cubicBezTo>
                  <a:pt x="3732885" y="878609"/>
                  <a:pt x="3518940" y="821478"/>
                  <a:pt x="3303573" y="851297"/>
                </a:cubicBezTo>
                <a:cubicBezTo>
                  <a:pt x="3088206" y="881116"/>
                  <a:pt x="2988873" y="827147"/>
                  <a:pt x="2827311" y="851297"/>
                </a:cubicBezTo>
                <a:cubicBezTo>
                  <a:pt x="2665749" y="875447"/>
                  <a:pt x="2507751" y="813466"/>
                  <a:pt x="2351050" y="851297"/>
                </a:cubicBezTo>
                <a:cubicBezTo>
                  <a:pt x="2194349" y="889128"/>
                  <a:pt x="2048155" y="810049"/>
                  <a:pt x="1874789" y="851297"/>
                </a:cubicBezTo>
                <a:cubicBezTo>
                  <a:pt x="1701423" y="892545"/>
                  <a:pt x="1625637" y="817475"/>
                  <a:pt x="1496075" y="851297"/>
                </a:cubicBezTo>
                <a:cubicBezTo>
                  <a:pt x="1366513" y="885119"/>
                  <a:pt x="1104125" y="810610"/>
                  <a:pt x="922266" y="851297"/>
                </a:cubicBezTo>
                <a:cubicBezTo>
                  <a:pt x="740407" y="891984"/>
                  <a:pt x="531650" y="772961"/>
                  <a:pt x="141886" y="851297"/>
                </a:cubicBezTo>
                <a:cubicBezTo>
                  <a:pt x="46446" y="838094"/>
                  <a:pt x="-4694" y="800664"/>
                  <a:pt x="0" y="709411"/>
                </a:cubicBezTo>
                <a:cubicBezTo>
                  <a:pt x="-532" y="444423"/>
                  <a:pt x="15773" y="386932"/>
                  <a:pt x="0" y="141886"/>
                </a:cubicBezTo>
                <a:close/>
              </a:path>
              <a:path w="1003852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62320" y="-25302"/>
                  <a:pt x="596235" y="55792"/>
                  <a:pt x="813242" y="0"/>
                </a:cubicBezTo>
                <a:cubicBezTo>
                  <a:pt x="1030249" y="-55792"/>
                  <a:pt x="1246686" y="59243"/>
                  <a:pt x="1582146" y="0"/>
                </a:cubicBezTo>
                <a:cubicBezTo>
                  <a:pt x="1917606" y="-59243"/>
                  <a:pt x="2141466" y="82234"/>
                  <a:pt x="2351050" y="0"/>
                </a:cubicBezTo>
                <a:cubicBezTo>
                  <a:pt x="2560634" y="-82234"/>
                  <a:pt x="2659546" y="42767"/>
                  <a:pt x="2827311" y="0"/>
                </a:cubicBezTo>
                <a:cubicBezTo>
                  <a:pt x="2995076" y="-42767"/>
                  <a:pt x="3396699" y="81804"/>
                  <a:pt x="3596215" y="0"/>
                </a:cubicBezTo>
                <a:cubicBezTo>
                  <a:pt x="3795731" y="-81804"/>
                  <a:pt x="3987883" y="36258"/>
                  <a:pt x="4365119" y="0"/>
                </a:cubicBezTo>
                <a:cubicBezTo>
                  <a:pt x="4742355" y="-36258"/>
                  <a:pt x="4641242" y="10844"/>
                  <a:pt x="4841380" y="0"/>
                </a:cubicBezTo>
                <a:cubicBezTo>
                  <a:pt x="5041518" y="-10844"/>
                  <a:pt x="5125230" y="9326"/>
                  <a:pt x="5317642" y="0"/>
                </a:cubicBezTo>
                <a:cubicBezTo>
                  <a:pt x="5510054" y="-9326"/>
                  <a:pt x="5666695" y="45595"/>
                  <a:pt x="5891450" y="0"/>
                </a:cubicBezTo>
                <a:cubicBezTo>
                  <a:pt x="6116205" y="-45595"/>
                  <a:pt x="6084084" y="4675"/>
                  <a:pt x="6172617" y="0"/>
                </a:cubicBezTo>
                <a:cubicBezTo>
                  <a:pt x="6261150" y="-4675"/>
                  <a:pt x="6480116" y="50005"/>
                  <a:pt x="6746426" y="0"/>
                </a:cubicBezTo>
                <a:cubicBezTo>
                  <a:pt x="7012736" y="-50005"/>
                  <a:pt x="7043730" y="37494"/>
                  <a:pt x="7320234" y="0"/>
                </a:cubicBezTo>
                <a:cubicBezTo>
                  <a:pt x="7596738" y="-37494"/>
                  <a:pt x="7842027" y="91457"/>
                  <a:pt x="8089138" y="0"/>
                </a:cubicBezTo>
                <a:cubicBezTo>
                  <a:pt x="8336249" y="-91457"/>
                  <a:pt x="8499776" y="17467"/>
                  <a:pt x="8858042" y="0"/>
                </a:cubicBezTo>
                <a:cubicBezTo>
                  <a:pt x="9216308" y="-17467"/>
                  <a:pt x="9388809" y="54070"/>
                  <a:pt x="9896636" y="0"/>
                </a:cubicBezTo>
                <a:cubicBezTo>
                  <a:pt x="9984310" y="-8506"/>
                  <a:pt x="10028585" y="76976"/>
                  <a:pt x="10038522" y="141886"/>
                </a:cubicBezTo>
                <a:cubicBezTo>
                  <a:pt x="10089688" y="341343"/>
                  <a:pt x="10005884" y="527588"/>
                  <a:pt x="10038522" y="709411"/>
                </a:cubicBezTo>
                <a:cubicBezTo>
                  <a:pt x="10042236" y="770822"/>
                  <a:pt x="9974146" y="853263"/>
                  <a:pt x="9896636" y="851297"/>
                </a:cubicBezTo>
                <a:cubicBezTo>
                  <a:pt x="9698139" y="879313"/>
                  <a:pt x="9540430" y="826911"/>
                  <a:pt x="9420375" y="851297"/>
                </a:cubicBezTo>
                <a:cubicBezTo>
                  <a:pt x="9300320" y="875683"/>
                  <a:pt x="8894602" y="844942"/>
                  <a:pt x="8749018" y="851297"/>
                </a:cubicBezTo>
                <a:cubicBezTo>
                  <a:pt x="8603434" y="857652"/>
                  <a:pt x="8428780" y="849387"/>
                  <a:pt x="8272757" y="851297"/>
                </a:cubicBezTo>
                <a:cubicBezTo>
                  <a:pt x="8116734" y="853207"/>
                  <a:pt x="7822821" y="813294"/>
                  <a:pt x="7601401" y="851297"/>
                </a:cubicBezTo>
                <a:cubicBezTo>
                  <a:pt x="7379981" y="889300"/>
                  <a:pt x="7419545" y="846238"/>
                  <a:pt x="7320234" y="851297"/>
                </a:cubicBezTo>
                <a:cubicBezTo>
                  <a:pt x="7220923" y="856356"/>
                  <a:pt x="7079038" y="810241"/>
                  <a:pt x="6843973" y="851297"/>
                </a:cubicBezTo>
                <a:cubicBezTo>
                  <a:pt x="6608908" y="892353"/>
                  <a:pt x="6524481" y="848475"/>
                  <a:pt x="6367712" y="851297"/>
                </a:cubicBezTo>
                <a:cubicBezTo>
                  <a:pt x="6210943" y="854119"/>
                  <a:pt x="5992166" y="803634"/>
                  <a:pt x="5891450" y="851297"/>
                </a:cubicBezTo>
                <a:cubicBezTo>
                  <a:pt x="5790734" y="898960"/>
                  <a:pt x="5475528" y="815549"/>
                  <a:pt x="5122547" y="851297"/>
                </a:cubicBezTo>
                <a:cubicBezTo>
                  <a:pt x="4769566" y="887045"/>
                  <a:pt x="4753580" y="795248"/>
                  <a:pt x="4451190" y="851297"/>
                </a:cubicBezTo>
                <a:cubicBezTo>
                  <a:pt x="4148800" y="907346"/>
                  <a:pt x="4260540" y="823594"/>
                  <a:pt x="4072476" y="851297"/>
                </a:cubicBezTo>
                <a:cubicBezTo>
                  <a:pt x="3884412" y="879000"/>
                  <a:pt x="3877829" y="840085"/>
                  <a:pt x="3693763" y="851297"/>
                </a:cubicBezTo>
                <a:cubicBezTo>
                  <a:pt x="3509697" y="862509"/>
                  <a:pt x="3368462" y="848777"/>
                  <a:pt x="3119954" y="851297"/>
                </a:cubicBezTo>
                <a:cubicBezTo>
                  <a:pt x="2871446" y="853817"/>
                  <a:pt x="2785615" y="849754"/>
                  <a:pt x="2546145" y="851297"/>
                </a:cubicBezTo>
                <a:cubicBezTo>
                  <a:pt x="2306675" y="852840"/>
                  <a:pt x="2112187" y="810651"/>
                  <a:pt x="1972336" y="851297"/>
                </a:cubicBezTo>
                <a:cubicBezTo>
                  <a:pt x="1832485" y="891943"/>
                  <a:pt x="1629271" y="770894"/>
                  <a:pt x="1300980" y="851297"/>
                </a:cubicBezTo>
                <a:cubicBezTo>
                  <a:pt x="972689" y="931700"/>
                  <a:pt x="566581" y="766956"/>
                  <a:pt x="141886" y="851297"/>
                </a:cubicBezTo>
                <a:cubicBezTo>
                  <a:pt x="80436" y="835607"/>
                  <a:pt x="-580" y="797303"/>
                  <a:pt x="0" y="709411"/>
                </a:cubicBezTo>
                <a:cubicBezTo>
                  <a:pt x="-18055" y="484294"/>
                  <a:pt x="26402" y="375497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201B2-01DA-4F5C-F076-38364736C04F}"/>
              </a:ext>
            </a:extLst>
          </p:cNvPr>
          <p:cNvSpPr txBox="1"/>
          <p:nvPr/>
        </p:nvSpPr>
        <p:spPr>
          <a:xfrm>
            <a:off x="805069" y="1820394"/>
            <a:ext cx="10803835" cy="783193"/>
          </a:xfrm>
          <a:custGeom>
            <a:avLst/>
            <a:gdLst>
              <a:gd name="connsiteX0" fmla="*/ 0 w 10803835"/>
              <a:gd name="connsiteY0" fmla="*/ 130535 h 783193"/>
              <a:gd name="connsiteX1" fmla="*/ 130535 w 10803835"/>
              <a:gd name="connsiteY1" fmla="*/ 0 h 783193"/>
              <a:gd name="connsiteX2" fmla="*/ 610817 w 10803835"/>
              <a:gd name="connsiteY2" fmla="*/ 0 h 783193"/>
              <a:gd name="connsiteX3" fmla="*/ 1091098 w 10803835"/>
              <a:gd name="connsiteY3" fmla="*/ 0 h 783193"/>
              <a:gd name="connsiteX4" fmla="*/ 1360524 w 10803835"/>
              <a:gd name="connsiteY4" fmla="*/ 0 h 783193"/>
              <a:gd name="connsiteX5" fmla="*/ 1946233 w 10803835"/>
              <a:gd name="connsiteY5" fmla="*/ 0 h 783193"/>
              <a:gd name="connsiteX6" fmla="*/ 2321087 w 10803835"/>
              <a:gd name="connsiteY6" fmla="*/ 0 h 783193"/>
              <a:gd name="connsiteX7" fmla="*/ 3117652 w 10803835"/>
              <a:gd name="connsiteY7" fmla="*/ 0 h 783193"/>
              <a:gd name="connsiteX8" fmla="*/ 3492506 w 10803835"/>
              <a:gd name="connsiteY8" fmla="*/ 0 h 783193"/>
              <a:gd name="connsiteX9" fmla="*/ 4078215 w 10803835"/>
              <a:gd name="connsiteY9" fmla="*/ 0 h 783193"/>
              <a:gd name="connsiteX10" fmla="*/ 4558496 w 10803835"/>
              <a:gd name="connsiteY10" fmla="*/ 0 h 783193"/>
              <a:gd name="connsiteX11" fmla="*/ 5038778 w 10803835"/>
              <a:gd name="connsiteY11" fmla="*/ 0 h 783193"/>
              <a:gd name="connsiteX12" fmla="*/ 5519059 w 10803835"/>
              <a:gd name="connsiteY12" fmla="*/ 0 h 783193"/>
              <a:gd name="connsiteX13" fmla="*/ 5893913 w 10803835"/>
              <a:gd name="connsiteY13" fmla="*/ 0 h 783193"/>
              <a:gd name="connsiteX14" fmla="*/ 6479622 w 10803835"/>
              <a:gd name="connsiteY14" fmla="*/ 0 h 783193"/>
              <a:gd name="connsiteX15" fmla="*/ 7065332 w 10803835"/>
              <a:gd name="connsiteY15" fmla="*/ 0 h 783193"/>
              <a:gd name="connsiteX16" fmla="*/ 7756468 w 10803835"/>
              <a:gd name="connsiteY16" fmla="*/ 0 h 783193"/>
              <a:gd name="connsiteX17" fmla="*/ 8131322 w 10803835"/>
              <a:gd name="connsiteY17" fmla="*/ 0 h 783193"/>
              <a:gd name="connsiteX18" fmla="*/ 8717031 w 10803835"/>
              <a:gd name="connsiteY18" fmla="*/ 0 h 783193"/>
              <a:gd name="connsiteX19" fmla="*/ 9091885 w 10803835"/>
              <a:gd name="connsiteY19" fmla="*/ 0 h 783193"/>
              <a:gd name="connsiteX20" fmla="*/ 9677594 w 10803835"/>
              <a:gd name="connsiteY20" fmla="*/ 0 h 783193"/>
              <a:gd name="connsiteX21" fmla="*/ 9947021 w 10803835"/>
              <a:gd name="connsiteY21" fmla="*/ 0 h 783193"/>
              <a:gd name="connsiteX22" fmla="*/ 10673300 w 10803835"/>
              <a:gd name="connsiteY22" fmla="*/ 0 h 783193"/>
              <a:gd name="connsiteX23" fmla="*/ 10803835 w 10803835"/>
              <a:gd name="connsiteY23" fmla="*/ 130535 h 783193"/>
              <a:gd name="connsiteX24" fmla="*/ 10803835 w 10803835"/>
              <a:gd name="connsiteY24" fmla="*/ 652658 h 783193"/>
              <a:gd name="connsiteX25" fmla="*/ 10673300 w 10803835"/>
              <a:gd name="connsiteY25" fmla="*/ 783193 h 783193"/>
              <a:gd name="connsiteX26" fmla="*/ 10087591 w 10803835"/>
              <a:gd name="connsiteY26" fmla="*/ 783193 h 783193"/>
              <a:gd name="connsiteX27" fmla="*/ 9818165 w 10803835"/>
              <a:gd name="connsiteY27" fmla="*/ 783193 h 783193"/>
              <a:gd name="connsiteX28" fmla="*/ 9127028 w 10803835"/>
              <a:gd name="connsiteY28" fmla="*/ 783193 h 783193"/>
              <a:gd name="connsiteX29" fmla="*/ 8857602 w 10803835"/>
              <a:gd name="connsiteY29" fmla="*/ 783193 h 783193"/>
              <a:gd name="connsiteX30" fmla="*/ 8271892 w 10803835"/>
              <a:gd name="connsiteY30" fmla="*/ 783193 h 783193"/>
              <a:gd name="connsiteX31" fmla="*/ 7686183 w 10803835"/>
              <a:gd name="connsiteY31" fmla="*/ 783193 h 783193"/>
              <a:gd name="connsiteX32" fmla="*/ 7100474 w 10803835"/>
              <a:gd name="connsiteY32" fmla="*/ 783193 h 783193"/>
              <a:gd name="connsiteX33" fmla="*/ 6514765 w 10803835"/>
              <a:gd name="connsiteY33" fmla="*/ 783193 h 783193"/>
              <a:gd name="connsiteX34" fmla="*/ 6034483 w 10803835"/>
              <a:gd name="connsiteY34" fmla="*/ 783193 h 783193"/>
              <a:gd name="connsiteX35" fmla="*/ 5554202 w 10803835"/>
              <a:gd name="connsiteY35" fmla="*/ 783193 h 783193"/>
              <a:gd name="connsiteX36" fmla="*/ 5073920 w 10803835"/>
              <a:gd name="connsiteY36" fmla="*/ 783193 h 783193"/>
              <a:gd name="connsiteX37" fmla="*/ 4699066 w 10803835"/>
              <a:gd name="connsiteY37" fmla="*/ 783193 h 783193"/>
              <a:gd name="connsiteX38" fmla="*/ 4113357 w 10803835"/>
              <a:gd name="connsiteY38" fmla="*/ 783193 h 783193"/>
              <a:gd name="connsiteX39" fmla="*/ 3316793 w 10803835"/>
              <a:gd name="connsiteY39" fmla="*/ 783193 h 783193"/>
              <a:gd name="connsiteX40" fmla="*/ 2836511 w 10803835"/>
              <a:gd name="connsiteY40" fmla="*/ 783193 h 783193"/>
              <a:gd name="connsiteX41" fmla="*/ 2356230 w 10803835"/>
              <a:gd name="connsiteY41" fmla="*/ 783193 h 783193"/>
              <a:gd name="connsiteX42" fmla="*/ 1559665 w 10803835"/>
              <a:gd name="connsiteY42" fmla="*/ 783193 h 783193"/>
              <a:gd name="connsiteX43" fmla="*/ 973956 w 10803835"/>
              <a:gd name="connsiteY43" fmla="*/ 783193 h 783193"/>
              <a:gd name="connsiteX44" fmla="*/ 130535 w 10803835"/>
              <a:gd name="connsiteY44" fmla="*/ 783193 h 783193"/>
              <a:gd name="connsiteX45" fmla="*/ 0 w 10803835"/>
              <a:gd name="connsiteY45" fmla="*/ 652658 h 783193"/>
              <a:gd name="connsiteX46" fmla="*/ 0 w 10803835"/>
              <a:gd name="connsiteY4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03835" h="783193" fill="none" extrusionOk="0">
                <a:moveTo>
                  <a:pt x="0" y="130535"/>
                </a:moveTo>
                <a:cubicBezTo>
                  <a:pt x="5570" y="52166"/>
                  <a:pt x="54295" y="7184"/>
                  <a:pt x="130535" y="0"/>
                </a:cubicBezTo>
                <a:cubicBezTo>
                  <a:pt x="312707" y="-40530"/>
                  <a:pt x="402742" y="46932"/>
                  <a:pt x="610817" y="0"/>
                </a:cubicBezTo>
                <a:cubicBezTo>
                  <a:pt x="818892" y="-46932"/>
                  <a:pt x="944338" y="55504"/>
                  <a:pt x="1091098" y="0"/>
                </a:cubicBezTo>
                <a:cubicBezTo>
                  <a:pt x="1237858" y="-55504"/>
                  <a:pt x="1261426" y="23673"/>
                  <a:pt x="1360524" y="0"/>
                </a:cubicBezTo>
                <a:cubicBezTo>
                  <a:pt x="1459622" y="-23673"/>
                  <a:pt x="1670585" y="2845"/>
                  <a:pt x="1946233" y="0"/>
                </a:cubicBezTo>
                <a:cubicBezTo>
                  <a:pt x="2221881" y="-2845"/>
                  <a:pt x="2205322" y="31349"/>
                  <a:pt x="2321087" y="0"/>
                </a:cubicBezTo>
                <a:cubicBezTo>
                  <a:pt x="2436852" y="-31349"/>
                  <a:pt x="2953861" y="48272"/>
                  <a:pt x="3117652" y="0"/>
                </a:cubicBezTo>
                <a:cubicBezTo>
                  <a:pt x="3281444" y="-48272"/>
                  <a:pt x="3358959" y="1628"/>
                  <a:pt x="3492506" y="0"/>
                </a:cubicBezTo>
                <a:cubicBezTo>
                  <a:pt x="3626053" y="-1628"/>
                  <a:pt x="3931804" y="45411"/>
                  <a:pt x="4078215" y="0"/>
                </a:cubicBezTo>
                <a:cubicBezTo>
                  <a:pt x="4224626" y="-45411"/>
                  <a:pt x="4432909" y="46909"/>
                  <a:pt x="4558496" y="0"/>
                </a:cubicBezTo>
                <a:cubicBezTo>
                  <a:pt x="4684083" y="-46909"/>
                  <a:pt x="4895864" y="49512"/>
                  <a:pt x="5038778" y="0"/>
                </a:cubicBezTo>
                <a:cubicBezTo>
                  <a:pt x="5181692" y="-49512"/>
                  <a:pt x="5349239" y="19617"/>
                  <a:pt x="5519059" y="0"/>
                </a:cubicBezTo>
                <a:cubicBezTo>
                  <a:pt x="5688879" y="-19617"/>
                  <a:pt x="5739844" y="24698"/>
                  <a:pt x="5893913" y="0"/>
                </a:cubicBezTo>
                <a:cubicBezTo>
                  <a:pt x="6047982" y="-24698"/>
                  <a:pt x="6210433" y="31622"/>
                  <a:pt x="6479622" y="0"/>
                </a:cubicBezTo>
                <a:cubicBezTo>
                  <a:pt x="6748811" y="-31622"/>
                  <a:pt x="6936016" y="32299"/>
                  <a:pt x="7065332" y="0"/>
                </a:cubicBezTo>
                <a:cubicBezTo>
                  <a:pt x="7194648" y="-32299"/>
                  <a:pt x="7545415" y="47819"/>
                  <a:pt x="7756468" y="0"/>
                </a:cubicBezTo>
                <a:cubicBezTo>
                  <a:pt x="7967521" y="-47819"/>
                  <a:pt x="8007143" y="15792"/>
                  <a:pt x="8131322" y="0"/>
                </a:cubicBezTo>
                <a:cubicBezTo>
                  <a:pt x="8255501" y="-15792"/>
                  <a:pt x="8440403" y="63421"/>
                  <a:pt x="8717031" y="0"/>
                </a:cubicBezTo>
                <a:cubicBezTo>
                  <a:pt x="8993659" y="-63421"/>
                  <a:pt x="8953383" y="10494"/>
                  <a:pt x="9091885" y="0"/>
                </a:cubicBezTo>
                <a:cubicBezTo>
                  <a:pt x="9230387" y="-10494"/>
                  <a:pt x="9454571" y="24177"/>
                  <a:pt x="9677594" y="0"/>
                </a:cubicBezTo>
                <a:cubicBezTo>
                  <a:pt x="9900617" y="-24177"/>
                  <a:pt x="9890882" y="29780"/>
                  <a:pt x="9947021" y="0"/>
                </a:cubicBezTo>
                <a:cubicBezTo>
                  <a:pt x="10003160" y="-29780"/>
                  <a:pt x="10377642" y="29609"/>
                  <a:pt x="10673300" y="0"/>
                </a:cubicBezTo>
                <a:cubicBezTo>
                  <a:pt x="10735303" y="3774"/>
                  <a:pt x="10802902" y="49278"/>
                  <a:pt x="10803835" y="130535"/>
                </a:cubicBezTo>
                <a:cubicBezTo>
                  <a:pt x="10851281" y="251053"/>
                  <a:pt x="10756035" y="480522"/>
                  <a:pt x="10803835" y="652658"/>
                </a:cubicBezTo>
                <a:cubicBezTo>
                  <a:pt x="10794638" y="722120"/>
                  <a:pt x="10733204" y="783260"/>
                  <a:pt x="10673300" y="783193"/>
                </a:cubicBezTo>
                <a:cubicBezTo>
                  <a:pt x="10431419" y="796877"/>
                  <a:pt x="10348235" y="757506"/>
                  <a:pt x="10087591" y="783193"/>
                </a:cubicBezTo>
                <a:cubicBezTo>
                  <a:pt x="9826947" y="808880"/>
                  <a:pt x="9874816" y="777882"/>
                  <a:pt x="9818165" y="783193"/>
                </a:cubicBezTo>
                <a:cubicBezTo>
                  <a:pt x="9761514" y="788504"/>
                  <a:pt x="9334367" y="720672"/>
                  <a:pt x="9127028" y="783193"/>
                </a:cubicBezTo>
                <a:cubicBezTo>
                  <a:pt x="8919689" y="845714"/>
                  <a:pt x="8984023" y="776578"/>
                  <a:pt x="8857602" y="783193"/>
                </a:cubicBezTo>
                <a:cubicBezTo>
                  <a:pt x="8731181" y="789808"/>
                  <a:pt x="8498124" y="762802"/>
                  <a:pt x="8271892" y="783193"/>
                </a:cubicBezTo>
                <a:cubicBezTo>
                  <a:pt x="8045660" y="803584"/>
                  <a:pt x="7831097" y="773774"/>
                  <a:pt x="7686183" y="783193"/>
                </a:cubicBezTo>
                <a:cubicBezTo>
                  <a:pt x="7541269" y="792612"/>
                  <a:pt x="7218251" y="739869"/>
                  <a:pt x="7100474" y="783193"/>
                </a:cubicBezTo>
                <a:cubicBezTo>
                  <a:pt x="6982697" y="826517"/>
                  <a:pt x="6650171" y="734760"/>
                  <a:pt x="6514765" y="783193"/>
                </a:cubicBezTo>
                <a:cubicBezTo>
                  <a:pt x="6379359" y="831626"/>
                  <a:pt x="6180850" y="780401"/>
                  <a:pt x="6034483" y="783193"/>
                </a:cubicBezTo>
                <a:cubicBezTo>
                  <a:pt x="5888116" y="785985"/>
                  <a:pt x="5758039" y="725560"/>
                  <a:pt x="5554202" y="783193"/>
                </a:cubicBezTo>
                <a:cubicBezTo>
                  <a:pt x="5350365" y="840826"/>
                  <a:pt x="5196921" y="759621"/>
                  <a:pt x="5073920" y="783193"/>
                </a:cubicBezTo>
                <a:cubicBezTo>
                  <a:pt x="4950919" y="806765"/>
                  <a:pt x="4834187" y="776866"/>
                  <a:pt x="4699066" y="783193"/>
                </a:cubicBezTo>
                <a:cubicBezTo>
                  <a:pt x="4563945" y="789520"/>
                  <a:pt x="4323543" y="715907"/>
                  <a:pt x="4113357" y="783193"/>
                </a:cubicBezTo>
                <a:cubicBezTo>
                  <a:pt x="3903171" y="850479"/>
                  <a:pt x="3563347" y="710566"/>
                  <a:pt x="3316793" y="783193"/>
                </a:cubicBezTo>
                <a:cubicBezTo>
                  <a:pt x="3070239" y="855820"/>
                  <a:pt x="3024918" y="725699"/>
                  <a:pt x="2836511" y="783193"/>
                </a:cubicBezTo>
                <a:cubicBezTo>
                  <a:pt x="2648104" y="840687"/>
                  <a:pt x="2541951" y="744576"/>
                  <a:pt x="2356230" y="783193"/>
                </a:cubicBezTo>
                <a:cubicBezTo>
                  <a:pt x="2170509" y="821810"/>
                  <a:pt x="1918947" y="696184"/>
                  <a:pt x="1559665" y="783193"/>
                </a:cubicBezTo>
                <a:cubicBezTo>
                  <a:pt x="1200383" y="870202"/>
                  <a:pt x="1133815" y="725699"/>
                  <a:pt x="973956" y="783193"/>
                </a:cubicBezTo>
                <a:cubicBezTo>
                  <a:pt x="814097" y="840687"/>
                  <a:pt x="397663" y="699662"/>
                  <a:pt x="130535" y="783193"/>
                </a:cubicBezTo>
                <a:cubicBezTo>
                  <a:pt x="64784" y="793429"/>
                  <a:pt x="-7875" y="727676"/>
                  <a:pt x="0" y="652658"/>
                </a:cubicBezTo>
                <a:cubicBezTo>
                  <a:pt x="-39127" y="487052"/>
                  <a:pt x="5157" y="271007"/>
                  <a:pt x="0" y="130535"/>
                </a:cubicBezTo>
                <a:close/>
              </a:path>
              <a:path w="10803835" h="783193" stroke="0" extrusionOk="0">
                <a:moveTo>
                  <a:pt x="0" y="130535"/>
                </a:moveTo>
                <a:cubicBezTo>
                  <a:pt x="-782" y="60237"/>
                  <a:pt x="59697" y="-17189"/>
                  <a:pt x="130535" y="0"/>
                </a:cubicBezTo>
                <a:cubicBezTo>
                  <a:pt x="452411" y="-82391"/>
                  <a:pt x="629050" y="52827"/>
                  <a:pt x="821672" y="0"/>
                </a:cubicBezTo>
                <a:cubicBezTo>
                  <a:pt x="1014294" y="-52827"/>
                  <a:pt x="1426425" y="78525"/>
                  <a:pt x="1618236" y="0"/>
                </a:cubicBezTo>
                <a:cubicBezTo>
                  <a:pt x="1810047" y="-78525"/>
                  <a:pt x="2187940" y="4154"/>
                  <a:pt x="2414801" y="0"/>
                </a:cubicBezTo>
                <a:cubicBezTo>
                  <a:pt x="2641662" y="-4154"/>
                  <a:pt x="2753371" y="25896"/>
                  <a:pt x="2895082" y="0"/>
                </a:cubicBezTo>
                <a:cubicBezTo>
                  <a:pt x="3036793" y="-25896"/>
                  <a:pt x="3420118" y="50595"/>
                  <a:pt x="3691647" y="0"/>
                </a:cubicBezTo>
                <a:cubicBezTo>
                  <a:pt x="3963176" y="-50595"/>
                  <a:pt x="4177111" y="48993"/>
                  <a:pt x="4488211" y="0"/>
                </a:cubicBezTo>
                <a:cubicBezTo>
                  <a:pt x="4799311" y="-48993"/>
                  <a:pt x="4741006" y="12902"/>
                  <a:pt x="4968493" y="0"/>
                </a:cubicBezTo>
                <a:cubicBezTo>
                  <a:pt x="5195980" y="-12902"/>
                  <a:pt x="5309283" y="33765"/>
                  <a:pt x="5448774" y="0"/>
                </a:cubicBezTo>
                <a:cubicBezTo>
                  <a:pt x="5588265" y="-33765"/>
                  <a:pt x="5799992" y="36559"/>
                  <a:pt x="6034483" y="0"/>
                </a:cubicBezTo>
                <a:cubicBezTo>
                  <a:pt x="6268974" y="-36559"/>
                  <a:pt x="6184848" y="16920"/>
                  <a:pt x="6303910" y="0"/>
                </a:cubicBezTo>
                <a:cubicBezTo>
                  <a:pt x="6422972" y="-16920"/>
                  <a:pt x="6668911" y="5654"/>
                  <a:pt x="6889619" y="0"/>
                </a:cubicBezTo>
                <a:cubicBezTo>
                  <a:pt x="7110327" y="-5654"/>
                  <a:pt x="7283674" y="46280"/>
                  <a:pt x="7475328" y="0"/>
                </a:cubicBezTo>
                <a:cubicBezTo>
                  <a:pt x="7666982" y="-46280"/>
                  <a:pt x="7882919" y="54849"/>
                  <a:pt x="8271892" y="0"/>
                </a:cubicBezTo>
                <a:cubicBezTo>
                  <a:pt x="8660865" y="-54849"/>
                  <a:pt x="8675553" y="15349"/>
                  <a:pt x="9068457" y="0"/>
                </a:cubicBezTo>
                <a:cubicBezTo>
                  <a:pt x="9461361" y="-15349"/>
                  <a:pt x="9630439" y="71414"/>
                  <a:pt x="9865021" y="0"/>
                </a:cubicBezTo>
                <a:cubicBezTo>
                  <a:pt x="10099603" y="-71414"/>
                  <a:pt x="10275171" y="7237"/>
                  <a:pt x="10673300" y="0"/>
                </a:cubicBezTo>
                <a:cubicBezTo>
                  <a:pt x="10739074" y="10292"/>
                  <a:pt x="10817017" y="75187"/>
                  <a:pt x="10803835" y="130535"/>
                </a:cubicBezTo>
                <a:cubicBezTo>
                  <a:pt x="10820761" y="251980"/>
                  <a:pt x="10757331" y="439309"/>
                  <a:pt x="10803835" y="652658"/>
                </a:cubicBezTo>
                <a:cubicBezTo>
                  <a:pt x="10796120" y="722629"/>
                  <a:pt x="10748022" y="778413"/>
                  <a:pt x="10673300" y="783193"/>
                </a:cubicBezTo>
                <a:cubicBezTo>
                  <a:pt x="10529324" y="798504"/>
                  <a:pt x="10316690" y="759643"/>
                  <a:pt x="10087591" y="783193"/>
                </a:cubicBezTo>
                <a:cubicBezTo>
                  <a:pt x="9858492" y="806743"/>
                  <a:pt x="9727702" y="754018"/>
                  <a:pt x="9607309" y="783193"/>
                </a:cubicBezTo>
                <a:cubicBezTo>
                  <a:pt x="9486916" y="812368"/>
                  <a:pt x="9185420" y="746871"/>
                  <a:pt x="8916173" y="783193"/>
                </a:cubicBezTo>
                <a:cubicBezTo>
                  <a:pt x="8646926" y="819515"/>
                  <a:pt x="8712672" y="769597"/>
                  <a:pt x="8646746" y="783193"/>
                </a:cubicBezTo>
                <a:cubicBezTo>
                  <a:pt x="8580820" y="796789"/>
                  <a:pt x="8350725" y="759395"/>
                  <a:pt x="8166465" y="783193"/>
                </a:cubicBezTo>
                <a:cubicBezTo>
                  <a:pt x="7982205" y="806991"/>
                  <a:pt x="7847684" y="728072"/>
                  <a:pt x="7686183" y="783193"/>
                </a:cubicBezTo>
                <a:cubicBezTo>
                  <a:pt x="7524682" y="838314"/>
                  <a:pt x="7367649" y="769981"/>
                  <a:pt x="7205902" y="783193"/>
                </a:cubicBezTo>
                <a:cubicBezTo>
                  <a:pt x="7044155" y="796405"/>
                  <a:pt x="6685864" y="743403"/>
                  <a:pt x="6409337" y="783193"/>
                </a:cubicBezTo>
                <a:cubicBezTo>
                  <a:pt x="6132810" y="822983"/>
                  <a:pt x="5906496" y="734767"/>
                  <a:pt x="5718200" y="783193"/>
                </a:cubicBezTo>
                <a:cubicBezTo>
                  <a:pt x="5529904" y="831619"/>
                  <a:pt x="5465939" y="754891"/>
                  <a:pt x="5343347" y="783193"/>
                </a:cubicBezTo>
                <a:cubicBezTo>
                  <a:pt x="5220755" y="811495"/>
                  <a:pt x="5112177" y="753563"/>
                  <a:pt x="4968493" y="783193"/>
                </a:cubicBezTo>
                <a:cubicBezTo>
                  <a:pt x="4824809" y="812823"/>
                  <a:pt x="4606324" y="766312"/>
                  <a:pt x="4382784" y="783193"/>
                </a:cubicBezTo>
                <a:cubicBezTo>
                  <a:pt x="4159244" y="800074"/>
                  <a:pt x="3982726" y="744083"/>
                  <a:pt x="3797074" y="783193"/>
                </a:cubicBezTo>
                <a:cubicBezTo>
                  <a:pt x="3611422" y="822303"/>
                  <a:pt x="3480195" y="747197"/>
                  <a:pt x="3211365" y="783193"/>
                </a:cubicBezTo>
                <a:cubicBezTo>
                  <a:pt x="2942535" y="819189"/>
                  <a:pt x="2668325" y="729586"/>
                  <a:pt x="2520228" y="783193"/>
                </a:cubicBezTo>
                <a:cubicBezTo>
                  <a:pt x="2372131" y="836800"/>
                  <a:pt x="1999254" y="766416"/>
                  <a:pt x="1829092" y="783193"/>
                </a:cubicBezTo>
                <a:cubicBezTo>
                  <a:pt x="1658930" y="799970"/>
                  <a:pt x="1463681" y="735826"/>
                  <a:pt x="1137955" y="783193"/>
                </a:cubicBezTo>
                <a:cubicBezTo>
                  <a:pt x="812229" y="830560"/>
                  <a:pt x="392394" y="734603"/>
                  <a:pt x="130535" y="783193"/>
                </a:cubicBezTo>
                <a:cubicBezTo>
                  <a:pt x="67784" y="787791"/>
                  <a:pt x="-7656" y="710950"/>
                  <a:pt x="0" y="652658"/>
                </a:cubicBezTo>
                <a:cubicBezTo>
                  <a:pt x="-16596" y="545717"/>
                  <a:pt x="48748" y="236797"/>
                  <a:pt x="0" y="130535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2" descr="Empty beach scene with coconut trees and mountain in simple style 3013426  Vector Art at Vecteezy">
            <a:extLst>
              <a:ext uri="{FF2B5EF4-FFF2-40B4-BE49-F238E27FC236}">
                <a16:creationId xmlns:a16="http://schemas.microsoft.com/office/drawing/2014/main" id="{10F0AF30-2348-D1E3-7192-7D97A670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F986D6-F946-80E7-2F08-137BBF758E6A}"/>
              </a:ext>
            </a:extLst>
          </p:cNvPr>
          <p:cNvSpPr/>
          <p:nvPr/>
        </p:nvSpPr>
        <p:spPr>
          <a:xfrm>
            <a:off x="1409700" y="2452748"/>
            <a:ext cx="8943975" cy="3017520"/>
          </a:xfrm>
          <a:custGeom>
            <a:avLst/>
            <a:gdLst>
              <a:gd name="connsiteX0" fmla="*/ 0 w 8943975"/>
              <a:gd name="connsiteY0" fmla="*/ 502930 h 3017520"/>
              <a:gd name="connsiteX1" fmla="*/ 502930 w 8943975"/>
              <a:gd name="connsiteY1" fmla="*/ 0 h 3017520"/>
              <a:gd name="connsiteX2" fmla="*/ 1164440 w 8943975"/>
              <a:gd name="connsiteY2" fmla="*/ 0 h 3017520"/>
              <a:gd name="connsiteX3" fmla="*/ 1905330 w 8943975"/>
              <a:gd name="connsiteY3" fmla="*/ 0 h 3017520"/>
              <a:gd name="connsiteX4" fmla="*/ 2487459 w 8943975"/>
              <a:gd name="connsiteY4" fmla="*/ 0 h 3017520"/>
              <a:gd name="connsiteX5" fmla="*/ 3307731 w 8943975"/>
              <a:gd name="connsiteY5" fmla="*/ 0 h 3017520"/>
              <a:gd name="connsiteX6" fmla="*/ 4048621 w 8943975"/>
              <a:gd name="connsiteY6" fmla="*/ 0 h 3017520"/>
              <a:gd name="connsiteX7" fmla="*/ 4630750 w 8943975"/>
              <a:gd name="connsiteY7" fmla="*/ 0 h 3017520"/>
              <a:gd name="connsiteX8" fmla="*/ 5292259 w 8943975"/>
              <a:gd name="connsiteY8" fmla="*/ 0 h 3017520"/>
              <a:gd name="connsiteX9" fmla="*/ 5953769 w 8943975"/>
              <a:gd name="connsiteY9" fmla="*/ 0 h 3017520"/>
              <a:gd name="connsiteX10" fmla="*/ 6694660 w 8943975"/>
              <a:gd name="connsiteY10" fmla="*/ 0 h 3017520"/>
              <a:gd name="connsiteX11" fmla="*/ 7356169 w 8943975"/>
              <a:gd name="connsiteY11" fmla="*/ 0 h 3017520"/>
              <a:gd name="connsiteX12" fmla="*/ 8441045 w 8943975"/>
              <a:gd name="connsiteY12" fmla="*/ 0 h 3017520"/>
              <a:gd name="connsiteX13" fmla="*/ 8943975 w 8943975"/>
              <a:gd name="connsiteY13" fmla="*/ 502930 h 3017520"/>
              <a:gd name="connsiteX14" fmla="*/ 8943975 w 8943975"/>
              <a:gd name="connsiteY14" fmla="*/ 1153367 h 3017520"/>
              <a:gd name="connsiteX15" fmla="*/ 8943975 w 8943975"/>
              <a:gd name="connsiteY15" fmla="*/ 1783687 h 3017520"/>
              <a:gd name="connsiteX16" fmla="*/ 8943975 w 8943975"/>
              <a:gd name="connsiteY16" fmla="*/ 2514590 h 3017520"/>
              <a:gd name="connsiteX17" fmla="*/ 8441045 w 8943975"/>
              <a:gd name="connsiteY17" fmla="*/ 3017520 h 3017520"/>
              <a:gd name="connsiteX18" fmla="*/ 7620773 w 8943975"/>
              <a:gd name="connsiteY18" fmla="*/ 3017520 h 3017520"/>
              <a:gd name="connsiteX19" fmla="*/ 6959264 w 8943975"/>
              <a:gd name="connsiteY19" fmla="*/ 3017520 h 3017520"/>
              <a:gd name="connsiteX20" fmla="*/ 6138992 w 8943975"/>
              <a:gd name="connsiteY20" fmla="*/ 3017520 h 3017520"/>
              <a:gd name="connsiteX21" fmla="*/ 5556863 w 8943975"/>
              <a:gd name="connsiteY21" fmla="*/ 3017520 h 3017520"/>
              <a:gd name="connsiteX22" fmla="*/ 4895354 w 8943975"/>
              <a:gd name="connsiteY22" fmla="*/ 3017520 h 3017520"/>
              <a:gd name="connsiteX23" fmla="*/ 4154463 w 8943975"/>
              <a:gd name="connsiteY23" fmla="*/ 3017520 h 3017520"/>
              <a:gd name="connsiteX24" fmla="*/ 3572334 w 8943975"/>
              <a:gd name="connsiteY24" fmla="*/ 3017520 h 3017520"/>
              <a:gd name="connsiteX25" fmla="*/ 2752063 w 8943975"/>
              <a:gd name="connsiteY25" fmla="*/ 3017520 h 3017520"/>
              <a:gd name="connsiteX26" fmla="*/ 2090553 w 8943975"/>
              <a:gd name="connsiteY26" fmla="*/ 3017520 h 3017520"/>
              <a:gd name="connsiteX27" fmla="*/ 1429043 w 8943975"/>
              <a:gd name="connsiteY27" fmla="*/ 3017520 h 3017520"/>
              <a:gd name="connsiteX28" fmla="*/ 502930 w 8943975"/>
              <a:gd name="connsiteY28" fmla="*/ 3017520 h 3017520"/>
              <a:gd name="connsiteX29" fmla="*/ 0 w 8943975"/>
              <a:gd name="connsiteY29" fmla="*/ 2514590 h 3017520"/>
              <a:gd name="connsiteX30" fmla="*/ 0 w 8943975"/>
              <a:gd name="connsiteY30" fmla="*/ 1823920 h 3017520"/>
              <a:gd name="connsiteX31" fmla="*/ 0 w 8943975"/>
              <a:gd name="connsiteY31" fmla="*/ 1213717 h 3017520"/>
              <a:gd name="connsiteX32" fmla="*/ 0 w 8943975"/>
              <a:gd name="connsiteY32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43975" h="3017520" fill="none" extrusionOk="0">
                <a:moveTo>
                  <a:pt x="0" y="502930"/>
                </a:moveTo>
                <a:cubicBezTo>
                  <a:pt x="31302" y="239356"/>
                  <a:pt x="251840" y="56734"/>
                  <a:pt x="502930" y="0"/>
                </a:cubicBezTo>
                <a:cubicBezTo>
                  <a:pt x="827076" y="-8443"/>
                  <a:pt x="881406" y="32073"/>
                  <a:pt x="1164440" y="0"/>
                </a:cubicBezTo>
                <a:cubicBezTo>
                  <a:pt x="1447474" y="-32073"/>
                  <a:pt x="1702284" y="-27527"/>
                  <a:pt x="1905330" y="0"/>
                </a:cubicBezTo>
                <a:cubicBezTo>
                  <a:pt x="2108376" y="27527"/>
                  <a:pt x="2339841" y="-18723"/>
                  <a:pt x="2487459" y="0"/>
                </a:cubicBezTo>
                <a:cubicBezTo>
                  <a:pt x="2635077" y="18723"/>
                  <a:pt x="3091670" y="-3659"/>
                  <a:pt x="3307731" y="0"/>
                </a:cubicBezTo>
                <a:cubicBezTo>
                  <a:pt x="3523792" y="3659"/>
                  <a:pt x="3698070" y="-20863"/>
                  <a:pt x="4048621" y="0"/>
                </a:cubicBezTo>
                <a:cubicBezTo>
                  <a:pt x="4399172" y="20863"/>
                  <a:pt x="4483236" y="-16957"/>
                  <a:pt x="4630750" y="0"/>
                </a:cubicBezTo>
                <a:cubicBezTo>
                  <a:pt x="4778264" y="16957"/>
                  <a:pt x="5019584" y="-15171"/>
                  <a:pt x="5292259" y="0"/>
                </a:cubicBezTo>
                <a:cubicBezTo>
                  <a:pt x="5564934" y="15171"/>
                  <a:pt x="5718899" y="-12843"/>
                  <a:pt x="5953769" y="0"/>
                </a:cubicBezTo>
                <a:cubicBezTo>
                  <a:pt x="6188639" y="12843"/>
                  <a:pt x="6524497" y="-3473"/>
                  <a:pt x="6694660" y="0"/>
                </a:cubicBezTo>
                <a:cubicBezTo>
                  <a:pt x="6864823" y="3473"/>
                  <a:pt x="7193487" y="-1263"/>
                  <a:pt x="7356169" y="0"/>
                </a:cubicBezTo>
                <a:cubicBezTo>
                  <a:pt x="7518851" y="1263"/>
                  <a:pt x="7998905" y="-32616"/>
                  <a:pt x="8441045" y="0"/>
                </a:cubicBezTo>
                <a:cubicBezTo>
                  <a:pt x="8703671" y="45556"/>
                  <a:pt x="8991802" y="208450"/>
                  <a:pt x="8943975" y="502930"/>
                </a:cubicBezTo>
                <a:cubicBezTo>
                  <a:pt x="8953024" y="756323"/>
                  <a:pt x="8926669" y="840476"/>
                  <a:pt x="8943975" y="1153367"/>
                </a:cubicBezTo>
                <a:cubicBezTo>
                  <a:pt x="8961281" y="1466258"/>
                  <a:pt x="8942693" y="1580104"/>
                  <a:pt x="8943975" y="1783687"/>
                </a:cubicBezTo>
                <a:cubicBezTo>
                  <a:pt x="8945257" y="1987270"/>
                  <a:pt x="8923968" y="2208822"/>
                  <a:pt x="8943975" y="2514590"/>
                </a:cubicBezTo>
                <a:cubicBezTo>
                  <a:pt x="8886794" y="2783447"/>
                  <a:pt x="8729941" y="3053472"/>
                  <a:pt x="8441045" y="3017520"/>
                </a:cubicBezTo>
                <a:cubicBezTo>
                  <a:pt x="8102892" y="3017827"/>
                  <a:pt x="7822703" y="3049910"/>
                  <a:pt x="7620773" y="3017520"/>
                </a:cubicBezTo>
                <a:cubicBezTo>
                  <a:pt x="7418843" y="2985130"/>
                  <a:pt x="7136182" y="3033288"/>
                  <a:pt x="6959264" y="3017520"/>
                </a:cubicBezTo>
                <a:cubicBezTo>
                  <a:pt x="6782346" y="3001752"/>
                  <a:pt x="6536724" y="3029852"/>
                  <a:pt x="6138992" y="3017520"/>
                </a:cubicBezTo>
                <a:cubicBezTo>
                  <a:pt x="5741260" y="3005188"/>
                  <a:pt x="5787315" y="3014315"/>
                  <a:pt x="5556863" y="3017520"/>
                </a:cubicBezTo>
                <a:cubicBezTo>
                  <a:pt x="5326411" y="3020725"/>
                  <a:pt x="5034885" y="3047190"/>
                  <a:pt x="4895354" y="3017520"/>
                </a:cubicBezTo>
                <a:cubicBezTo>
                  <a:pt x="4755823" y="2987850"/>
                  <a:pt x="4331402" y="3029349"/>
                  <a:pt x="4154463" y="3017520"/>
                </a:cubicBezTo>
                <a:cubicBezTo>
                  <a:pt x="3977524" y="3005691"/>
                  <a:pt x="3827312" y="3022538"/>
                  <a:pt x="3572334" y="3017520"/>
                </a:cubicBezTo>
                <a:cubicBezTo>
                  <a:pt x="3317356" y="3012502"/>
                  <a:pt x="2920514" y="3019445"/>
                  <a:pt x="2752063" y="3017520"/>
                </a:cubicBezTo>
                <a:cubicBezTo>
                  <a:pt x="2583612" y="3015595"/>
                  <a:pt x="2315360" y="3011961"/>
                  <a:pt x="2090553" y="3017520"/>
                </a:cubicBezTo>
                <a:cubicBezTo>
                  <a:pt x="1865746" y="3023080"/>
                  <a:pt x="1587328" y="3037781"/>
                  <a:pt x="1429043" y="3017520"/>
                </a:cubicBezTo>
                <a:cubicBezTo>
                  <a:pt x="1270758" y="2997260"/>
                  <a:pt x="873409" y="3059908"/>
                  <a:pt x="502930" y="3017520"/>
                </a:cubicBezTo>
                <a:cubicBezTo>
                  <a:pt x="254111" y="2966897"/>
                  <a:pt x="4529" y="2749382"/>
                  <a:pt x="0" y="2514590"/>
                </a:cubicBezTo>
                <a:cubicBezTo>
                  <a:pt x="19486" y="2294333"/>
                  <a:pt x="33409" y="1968485"/>
                  <a:pt x="0" y="1823920"/>
                </a:cubicBezTo>
                <a:cubicBezTo>
                  <a:pt x="-33409" y="1679355"/>
                  <a:pt x="-9641" y="1381267"/>
                  <a:pt x="0" y="1213717"/>
                </a:cubicBezTo>
                <a:cubicBezTo>
                  <a:pt x="9641" y="1046167"/>
                  <a:pt x="-29536" y="774489"/>
                  <a:pt x="0" y="502930"/>
                </a:cubicBezTo>
                <a:close/>
              </a:path>
              <a:path w="8943975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6321" y="-22633"/>
                  <a:pt x="883456" y="20877"/>
                  <a:pt x="1005677" y="0"/>
                </a:cubicBezTo>
                <a:cubicBezTo>
                  <a:pt x="1127898" y="-20877"/>
                  <a:pt x="1560826" y="3839"/>
                  <a:pt x="1825949" y="0"/>
                </a:cubicBezTo>
                <a:cubicBezTo>
                  <a:pt x="2091072" y="-3839"/>
                  <a:pt x="2240176" y="12584"/>
                  <a:pt x="2646221" y="0"/>
                </a:cubicBezTo>
                <a:cubicBezTo>
                  <a:pt x="3052266" y="-12584"/>
                  <a:pt x="3086348" y="-24966"/>
                  <a:pt x="3307731" y="0"/>
                </a:cubicBezTo>
                <a:cubicBezTo>
                  <a:pt x="3529114" y="24966"/>
                  <a:pt x="3949007" y="-21881"/>
                  <a:pt x="4128003" y="0"/>
                </a:cubicBezTo>
                <a:cubicBezTo>
                  <a:pt x="4306999" y="21881"/>
                  <a:pt x="4428032" y="3391"/>
                  <a:pt x="4630750" y="0"/>
                </a:cubicBezTo>
                <a:cubicBezTo>
                  <a:pt x="4833468" y="-3391"/>
                  <a:pt x="5231608" y="-7314"/>
                  <a:pt x="5451022" y="0"/>
                </a:cubicBezTo>
                <a:cubicBezTo>
                  <a:pt x="5670436" y="7314"/>
                  <a:pt x="5802375" y="-25802"/>
                  <a:pt x="6112531" y="0"/>
                </a:cubicBezTo>
                <a:cubicBezTo>
                  <a:pt x="6422687" y="25802"/>
                  <a:pt x="6404244" y="-1128"/>
                  <a:pt x="6535897" y="0"/>
                </a:cubicBezTo>
                <a:cubicBezTo>
                  <a:pt x="6667550" y="1128"/>
                  <a:pt x="7061567" y="1204"/>
                  <a:pt x="7276788" y="0"/>
                </a:cubicBezTo>
                <a:cubicBezTo>
                  <a:pt x="7492009" y="-1204"/>
                  <a:pt x="7940461" y="-7438"/>
                  <a:pt x="8441045" y="0"/>
                </a:cubicBezTo>
                <a:cubicBezTo>
                  <a:pt x="8656991" y="18120"/>
                  <a:pt x="8966881" y="180457"/>
                  <a:pt x="8943975" y="502930"/>
                </a:cubicBezTo>
                <a:cubicBezTo>
                  <a:pt x="8951878" y="769644"/>
                  <a:pt x="8965029" y="950070"/>
                  <a:pt x="8943975" y="1173483"/>
                </a:cubicBezTo>
                <a:cubicBezTo>
                  <a:pt x="8922921" y="1396896"/>
                  <a:pt x="8972969" y="1585116"/>
                  <a:pt x="8943975" y="1864153"/>
                </a:cubicBezTo>
                <a:cubicBezTo>
                  <a:pt x="8914982" y="2143190"/>
                  <a:pt x="8920109" y="2345233"/>
                  <a:pt x="8943975" y="2514590"/>
                </a:cubicBezTo>
                <a:cubicBezTo>
                  <a:pt x="8933719" y="2844724"/>
                  <a:pt x="8711960" y="2997429"/>
                  <a:pt x="8441045" y="3017520"/>
                </a:cubicBezTo>
                <a:cubicBezTo>
                  <a:pt x="8123359" y="3023847"/>
                  <a:pt x="8108036" y="2998703"/>
                  <a:pt x="7779535" y="3017520"/>
                </a:cubicBezTo>
                <a:cubicBezTo>
                  <a:pt x="7451034" y="3036338"/>
                  <a:pt x="7167785" y="3055964"/>
                  <a:pt x="6959264" y="3017520"/>
                </a:cubicBezTo>
                <a:cubicBezTo>
                  <a:pt x="6750743" y="2979076"/>
                  <a:pt x="6606770" y="3039923"/>
                  <a:pt x="6456516" y="3017520"/>
                </a:cubicBezTo>
                <a:cubicBezTo>
                  <a:pt x="6306262" y="2995117"/>
                  <a:pt x="6044392" y="3021299"/>
                  <a:pt x="5715626" y="3017520"/>
                </a:cubicBezTo>
                <a:cubicBezTo>
                  <a:pt x="5386860" y="3013742"/>
                  <a:pt x="5296191" y="3025646"/>
                  <a:pt x="5054116" y="3017520"/>
                </a:cubicBezTo>
                <a:cubicBezTo>
                  <a:pt x="4812041" y="3009395"/>
                  <a:pt x="4644712" y="2999007"/>
                  <a:pt x="4313225" y="3017520"/>
                </a:cubicBezTo>
                <a:cubicBezTo>
                  <a:pt x="3981738" y="3036033"/>
                  <a:pt x="3722044" y="3000911"/>
                  <a:pt x="3572334" y="3017520"/>
                </a:cubicBezTo>
                <a:cubicBezTo>
                  <a:pt x="3422624" y="3034129"/>
                  <a:pt x="3147746" y="2990807"/>
                  <a:pt x="2752063" y="3017520"/>
                </a:cubicBezTo>
                <a:cubicBezTo>
                  <a:pt x="2356380" y="3044233"/>
                  <a:pt x="2442972" y="3002012"/>
                  <a:pt x="2249315" y="3017520"/>
                </a:cubicBezTo>
                <a:cubicBezTo>
                  <a:pt x="2055658" y="3033028"/>
                  <a:pt x="1834309" y="3042942"/>
                  <a:pt x="1508425" y="3017520"/>
                </a:cubicBezTo>
                <a:cubicBezTo>
                  <a:pt x="1182541" y="2992099"/>
                  <a:pt x="801058" y="3040938"/>
                  <a:pt x="502930" y="3017520"/>
                </a:cubicBezTo>
                <a:cubicBezTo>
                  <a:pt x="275051" y="3063548"/>
                  <a:pt x="-9212" y="2838717"/>
                  <a:pt x="0" y="2514590"/>
                </a:cubicBezTo>
                <a:cubicBezTo>
                  <a:pt x="3240" y="2322418"/>
                  <a:pt x="22628" y="2071076"/>
                  <a:pt x="0" y="1884270"/>
                </a:cubicBezTo>
                <a:cubicBezTo>
                  <a:pt x="-22628" y="1697464"/>
                  <a:pt x="-18965" y="1475425"/>
                  <a:pt x="0" y="1213717"/>
                </a:cubicBezTo>
                <a:cubicBezTo>
                  <a:pt x="18965" y="952009"/>
                  <a:pt x="-35076" y="758110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FEA14-16F5-DEAE-DDEA-8C140D9D24B3}"/>
              </a:ext>
            </a:extLst>
          </p:cNvPr>
          <p:cNvSpPr txBox="1"/>
          <p:nvPr/>
        </p:nvSpPr>
        <p:spPr>
          <a:xfrm>
            <a:off x="1552575" y="2853922"/>
            <a:ext cx="864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tiến hành hỏi những người quan em tên trường học, cơ quan mà mọi người đang học tập, công tác và ghi lại tên các trường học, cơ quan.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FA7D47-E0B1-2670-582A-00E5A8B67C37}"/>
              </a:ext>
            </a:extLst>
          </p:cNvPr>
          <p:cNvGrpSpPr/>
          <p:nvPr/>
        </p:nvGrpSpPr>
        <p:grpSpPr>
          <a:xfrm>
            <a:off x="3917612" y="1245053"/>
            <a:ext cx="3689118" cy="2088372"/>
            <a:chOff x="4251441" y="0"/>
            <a:chExt cx="3689118" cy="2088372"/>
          </a:xfrm>
        </p:grpSpPr>
        <p:pic>
          <p:nvPicPr>
            <p:cNvPr id="21" name="Picture 20" descr="A stack of books&#10;&#10;Description automatically generated with low confidence">
              <a:extLst>
                <a:ext uri="{FF2B5EF4-FFF2-40B4-BE49-F238E27FC236}">
                  <a16:creationId xmlns:a16="http://schemas.microsoft.com/office/drawing/2014/main" id="{7997787A-9A87-0F27-6097-DA81298C7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7" b="22233"/>
            <a:stretch/>
          </p:blipFill>
          <p:spPr>
            <a:xfrm>
              <a:off x="4251441" y="0"/>
              <a:ext cx="3689118" cy="20883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936398-4935-29C7-AA4B-B0FA00AC3CB4}"/>
                </a:ext>
              </a:extLst>
            </p:cNvPr>
            <p:cNvSpPr txBox="1"/>
            <p:nvPr/>
          </p:nvSpPr>
          <p:spPr>
            <a:xfrm>
              <a:off x="4740379" y="955186"/>
              <a:ext cx="2766302" cy="8156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glow rad="190500">
                    <a:prstClr val="white">
                      <a:alpha val="85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2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7EC9132-19C7-4FB3-9422-01017C6AAAB0}"/>
              </a:ext>
            </a:extLst>
          </p:cNvPr>
          <p:cNvSpPr/>
          <p:nvPr/>
        </p:nvSpPr>
        <p:spPr>
          <a:xfrm>
            <a:off x="930745" y="656839"/>
            <a:ext cx="10454980" cy="55845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9218" name="Picture 2" descr="Fly me to the broom: September 2020">
            <a:extLst>
              <a:ext uri="{FF2B5EF4-FFF2-40B4-BE49-F238E27FC236}">
                <a16:creationId xmlns:a16="http://schemas.microsoft.com/office/drawing/2014/main" id="{E041A769-664F-4092-A84E-285209389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20" y="7654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Echelford Primary School - Sports Leaders">
            <a:extLst>
              <a:ext uri="{FF2B5EF4-FFF2-40B4-BE49-F238E27FC236}">
                <a16:creationId xmlns:a16="http://schemas.microsoft.com/office/drawing/2014/main" id="{5455AED2-2D54-4420-AAA5-2F41EF3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707" y="4822428"/>
            <a:ext cx="6935121" cy="2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inbow cartoon on transparent background PNG - Similar PNG">
            <a:extLst>
              <a:ext uri="{FF2B5EF4-FFF2-40B4-BE49-F238E27FC236}">
                <a16:creationId xmlns:a16="http://schemas.microsoft.com/office/drawing/2014/main" id="{DBB6555B-E001-4D0A-ACF1-816B9A46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131683" y="762089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CC1787-F221-3103-9995-29067CA43A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4804" y="1118415"/>
            <a:ext cx="1029703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A5B6D-7B15-AD90-B6E3-3C8F637844DD}"/>
              </a:ext>
            </a:extLst>
          </p:cNvPr>
          <p:cNvSpPr txBox="1"/>
          <p:nvPr/>
        </p:nvSpPr>
        <p:spPr>
          <a:xfrm>
            <a:off x="579221" y="222328"/>
            <a:ext cx="110335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Phần nào dưới đây không nằm trong một bài báo cáo </a:t>
            </a:r>
          </a:p>
          <a:p>
            <a:pPr algn="ctr"/>
            <a:r>
              <a:rPr lang="en-US" sz="3200"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thảo luận nhóm thông thường?</a:t>
            </a:r>
            <a:endParaRPr lang="en-US" sz="3200">
              <a:solidFill>
                <a:srgbClr val="000000"/>
              </a:solidFill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20429-B281-8A22-FF35-00A77057C842}"/>
              </a:ext>
            </a:extLst>
          </p:cNvPr>
          <p:cNvSpPr txBox="1"/>
          <p:nvPr/>
        </p:nvSpPr>
        <p:spPr>
          <a:xfrm>
            <a:off x="1330691" y="2479031"/>
            <a:ext cx="2572588" cy="646986"/>
          </a:xfrm>
          <a:prstGeom prst="round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Quốc hiệu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B62C6-0931-5ECA-AFE2-3BD7BD7010D8}"/>
              </a:ext>
            </a:extLst>
          </p:cNvPr>
          <p:cNvSpPr txBox="1"/>
          <p:nvPr/>
        </p:nvSpPr>
        <p:spPr>
          <a:xfrm>
            <a:off x="230039" y="3654274"/>
            <a:ext cx="2572588" cy="646986"/>
          </a:xfrm>
          <a:prstGeom prst="round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Tiêu ngữ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123DE-C064-25F4-2B46-ACC4AAB55CDB}"/>
              </a:ext>
            </a:extLst>
          </p:cNvPr>
          <p:cNvSpPr txBox="1"/>
          <p:nvPr/>
        </p:nvSpPr>
        <p:spPr>
          <a:xfrm>
            <a:off x="8380347" y="3408491"/>
            <a:ext cx="2572588" cy="646986"/>
          </a:xfrm>
          <a:prstGeom prst="round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Chữ kí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B9631-8AA3-A13E-0B79-1C324F553922}"/>
              </a:ext>
            </a:extLst>
          </p:cNvPr>
          <p:cNvSpPr txBox="1"/>
          <p:nvPr/>
        </p:nvSpPr>
        <p:spPr>
          <a:xfrm>
            <a:off x="9190177" y="2155538"/>
            <a:ext cx="2572588" cy="646986"/>
          </a:xfrm>
          <a:prstGeom prst="round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Tiêu đề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6BB53-14E8-DEFC-A05D-9EA6CDEEE553}"/>
              </a:ext>
            </a:extLst>
          </p:cNvPr>
          <p:cNvSpPr txBox="1"/>
          <p:nvPr/>
        </p:nvSpPr>
        <p:spPr>
          <a:xfrm>
            <a:off x="4251408" y="2030525"/>
            <a:ext cx="4590641" cy="646986"/>
          </a:xfrm>
          <a:prstGeom prst="round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Người nhận báo cáo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93227-BB2D-7A38-C18C-5E09448B94A6}"/>
              </a:ext>
            </a:extLst>
          </p:cNvPr>
          <p:cNvSpPr txBox="1"/>
          <p:nvPr/>
        </p:nvSpPr>
        <p:spPr>
          <a:xfrm>
            <a:off x="1740686" y="4948203"/>
            <a:ext cx="4590641" cy="646986"/>
          </a:xfrm>
          <a:prstGeom prst="round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Thời gian viết báo cáo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1F9DF-CCC7-C589-3D52-81AA46E31DF1}"/>
              </a:ext>
            </a:extLst>
          </p:cNvPr>
          <p:cNvSpPr txBox="1"/>
          <p:nvPr/>
        </p:nvSpPr>
        <p:spPr>
          <a:xfrm>
            <a:off x="3179072" y="3371757"/>
            <a:ext cx="4192248" cy="646986"/>
          </a:xfrm>
          <a:prstGeom prst="round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Tác giả câu chuyện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D0C420-BA6B-1113-2623-4F5D5889BAC8}"/>
              </a:ext>
            </a:extLst>
          </p:cNvPr>
          <p:cNvSpPr txBox="1"/>
          <p:nvPr/>
        </p:nvSpPr>
        <p:spPr>
          <a:xfrm>
            <a:off x="7337102" y="4786456"/>
            <a:ext cx="4192248" cy="646986"/>
          </a:xfrm>
          <a:prstGeom prst="round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C00000"/>
                </a:solidFill>
              </a:rPr>
              <a:t>Mở đoạn, kết đoạn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A22E3A-14E4-8A47-1888-A91C6A1B55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16" y="2989950"/>
            <a:ext cx="598573" cy="587056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20BCF7-BB40-63CC-9882-6B828D5ED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625" y="4617941"/>
            <a:ext cx="598573" cy="587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377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DC52E95-4A0E-E9ED-2994-D3098CD06A20}"/>
              </a:ext>
            </a:extLst>
          </p:cNvPr>
          <p:cNvGrpSpPr/>
          <p:nvPr/>
        </p:nvGrpSpPr>
        <p:grpSpPr>
          <a:xfrm>
            <a:off x="3186570" y="1093741"/>
            <a:ext cx="2294267" cy="1781776"/>
            <a:chOff x="2550986" y="1141039"/>
            <a:chExt cx="2294267" cy="178177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D0CA468-B6C9-7D2A-52E7-C3E80CD7A469}"/>
                </a:ext>
              </a:extLst>
            </p:cNvPr>
            <p:cNvSpPr/>
            <p:nvPr/>
          </p:nvSpPr>
          <p:spPr>
            <a:xfrm>
              <a:off x="2787260" y="1141039"/>
              <a:ext cx="2057993" cy="1781776"/>
            </a:xfrm>
            <a:custGeom>
              <a:avLst/>
              <a:gdLst>
                <a:gd name="connsiteX0" fmla="*/ 0 w 2057993"/>
                <a:gd name="connsiteY0" fmla="*/ 1406219 h 1781776"/>
                <a:gd name="connsiteX1" fmla="*/ 359229 w 2057993"/>
                <a:gd name="connsiteY1" fmla="*/ 932690 h 1781776"/>
                <a:gd name="connsiteX2" fmla="*/ 930729 w 2057993"/>
                <a:gd name="connsiteY2" fmla="*/ 344862 h 1781776"/>
                <a:gd name="connsiteX3" fmla="*/ 1600200 w 2057993"/>
                <a:gd name="connsiteY3" fmla="*/ 83605 h 1781776"/>
                <a:gd name="connsiteX4" fmla="*/ 2057400 w 2057993"/>
                <a:gd name="connsiteY4" fmla="*/ 1962 h 1781776"/>
                <a:gd name="connsiteX5" fmla="*/ 1681843 w 2057993"/>
                <a:gd name="connsiteY5" fmla="*/ 148919 h 1781776"/>
                <a:gd name="connsiteX6" fmla="*/ 1061357 w 2057993"/>
                <a:gd name="connsiteY6" fmla="*/ 491819 h 1781776"/>
                <a:gd name="connsiteX7" fmla="*/ 653143 w 2057993"/>
                <a:gd name="connsiteY7" fmla="*/ 981676 h 1781776"/>
                <a:gd name="connsiteX8" fmla="*/ 375557 w 2057993"/>
                <a:gd name="connsiteY8" fmla="*/ 1438876 h 1781776"/>
                <a:gd name="connsiteX9" fmla="*/ 81643 w 2057993"/>
                <a:gd name="connsiteY9" fmla="*/ 1781776 h 1781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7993" h="1781776">
                  <a:moveTo>
                    <a:pt x="0" y="1406219"/>
                  </a:moveTo>
                  <a:cubicBezTo>
                    <a:pt x="102054" y="1257901"/>
                    <a:pt x="204108" y="1109583"/>
                    <a:pt x="359229" y="932690"/>
                  </a:cubicBezTo>
                  <a:cubicBezTo>
                    <a:pt x="514350" y="755797"/>
                    <a:pt x="723901" y="486376"/>
                    <a:pt x="930729" y="344862"/>
                  </a:cubicBezTo>
                  <a:cubicBezTo>
                    <a:pt x="1137557" y="203348"/>
                    <a:pt x="1412421" y="140755"/>
                    <a:pt x="1600200" y="83605"/>
                  </a:cubicBezTo>
                  <a:cubicBezTo>
                    <a:pt x="1787979" y="26455"/>
                    <a:pt x="2043793" y="-8924"/>
                    <a:pt x="2057400" y="1962"/>
                  </a:cubicBezTo>
                  <a:cubicBezTo>
                    <a:pt x="2071007" y="12848"/>
                    <a:pt x="1847850" y="67276"/>
                    <a:pt x="1681843" y="148919"/>
                  </a:cubicBezTo>
                  <a:cubicBezTo>
                    <a:pt x="1515836" y="230562"/>
                    <a:pt x="1232807" y="353026"/>
                    <a:pt x="1061357" y="491819"/>
                  </a:cubicBezTo>
                  <a:cubicBezTo>
                    <a:pt x="889907" y="630612"/>
                    <a:pt x="767443" y="823833"/>
                    <a:pt x="653143" y="981676"/>
                  </a:cubicBezTo>
                  <a:cubicBezTo>
                    <a:pt x="538843" y="1139519"/>
                    <a:pt x="470807" y="1305526"/>
                    <a:pt x="375557" y="1438876"/>
                  </a:cubicBezTo>
                  <a:cubicBezTo>
                    <a:pt x="280307" y="1572226"/>
                    <a:pt x="180975" y="1677001"/>
                    <a:pt x="81643" y="1781776"/>
                  </a:cubicBezTo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904EB0-8B35-011F-9C28-8B859223F48C}"/>
                </a:ext>
              </a:extLst>
            </p:cNvPr>
            <p:cNvSpPr txBox="1"/>
            <p:nvPr/>
          </p:nvSpPr>
          <p:spPr>
            <a:xfrm rot="19473891">
              <a:off x="2550986" y="1158309"/>
              <a:ext cx="2030828" cy="579894"/>
            </a:xfrm>
            <a:custGeom>
              <a:avLst/>
              <a:gdLst>
                <a:gd name="connsiteX0" fmla="*/ 0 w 2847774"/>
                <a:gd name="connsiteY0" fmla="*/ 0 h 1362874"/>
                <a:gd name="connsiteX1" fmla="*/ 2847774 w 2847774"/>
                <a:gd name="connsiteY1" fmla="*/ 0 h 1362874"/>
                <a:gd name="connsiteX2" fmla="*/ 2847774 w 2847774"/>
                <a:gd name="connsiteY2" fmla="*/ 1362874 h 1362874"/>
                <a:gd name="connsiteX3" fmla="*/ 0 w 2847774"/>
                <a:gd name="connsiteY3" fmla="*/ 1362874 h 1362874"/>
                <a:gd name="connsiteX4" fmla="*/ 0 w 2847774"/>
                <a:gd name="connsiteY4" fmla="*/ 0 h 1362874"/>
                <a:gd name="connsiteX0" fmla="*/ 0 w 2847774"/>
                <a:gd name="connsiteY0" fmla="*/ 0 h 1362915"/>
                <a:gd name="connsiteX1" fmla="*/ 2847774 w 2847774"/>
                <a:gd name="connsiteY1" fmla="*/ 0 h 1362915"/>
                <a:gd name="connsiteX2" fmla="*/ 2847774 w 2847774"/>
                <a:gd name="connsiteY2" fmla="*/ 1362874 h 1362915"/>
                <a:gd name="connsiteX3" fmla="*/ 1300915 w 2847774"/>
                <a:gd name="connsiteY3" fmla="*/ 974356 h 1362915"/>
                <a:gd name="connsiteX4" fmla="*/ 0 w 2847774"/>
                <a:gd name="connsiteY4" fmla="*/ 1362874 h 1362915"/>
                <a:gd name="connsiteX5" fmla="*/ 0 w 2847774"/>
                <a:gd name="connsiteY5" fmla="*/ 0 h 1362915"/>
                <a:gd name="connsiteX0" fmla="*/ 0 w 2847774"/>
                <a:gd name="connsiteY0" fmla="*/ 355005 h 1717920"/>
                <a:gd name="connsiteX1" fmla="*/ 1349600 w 2847774"/>
                <a:gd name="connsiteY1" fmla="*/ 0 h 1717920"/>
                <a:gd name="connsiteX2" fmla="*/ 2847774 w 2847774"/>
                <a:gd name="connsiteY2" fmla="*/ 355005 h 1717920"/>
                <a:gd name="connsiteX3" fmla="*/ 2847774 w 2847774"/>
                <a:gd name="connsiteY3" fmla="*/ 1717879 h 1717920"/>
                <a:gd name="connsiteX4" fmla="*/ 1300915 w 2847774"/>
                <a:gd name="connsiteY4" fmla="*/ 1329361 h 1717920"/>
                <a:gd name="connsiteX5" fmla="*/ 0 w 2847774"/>
                <a:gd name="connsiteY5" fmla="*/ 1717879 h 1717920"/>
                <a:gd name="connsiteX6" fmla="*/ 0 w 2847774"/>
                <a:gd name="connsiteY6" fmla="*/ 355005 h 171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774" h="1717920">
                  <a:moveTo>
                    <a:pt x="0" y="355005"/>
                  </a:moveTo>
                  <a:cubicBezTo>
                    <a:pt x="437269" y="352469"/>
                    <a:pt x="912331" y="2536"/>
                    <a:pt x="1349600" y="0"/>
                  </a:cubicBezTo>
                  <a:lnTo>
                    <a:pt x="2847774" y="355005"/>
                  </a:lnTo>
                  <a:lnTo>
                    <a:pt x="2847774" y="1717879"/>
                  </a:lnTo>
                  <a:cubicBezTo>
                    <a:pt x="2354650" y="1722572"/>
                    <a:pt x="1794039" y="1324668"/>
                    <a:pt x="1300915" y="1329361"/>
                  </a:cubicBezTo>
                  <a:lnTo>
                    <a:pt x="0" y="1717879"/>
                  </a:lnTo>
                  <a:lnTo>
                    <a:pt x="0" y="355005"/>
                  </a:lnTo>
                  <a:close/>
                </a:path>
              </a:pathLst>
            </a:custGeom>
            <a:noFill/>
          </p:spPr>
          <p:txBody>
            <a:bodyPr wrap="square">
              <a:prstTxWarp prst="textCanUp">
                <a:avLst>
                  <a:gd name="adj" fmla="val 66667"/>
                </a:avLst>
              </a:prstTxWarp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100">
                  <a:solidFill>
                    <a:srgbClr val="00B050"/>
                  </a:solidFill>
                  <a:ea typeface="AvantGarde" panose="00000400000000000000" pitchFamily="2" charset="0"/>
                  <a:cs typeface="AvantGarde" panose="00000400000000000000" pitchFamily="2" charset="0"/>
                </a:rPr>
                <a:t>PHẦN ĐẦU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2060BB-C690-1D8B-33E4-B6EB9CFE266A}"/>
              </a:ext>
            </a:extLst>
          </p:cNvPr>
          <p:cNvGrpSpPr/>
          <p:nvPr/>
        </p:nvGrpSpPr>
        <p:grpSpPr>
          <a:xfrm>
            <a:off x="3113928" y="3075383"/>
            <a:ext cx="2775857" cy="788706"/>
            <a:chOff x="2478344" y="3122681"/>
            <a:chExt cx="2775857" cy="78870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AA040DC-0455-E854-E3E5-2F53135F0ABB}"/>
                </a:ext>
              </a:extLst>
            </p:cNvPr>
            <p:cNvSpPr/>
            <p:nvPr/>
          </p:nvSpPr>
          <p:spPr>
            <a:xfrm>
              <a:off x="2478344" y="3405201"/>
              <a:ext cx="2775857" cy="506186"/>
            </a:xfrm>
            <a:custGeom>
              <a:avLst/>
              <a:gdLst>
                <a:gd name="connsiteX0" fmla="*/ 97972 w 2458806"/>
                <a:gd name="connsiteY0" fmla="*/ 670 h 506856"/>
                <a:gd name="connsiteX1" fmla="*/ 881743 w 2458806"/>
                <a:gd name="connsiteY1" fmla="*/ 114970 h 506856"/>
                <a:gd name="connsiteX2" fmla="*/ 2400300 w 2458806"/>
                <a:gd name="connsiteY2" fmla="*/ 670 h 506856"/>
                <a:gd name="connsiteX3" fmla="*/ 2057400 w 2458806"/>
                <a:gd name="connsiteY3" fmla="*/ 180284 h 506856"/>
                <a:gd name="connsiteX4" fmla="*/ 1224643 w 2458806"/>
                <a:gd name="connsiteY4" fmla="*/ 408884 h 506856"/>
                <a:gd name="connsiteX5" fmla="*/ 0 w 2458806"/>
                <a:gd name="connsiteY5" fmla="*/ 506856 h 506856"/>
                <a:gd name="connsiteX0" fmla="*/ 97972 w 2518428"/>
                <a:gd name="connsiteY0" fmla="*/ 0 h 506186"/>
                <a:gd name="connsiteX1" fmla="*/ 881743 w 2518428"/>
                <a:gd name="connsiteY1" fmla="*/ 114300 h 506186"/>
                <a:gd name="connsiteX2" fmla="*/ 2465614 w 2518428"/>
                <a:gd name="connsiteY2" fmla="*/ 65314 h 506186"/>
                <a:gd name="connsiteX3" fmla="*/ 2057400 w 2518428"/>
                <a:gd name="connsiteY3" fmla="*/ 179614 h 506186"/>
                <a:gd name="connsiteX4" fmla="*/ 1224643 w 2518428"/>
                <a:gd name="connsiteY4" fmla="*/ 408214 h 506186"/>
                <a:gd name="connsiteX5" fmla="*/ 0 w 2518428"/>
                <a:gd name="connsiteY5" fmla="*/ 506186 h 506186"/>
                <a:gd name="connsiteX0" fmla="*/ 97972 w 2518428"/>
                <a:gd name="connsiteY0" fmla="*/ 0 h 506186"/>
                <a:gd name="connsiteX1" fmla="*/ 881743 w 2518428"/>
                <a:gd name="connsiteY1" fmla="*/ 114300 h 506186"/>
                <a:gd name="connsiteX2" fmla="*/ 2465614 w 2518428"/>
                <a:gd name="connsiteY2" fmla="*/ 163285 h 506186"/>
                <a:gd name="connsiteX3" fmla="*/ 2057400 w 2518428"/>
                <a:gd name="connsiteY3" fmla="*/ 179614 h 506186"/>
                <a:gd name="connsiteX4" fmla="*/ 1224643 w 2518428"/>
                <a:gd name="connsiteY4" fmla="*/ 408214 h 506186"/>
                <a:gd name="connsiteX5" fmla="*/ 0 w 2518428"/>
                <a:gd name="connsiteY5" fmla="*/ 506186 h 506186"/>
                <a:gd name="connsiteX0" fmla="*/ 97972 w 2515949"/>
                <a:gd name="connsiteY0" fmla="*/ 0 h 506186"/>
                <a:gd name="connsiteX1" fmla="*/ 881743 w 2515949"/>
                <a:gd name="connsiteY1" fmla="*/ 114300 h 506186"/>
                <a:gd name="connsiteX2" fmla="*/ 2465614 w 2515949"/>
                <a:gd name="connsiteY2" fmla="*/ 163285 h 506186"/>
                <a:gd name="connsiteX3" fmla="*/ 2041072 w 2515949"/>
                <a:gd name="connsiteY3" fmla="*/ 277585 h 506186"/>
                <a:gd name="connsiteX4" fmla="*/ 1224643 w 2515949"/>
                <a:gd name="connsiteY4" fmla="*/ 408214 h 506186"/>
                <a:gd name="connsiteX5" fmla="*/ 0 w 2515949"/>
                <a:gd name="connsiteY5" fmla="*/ 506186 h 5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5949" h="506186">
                  <a:moveTo>
                    <a:pt x="97972" y="0"/>
                  </a:moveTo>
                  <a:cubicBezTo>
                    <a:pt x="297997" y="57150"/>
                    <a:pt x="487136" y="87086"/>
                    <a:pt x="881743" y="114300"/>
                  </a:cubicBezTo>
                  <a:cubicBezTo>
                    <a:pt x="1276350" y="141514"/>
                    <a:pt x="2272393" y="136071"/>
                    <a:pt x="2465614" y="163285"/>
                  </a:cubicBezTo>
                  <a:cubicBezTo>
                    <a:pt x="2658835" y="190499"/>
                    <a:pt x="2247901" y="236763"/>
                    <a:pt x="2041072" y="277585"/>
                  </a:cubicBezTo>
                  <a:cubicBezTo>
                    <a:pt x="1834243" y="318407"/>
                    <a:pt x="1567543" y="353785"/>
                    <a:pt x="1224643" y="408214"/>
                  </a:cubicBezTo>
                  <a:cubicBezTo>
                    <a:pt x="881743" y="462643"/>
                    <a:pt x="440871" y="484414"/>
                    <a:pt x="0" y="506186"/>
                  </a:cubicBezTo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F2CCDE-F838-BE25-B423-C421116AB459}"/>
                </a:ext>
              </a:extLst>
            </p:cNvPr>
            <p:cNvSpPr txBox="1"/>
            <p:nvPr/>
          </p:nvSpPr>
          <p:spPr>
            <a:xfrm>
              <a:off x="3211226" y="3122681"/>
              <a:ext cx="1962242" cy="361367"/>
            </a:xfrm>
            <a:prstGeom prst="rect">
              <a:avLst/>
            </a:prstGeom>
            <a:noFill/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>
                  <a:solidFill>
                    <a:schemeClr val="accent6">
                      <a:lumMod val="50000"/>
                    </a:schemeClr>
                  </a:solidFill>
                </a:rPr>
                <a:t>PHẦN CHÍNH</a:t>
              </a:r>
              <a:endParaRPr lang="en-US" sz="2000">
                <a:solidFill>
                  <a:schemeClr val="accent6">
                    <a:lumMod val="50000"/>
                  </a:schemeClr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6A73BB-4A39-29BB-2F0F-EB5122946E0A}"/>
              </a:ext>
            </a:extLst>
          </p:cNvPr>
          <p:cNvGrpSpPr/>
          <p:nvPr/>
        </p:nvGrpSpPr>
        <p:grpSpPr>
          <a:xfrm>
            <a:off x="3116193" y="4518623"/>
            <a:ext cx="2783696" cy="834461"/>
            <a:chOff x="2480610" y="4565920"/>
            <a:chExt cx="2783696" cy="83446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AF6D63-3B01-A1CE-5F5E-ADC04F28761A}"/>
                </a:ext>
              </a:extLst>
            </p:cNvPr>
            <p:cNvSpPr/>
            <p:nvPr/>
          </p:nvSpPr>
          <p:spPr>
            <a:xfrm rot="536822">
              <a:off x="2480610" y="4565920"/>
              <a:ext cx="2783696" cy="834461"/>
            </a:xfrm>
            <a:custGeom>
              <a:avLst/>
              <a:gdLst>
                <a:gd name="connsiteX0" fmla="*/ 65315 w 2783696"/>
                <a:gd name="connsiteY0" fmla="*/ 0 h 834461"/>
                <a:gd name="connsiteX1" fmla="*/ 963386 w 2783696"/>
                <a:gd name="connsiteY1" fmla="*/ 522514 h 834461"/>
                <a:gd name="connsiteX2" fmla="*/ 2726872 w 2783696"/>
                <a:gd name="connsiteY2" fmla="*/ 783771 h 834461"/>
                <a:gd name="connsiteX3" fmla="*/ 2383972 w 2783696"/>
                <a:gd name="connsiteY3" fmla="*/ 832757 h 834461"/>
                <a:gd name="connsiteX4" fmla="*/ 1420586 w 2783696"/>
                <a:gd name="connsiteY4" fmla="*/ 816428 h 834461"/>
                <a:gd name="connsiteX5" fmla="*/ 555172 w 2783696"/>
                <a:gd name="connsiteY5" fmla="*/ 751114 h 834461"/>
                <a:gd name="connsiteX6" fmla="*/ 0 w 2783696"/>
                <a:gd name="connsiteY6" fmla="*/ 506186 h 83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3696" h="834461">
                  <a:moveTo>
                    <a:pt x="65315" y="0"/>
                  </a:moveTo>
                  <a:cubicBezTo>
                    <a:pt x="292554" y="195942"/>
                    <a:pt x="519793" y="391885"/>
                    <a:pt x="963386" y="522514"/>
                  </a:cubicBezTo>
                  <a:cubicBezTo>
                    <a:pt x="1406979" y="653143"/>
                    <a:pt x="2490108" y="732064"/>
                    <a:pt x="2726872" y="783771"/>
                  </a:cubicBezTo>
                  <a:cubicBezTo>
                    <a:pt x="2963636" y="835478"/>
                    <a:pt x="2383972" y="832757"/>
                    <a:pt x="2383972" y="832757"/>
                  </a:cubicBezTo>
                  <a:cubicBezTo>
                    <a:pt x="2166258" y="838200"/>
                    <a:pt x="1725386" y="830035"/>
                    <a:pt x="1420586" y="816428"/>
                  </a:cubicBezTo>
                  <a:cubicBezTo>
                    <a:pt x="1115786" y="802821"/>
                    <a:pt x="791936" y="802821"/>
                    <a:pt x="555172" y="751114"/>
                  </a:cubicBezTo>
                  <a:cubicBezTo>
                    <a:pt x="318408" y="699407"/>
                    <a:pt x="159204" y="602796"/>
                    <a:pt x="0" y="506186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D4ED65-27E5-2337-80FF-6CA6D7A4C016}"/>
                </a:ext>
              </a:extLst>
            </p:cNvPr>
            <p:cNvSpPr txBox="1"/>
            <p:nvPr/>
          </p:nvSpPr>
          <p:spPr>
            <a:xfrm rot="1191234">
              <a:off x="2947771" y="4576498"/>
              <a:ext cx="2277712" cy="528566"/>
            </a:xfrm>
            <a:prstGeom prst="rect">
              <a:avLst/>
            </a:prstGeom>
            <a:noFill/>
          </p:spPr>
          <p:txBody>
            <a:bodyPr wrap="square">
              <a:prstTxWarp prst="textChevronInverted">
                <a:avLst/>
              </a:prstTxWarp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>
                  <a:solidFill>
                    <a:srgbClr val="0070C0"/>
                  </a:solidFill>
                </a:rPr>
                <a:t>PHẦN CUỐI</a:t>
              </a:r>
              <a:endParaRPr lang="en-US" sz="240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03FDA4-535B-3879-D558-44B7993052D8}"/>
              </a:ext>
            </a:extLst>
          </p:cNvPr>
          <p:cNvGrpSpPr/>
          <p:nvPr/>
        </p:nvGrpSpPr>
        <p:grpSpPr>
          <a:xfrm rot="10984106">
            <a:off x="229380" y="1760219"/>
            <a:ext cx="3535307" cy="3445329"/>
            <a:chOff x="4551867" y="3144817"/>
            <a:chExt cx="2323541" cy="152645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5B19D34-C5B0-B0D0-6233-9C137EAA5907}"/>
                </a:ext>
              </a:extLst>
            </p:cNvPr>
            <p:cNvGrpSpPr/>
            <p:nvPr/>
          </p:nvGrpSpPr>
          <p:grpSpPr>
            <a:xfrm>
              <a:off x="4551867" y="3144817"/>
              <a:ext cx="2323541" cy="1526457"/>
              <a:chOff x="4463376" y="3006844"/>
              <a:chExt cx="3471256" cy="228045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27DA49F-0841-ED3F-6D4A-E52DA17394AE}"/>
                  </a:ext>
                </a:extLst>
              </p:cNvPr>
              <p:cNvSpPr/>
              <p:nvPr/>
            </p:nvSpPr>
            <p:spPr>
              <a:xfrm>
                <a:off x="4463376" y="3006844"/>
                <a:ext cx="3471256" cy="2280452"/>
              </a:xfrm>
              <a:custGeom>
                <a:avLst/>
                <a:gdLst>
                  <a:gd name="connsiteX0" fmla="*/ 1376984 w 3023224"/>
                  <a:gd name="connsiteY0" fmla="*/ 0 h 1986116"/>
                  <a:gd name="connsiteX1" fmla="*/ 1809775 w 3023224"/>
                  <a:gd name="connsiteY1" fmla="*/ 133911 h 1986116"/>
                  <a:gd name="connsiteX2" fmla="*/ 1828499 w 3023224"/>
                  <a:gd name="connsiteY2" fmla="*/ 150862 h 1986116"/>
                  <a:gd name="connsiteX3" fmla="*/ 1887813 w 3023224"/>
                  <a:gd name="connsiteY3" fmla="*/ 137109 h 1986116"/>
                  <a:gd name="connsiteX4" fmla="*/ 2011164 w 3023224"/>
                  <a:gd name="connsiteY4" fmla="*/ 127820 h 1986116"/>
                  <a:gd name="connsiteX5" fmla="*/ 2575125 w 3023224"/>
                  <a:gd name="connsiteY5" fmla="*/ 407057 h 1986116"/>
                  <a:gd name="connsiteX6" fmla="*/ 2606786 w 3023224"/>
                  <a:gd name="connsiteY6" fmla="*/ 483246 h 1986116"/>
                  <a:gd name="connsiteX7" fmla="*/ 2649406 w 3023224"/>
                  <a:gd name="connsiteY7" fmla="*/ 493129 h 1986116"/>
                  <a:gd name="connsiteX8" fmla="*/ 3023224 w 3023224"/>
                  <a:gd name="connsiteY8" fmla="*/ 914400 h 1986116"/>
                  <a:gd name="connsiteX9" fmla="*/ 2649406 w 3023224"/>
                  <a:gd name="connsiteY9" fmla="*/ 1335671 h 1986116"/>
                  <a:gd name="connsiteX10" fmla="*/ 2620924 w 3023224"/>
                  <a:gd name="connsiteY10" fmla="*/ 1342276 h 1986116"/>
                  <a:gd name="connsiteX11" fmla="*/ 2623223 w 3023224"/>
                  <a:gd name="connsiteY11" fmla="*/ 1359310 h 1986116"/>
                  <a:gd name="connsiteX12" fmla="*/ 2011164 w 3023224"/>
                  <a:gd name="connsiteY12" fmla="*/ 1816510 h 1986116"/>
                  <a:gd name="connsiteX13" fmla="*/ 1800718 w 3023224"/>
                  <a:gd name="connsiteY13" fmla="*/ 1788768 h 1986116"/>
                  <a:gd name="connsiteX14" fmla="*/ 1743153 w 3023224"/>
                  <a:gd name="connsiteY14" fmla="*/ 1768707 h 1986116"/>
                  <a:gd name="connsiteX15" fmla="*/ 1731647 w 3023224"/>
                  <a:gd name="connsiteY15" fmla="*/ 1784541 h 1986116"/>
                  <a:gd name="connsiteX16" fmla="*/ 1224118 w 3023224"/>
                  <a:gd name="connsiteY16" fmla="*/ 1986116 h 1986116"/>
                  <a:gd name="connsiteX17" fmla="*/ 660157 w 3023224"/>
                  <a:gd name="connsiteY17" fmla="*/ 1706879 h 1986116"/>
                  <a:gd name="connsiteX18" fmla="*/ 638493 w 3023224"/>
                  <a:gd name="connsiteY18" fmla="*/ 1654746 h 1986116"/>
                  <a:gd name="connsiteX19" fmla="*/ 612059 w 3023224"/>
                  <a:gd name="connsiteY19" fmla="*/ 1656736 h 1986116"/>
                  <a:gd name="connsiteX20" fmla="*/ 0 w 3023224"/>
                  <a:gd name="connsiteY20" fmla="*/ 1199536 h 1986116"/>
                  <a:gd name="connsiteX21" fmla="*/ 179268 w 3023224"/>
                  <a:gd name="connsiteY21" fmla="*/ 876247 h 1986116"/>
                  <a:gd name="connsiteX22" fmla="*/ 251098 w 3023224"/>
                  <a:gd name="connsiteY22" fmla="*/ 831976 h 1986116"/>
                  <a:gd name="connsiteX23" fmla="*/ 200965 w 3023224"/>
                  <a:gd name="connsiteY23" fmla="*/ 762983 h 1986116"/>
                  <a:gd name="connsiteX24" fmla="*/ 152867 w 3023224"/>
                  <a:gd name="connsiteY24" fmla="*/ 585020 h 1986116"/>
                  <a:gd name="connsiteX25" fmla="*/ 764926 w 3023224"/>
                  <a:gd name="connsiteY25" fmla="*/ 127820 h 1986116"/>
                  <a:gd name="connsiteX26" fmla="*/ 873271 w 3023224"/>
                  <a:gd name="connsiteY26" fmla="*/ 134961 h 1986116"/>
                  <a:gd name="connsiteX27" fmla="*/ 930319 w 3023224"/>
                  <a:gd name="connsiteY27" fmla="*/ 146472 h 1986116"/>
                  <a:gd name="connsiteX28" fmla="*/ 944193 w 3023224"/>
                  <a:gd name="connsiteY28" fmla="*/ 133911 h 1986116"/>
                  <a:gd name="connsiteX29" fmla="*/ 1376984 w 3023224"/>
                  <a:gd name="connsiteY29" fmla="*/ 0 h 1986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023224" h="1986116">
                    <a:moveTo>
                      <a:pt x="1376984" y="0"/>
                    </a:moveTo>
                    <a:cubicBezTo>
                      <a:pt x="1546000" y="0"/>
                      <a:pt x="1699015" y="51174"/>
                      <a:pt x="1809775" y="133911"/>
                    </a:cubicBezTo>
                    <a:lnTo>
                      <a:pt x="1828499" y="150862"/>
                    </a:lnTo>
                    <a:lnTo>
                      <a:pt x="1887813" y="137109"/>
                    </a:lnTo>
                    <a:cubicBezTo>
                      <a:pt x="1927657" y="131018"/>
                      <a:pt x="1968910" y="127820"/>
                      <a:pt x="2011164" y="127820"/>
                    </a:cubicBezTo>
                    <a:cubicBezTo>
                      <a:pt x="2264687" y="127820"/>
                      <a:pt x="2482209" y="242961"/>
                      <a:pt x="2575125" y="407057"/>
                    </a:cubicBezTo>
                    <a:lnTo>
                      <a:pt x="2606786" y="483246"/>
                    </a:lnTo>
                    <a:lnTo>
                      <a:pt x="2649406" y="493129"/>
                    </a:lnTo>
                    <a:cubicBezTo>
                      <a:pt x="2869084" y="562536"/>
                      <a:pt x="3023224" y="725021"/>
                      <a:pt x="3023224" y="914400"/>
                    </a:cubicBezTo>
                    <a:cubicBezTo>
                      <a:pt x="3023224" y="1103779"/>
                      <a:pt x="2869084" y="1266265"/>
                      <a:pt x="2649406" y="1335671"/>
                    </a:cubicBezTo>
                    <a:lnTo>
                      <a:pt x="2620924" y="1342276"/>
                    </a:lnTo>
                    <a:lnTo>
                      <a:pt x="2623223" y="1359310"/>
                    </a:lnTo>
                    <a:cubicBezTo>
                      <a:pt x="2623223" y="1611815"/>
                      <a:pt x="2349195" y="1816510"/>
                      <a:pt x="2011164" y="1816510"/>
                    </a:cubicBezTo>
                    <a:cubicBezTo>
                      <a:pt x="1937220" y="1816510"/>
                      <a:pt x="1866338" y="1806715"/>
                      <a:pt x="1800718" y="1788768"/>
                    </a:cubicBezTo>
                    <a:lnTo>
                      <a:pt x="1743153" y="1768707"/>
                    </a:lnTo>
                    <a:lnTo>
                      <a:pt x="1731647" y="1784541"/>
                    </a:lnTo>
                    <a:cubicBezTo>
                      <a:pt x="1621656" y="1906157"/>
                      <a:pt x="1435388" y="1986116"/>
                      <a:pt x="1224118" y="1986116"/>
                    </a:cubicBezTo>
                    <a:cubicBezTo>
                      <a:pt x="970595" y="1986116"/>
                      <a:pt x="753073" y="1870975"/>
                      <a:pt x="660157" y="1706879"/>
                    </a:cubicBezTo>
                    <a:lnTo>
                      <a:pt x="638493" y="1654746"/>
                    </a:lnTo>
                    <a:lnTo>
                      <a:pt x="612059" y="1656736"/>
                    </a:lnTo>
                    <a:cubicBezTo>
                      <a:pt x="274028" y="1656736"/>
                      <a:pt x="0" y="1452041"/>
                      <a:pt x="0" y="1199536"/>
                    </a:cubicBezTo>
                    <a:cubicBezTo>
                      <a:pt x="0" y="1073284"/>
                      <a:pt x="68507" y="958984"/>
                      <a:pt x="179268" y="876247"/>
                    </a:cubicBezTo>
                    <a:lnTo>
                      <a:pt x="251098" y="831976"/>
                    </a:lnTo>
                    <a:lnTo>
                      <a:pt x="200965" y="762983"/>
                    </a:lnTo>
                    <a:cubicBezTo>
                      <a:pt x="169994" y="708285"/>
                      <a:pt x="152867" y="648146"/>
                      <a:pt x="152867" y="585020"/>
                    </a:cubicBezTo>
                    <a:cubicBezTo>
                      <a:pt x="152867" y="332515"/>
                      <a:pt x="426895" y="127820"/>
                      <a:pt x="764926" y="127820"/>
                    </a:cubicBezTo>
                    <a:cubicBezTo>
                      <a:pt x="801898" y="127820"/>
                      <a:pt x="838105" y="130269"/>
                      <a:pt x="873271" y="134961"/>
                    </a:cubicBezTo>
                    <a:lnTo>
                      <a:pt x="930319" y="146472"/>
                    </a:lnTo>
                    <a:lnTo>
                      <a:pt x="944193" y="133911"/>
                    </a:lnTo>
                    <a:cubicBezTo>
                      <a:pt x="1054954" y="51174"/>
                      <a:pt x="1207969" y="0"/>
                      <a:pt x="1376984" y="0"/>
                    </a:cubicBez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7F37F68-64A1-A354-DA9C-52399241CBDE}"/>
                  </a:ext>
                </a:extLst>
              </p:cNvPr>
              <p:cNvSpPr/>
              <p:nvPr/>
            </p:nvSpPr>
            <p:spPr>
              <a:xfrm>
                <a:off x="4687392" y="3154012"/>
                <a:ext cx="3023224" cy="1986116"/>
              </a:xfrm>
              <a:custGeom>
                <a:avLst/>
                <a:gdLst>
                  <a:gd name="connsiteX0" fmla="*/ 1376984 w 3023224"/>
                  <a:gd name="connsiteY0" fmla="*/ 0 h 1986116"/>
                  <a:gd name="connsiteX1" fmla="*/ 1809775 w 3023224"/>
                  <a:gd name="connsiteY1" fmla="*/ 133911 h 1986116"/>
                  <a:gd name="connsiteX2" fmla="*/ 1828499 w 3023224"/>
                  <a:gd name="connsiteY2" fmla="*/ 150862 h 1986116"/>
                  <a:gd name="connsiteX3" fmla="*/ 1887813 w 3023224"/>
                  <a:gd name="connsiteY3" fmla="*/ 137109 h 1986116"/>
                  <a:gd name="connsiteX4" fmla="*/ 2011164 w 3023224"/>
                  <a:gd name="connsiteY4" fmla="*/ 127820 h 1986116"/>
                  <a:gd name="connsiteX5" fmla="*/ 2575125 w 3023224"/>
                  <a:gd name="connsiteY5" fmla="*/ 407057 h 1986116"/>
                  <a:gd name="connsiteX6" fmla="*/ 2606786 w 3023224"/>
                  <a:gd name="connsiteY6" fmla="*/ 483246 h 1986116"/>
                  <a:gd name="connsiteX7" fmla="*/ 2649406 w 3023224"/>
                  <a:gd name="connsiteY7" fmla="*/ 493129 h 1986116"/>
                  <a:gd name="connsiteX8" fmla="*/ 3023224 w 3023224"/>
                  <a:gd name="connsiteY8" fmla="*/ 914400 h 1986116"/>
                  <a:gd name="connsiteX9" fmla="*/ 2649406 w 3023224"/>
                  <a:gd name="connsiteY9" fmla="*/ 1335671 h 1986116"/>
                  <a:gd name="connsiteX10" fmla="*/ 2620924 w 3023224"/>
                  <a:gd name="connsiteY10" fmla="*/ 1342276 h 1986116"/>
                  <a:gd name="connsiteX11" fmla="*/ 2623223 w 3023224"/>
                  <a:gd name="connsiteY11" fmla="*/ 1359310 h 1986116"/>
                  <a:gd name="connsiteX12" fmla="*/ 2011164 w 3023224"/>
                  <a:gd name="connsiteY12" fmla="*/ 1816510 h 1986116"/>
                  <a:gd name="connsiteX13" fmla="*/ 1800718 w 3023224"/>
                  <a:gd name="connsiteY13" fmla="*/ 1788768 h 1986116"/>
                  <a:gd name="connsiteX14" fmla="*/ 1743153 w 3023224"/>
                  <a:gd name="connsiteY14" fmla="*/ 1768707 h 1986116"/>
                  <a:gd name="connsiteX15" fmla="*/ 1731647 w 3023224"/>
                  <a:gd name="connsiteY15" fmla="*/ 1784541 h 1986116"/>
                  <a:gd name="connsiteX16" fmla="*/ 1224118 w 3023224"/>
                  <a:gd name="connsiteY16" fmla="*/ 1986116 h 1986116"/>
                  <a:gd name="connsiteX17" fmla="*/ 660157 w 3023224"/>
                  <a:gd name="connsiteY17" fmla="*/ 1706879 h 1986116"/>
                  <a:gd name="connsiteX18" fmla="*/ 638493 w 3023224"/>
                  <a:gd name="connsiteY18" fmla="*/ 1654746 h 1986116"/>
                  <a:gd name="connsiteX19" fmla="*/ 612059 w 3023224"/>
                  <a:gd name="connsiteY19" fmla="*/ 1656736 h 1986116"/>
                  <a:gd name="connsiteX20" fmla="*/ 0 w 3023224"/>
                  <a:gd name="connsiteY20" fmla="*/ 1199536 h 1986116"/>
                  <a:gd name="connsiteX21" fmla="*/ 179268 w 3023224"/>
                  <a:gd name="connsiteY21" fmla="*/ 876247 h 1986116"/>
                  <a:gd name="connsiteX22" fmla="*/ 251098 w 3023224"/>
                  <a:gd name="connsiteY22" fmla="*/ 831976 h 1986116"/>
                  <a:gd name="connsiteX23" fmla="*/ 200965 w 3023224"/>
                  <a:gd name="connsiteY23" fmla="*/ 762983 h 1986116"/>
                  <a:gd name="connsiteX24" fmla="*/ 152867 w 3023224"/>
                  <a:gd name="connsiteY24" fmla="*/ 585020 h 1986116"/>
                  <a:gd name="connsiteX25" fmla="*/ 764926 w 3023224"/>
                  <a:gd name="connsiteY25" fmla="*/ 127820 h 1986116"/>
                  <a:gd name="connsiteX26" fmla="*/ 873271 w 3023224"/>
                  <a:gd name="connsiteY26" fmla="*/ 134961 h 1986116"/>
                  <a:gd name="connsiteX27" fmla="*/ 930319 w 3023224"/>
                  <a:gd name="connsiteY27" fmla="*/ 146472 h 1986116"/>
                  <a:gd name="connsiteX28" fmla="*/ 944193 w 3023224"/>
                  <a:gd name="connsiteY28" fmla="*/ 133911 h 1986116"/>
                  <a:gd name="connsiteX29" fmla="*/ 1376984 w 3023224"/>
                  <a:gd name="connsiteY29" fmla="*/ 0 h 1986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023224" h="1986116">
                    <a:moveTo>
                      <a:pt x="1376984" y="0"/>
                    </a:moveTo>
                    <a:cubicBezTo>
                      <a:pt x="1546000" y="0"/>
                      <a:pt x="1699015" y="51174"/>
                      <a:pt x="1809775" y="133911"/>
                    </a:cubicBezTo>
                    <a:lnTo>
                      <a:pt x="1828499" y="150862"/>
                    </a:lnTo>
                    <a:lnTo>
                      <a:pt x="1887813" y="137109"/>
                    </a:lnTo>
                    <a:cubicBezTo>
                      <a:pt x="1927657" y="131018"/>
                      <a:pt x="1968910" y="127820"/>
                      <a:pt x="2011164" y="127820"/>
                    </a:cubicBezTo>
                    <a:cubicBezTo>
                      <a:pt x="2264687" y="127820"/>
                      <a:pt x="2482209" y="242961"/>
                      <a:pt x="2575125" y="407057"/>
                    </a:cubicBezTo>
                    <a:lnTo>
                      <a:pt x="2606786" y="483246"/>
                    </a:lnTo>
                    <a:lnTo>
                      <a:pt x="2649406" y="493129"/>
                    </a:lnTo>
                    <a:cubicBezTo>
                      <a:pt x="2869084" y="562536"/>
                      <a:pt x="3023224" y="725021"/>
                      <a:pt x="3023224" y="914400"/>
                    </a:cubicBezTo>
                    <a:cubicBezTo>
                      <a:pt x="3023224" y="1103779"/>
                      <a:pt x="2869084" y="1266265"/>
                      <a:pt x="2649406" y="1335671"/>
                    </a:cubicBezTo>
                    <a:lnTo>
                      <a:pt x="2620924" y="1342276"/>
                    </a:lnTo>
                    <a:lnTo>
                      <a:pt x="2623223" y="1359310"/>
                    </a:lnTo>
                    <a:cubicBezTo>
                      <a:pt x="2623223" y="1611815"/>
                      <a:pt x="2349195" y="1816510"/>
                      <a:pt x="2011164" y="1816510"/>
                    </a:cubicBezTo>
                    <a:cubicBezTo>
                      <a:pt x="1937220" y="1816510"/>
                      <a:pt x="1866338" y="1806715"/>
                      <a:pt x="1800718" y="1788768"/>
                    </a:cubicBezTo>
                    <a:lnTo>
                      <a:pt x="1743153" y="1768707"/>
                    </a:lnTo>
                    <a:lnTo>
                      <a:pt x="1731647" y="1784541"/>
                    </a:lnTo>
                    <a:cubicBezTo>
                      <a:pt x="1621656" y="1906157"/>
                      <a:pt x="1435388" y="1986116"/>
                      <a:pt x="1224118" y="1986116"/>
                    </a:cubicBezTo>
                    <a:cubicBezTo>
                      <a:pt x="970595" y="1986116"/>
                      <a:pt x="753073" y="1870975"/>
                      <a:pt x="660157" y="1706879"/>
                    </a:cubicBezTo>
                    <a:lnTo>
                      <a:pt x="638493" y="1654746"/>
                    </a:lnTo>
                    <a:lnTo>
                      <a:pt x="612059" y="1656736"/>
                    </a:lnTo>
                    <a:cubicBezTo>
                      <a:pt x="274028" y="1656736"/>
                      <a:pt x="0" y="1452041"/>
                      <a:pt x="0" y="1199536"/>
                    </a:cubicBezTo>
                    <a:cubicBezTo>
                      <a:pt x="0" y="1073284"/>
                      <a:pt x="68507" y="958984"/>
                      <a:pt x="179268" y="876247"/>
                    </a:cubicBezTo>
                    <a:lnTo>
                      <a:pt x="251098" y="831976"/>
                    </a:lnTo>
                    <a:lnTo>
                      <a:pt x="200965" y="762983"/>
                    </a:lnTo>
                    <a:cubicBezTo>
                      <a:pt x="169994" y="708285"/>
                      <a:pt x="152867" y="648146"/>
                      <a:pt x="152867" y="585020"/>
                    </a:cubicBezTo>
                    <a:cubicBezTo>
                      <a:pt x="152867" y="332515"/>
                      <a:pt x="426895" y="127820"/>
                      <a:pt x="764926" y="127820"/>
                    </a:cubicBezTo>
                    <a:cubicBezTo>
                      <a:pt x="801898" y="127820"/>
                      <a:pt x="838105" y="130269"/>
                      <a:pt x="873271" y="134961"/>
                    </a:cubicBezTo>
                    <a:lnTo>
                      <a:pt x="930319" y="146472"/>
                    </a:lnTo>
                    <a:lnTo>
                      <a:pt x="944193" y="133911"/>
                    </a:lnTo>
                    <a:cubicBezTo>
                      <a:pt x="1054954" y="51174"/>
                      <a:pt x="1207969" y="0"/>
                      <a:pt x="137698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85D86F-0994-7097-6073-04B9E69A5F6D}"/>
                </a:ext>
              </a:extLst>
            </p:cNvPr>
            <p:cNvSpPr txBox="1"/>
            <p:nvPr/>
          </p:nvSpPr>
          <p:spPr>
            <a:xfrm rot="10621488">
              <a:off x="4761264" y="3623757"/>
              <a:ext cx="1839615" cy="5318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solidFill>
                    <a:srgbClr val="000000"/>
                  </a:solidFill>
                </a:rPr>
                <a:t>BỐ CỤC BÀI       BÁO CÁO</a:t>
              </a:r>
              <a:endParaRPr lang="en-US" sz="3600" b="1">
                <a:solidFill>
                  <a:srgbClr val="000000"/>
                </a:solidFill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F7B2E94-A7B7-BB61-476F-7D284A309C8F}"/>
              </a:ext>
            </a:extLst>
          </p:cNvPr>
          <p:cNvSpPr/>
          <p:nvPr/>
        </p:nvSpPr>
        <p:spPr>
          <a:xfrm>
            <a:off x="5452512" y="391887"/>
            <a:ext cx="2808514" cy="702129"/>
          </a:xfrm>
          <a:custGeom>
            <a:avLst/>
            <a:gdLst>
              <a:gd name="connsiteX0" fmla="*/ 0 w 2808514"/>
              <a:gd name="connsiteY0" fmla="*/ 702129 h 702129"/>
              <a:gd name="connsiteX1" fmla="*/ 538843 w 2808514"/>
              <a:gd name="connsiteY1" fmla="*/ 146957 h 702129"/>
              <a:gd name="connsiteX2" fmla="*/ 2808514 w 2808514"/>
              <a:gd name="connsiteY2" fmla="*/ 0 h 702129"/>
              <a:gd name="connsiteX3" fmla="*/ 2808514 w 2808514"/>
              <a:gd name="connsiteY3" fmla="*/ 0 h 70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8514" h="702129">
                <a:moveTo>
                  <a:pt x="0" y="702129"/>
                </a:moveTo>
                <a:cubicBezTo>
                  <a:pt x="35378" y="483053"/>
                  <a:pt x="70757" y="263978"/>
                  <a:pt x="538843" y="146957"/>
                </a:cubicBezTo>
                <a:cubicBezTo>
                  <a:pt x="1006929" y="29935"/>
                  <a:pt x="2808514" y="0"/>
                  <a:pt x="2808514" y="0"/>
                </a:cubicBezTo>
                <a:lnTo>
                  <a:pt x="2808514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70D56EC-2193-D8EC-A4BE-95243C5F89EC}"/>
              </a:ext>
            </a:extLst>
          </p:cNvPr>
          <p:cNvSpPr/>
          <p:nvPr/>
        </p:nvSpPr>
        <p:spPr>
          <a:xfrm>
            <a:off x="5452512" y="958113"/>
            <a:ext cx="2661598" cy="152231"/>
          </a:xfrm>
          <a:custGeom>
            <a:avLst/>
            <a:gdLst>
              <a:gd name="connsiteX0" fmla="*/ 0 w 2939142"/>
              <a:gd name="connsiteY0" fmla="*/ 146957 h 146957"/>
              <a:gd name="connsiteX1" fmla="*/ 293914 w 2939142"/>
              <a:gd name="connsiteY1" fmla="*/ 48985 h 146957"/>
              <a:gd name="connsiteX2" fmla="*/ 718457 w 2939142"/>
              <a:gd name="connsiteY2" fmla="*/ 0 h 146957"/>
              <a:gd name="connsiteX3" fmla="*/ 2939142 w 2939142"/>
              <a:gd name="connsiteY3" fmla="*/ 32657 h 14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9142" h="146957">
                <a:moveTo>
                  <a:pt x="0" y="146957"/>
                </a:moveTo>
                <a:cubicBezTo>
                  <a:pt x="87085" y="110217"/>
                  <a:pt x="174171" y="73478"/>
                  <a:pt x="293914" y="48985"/>
                </a:cubicBezTo>
                <a:cubicBezTo>
                  <a:pt x="413657" y="24492"/>
                  <a:pt x="718457" y="0"/>
                  <a:pt x="718457" y="0"/>
                </a:cubicBezTo>
                <a:lnTo>
                  <a:pt x="2939142" y="32657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A7AB422-4291-3EE2-3D09-297F34F88B57}"/>
              </a:ext>
            </a:extLst>
          </p:cNvPr>
          <p:cNvSpPr/>
          <p:nvPr/>
        </p:nvSpPr>
        <p:spPr>
          <a:xfrm>
            <a:off x="5436183" y="1126671"/>
            <a:ext cx="2922814" cy="506186"/>
          </a:xfrm>
          <a:custGeom>
            <a:avLst/>
            <a:gdLst>
              <a:gd name="connsiteX0" fmla="*/ 0 w 2922814"/>
              <a:gd name="connsiteY0" fmla="*/ 0 h 506186"/>
              <a:gd name="connsiteX1" fmla="*/ 359229 w 2922814"/>
              <a:gd name="connsiteY1" fmla="*/ 228600 h 506186"/>
              <a:gd name="connsiteX2" fmla="*/ 898071 w 2922814"/>
              <a:gd name="connsiteY2" fmla="*/ 326572 h 506186"/>
              <a:gd name="connsiteX3" fmla="*/ 2922814 w 2922814"/>
              <a:gd name="connsiteY3" fmla="*/ 506186 h 50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814" h="506186">
                <a:moveTo>
                  <a:pt x="0" y="0"/>
                </a:moveTo>
                <a:cubicBezTo>
                  <a:pt x="104775" y="87085"/>
                  <a:pt x="209551" y="174171"/>
                  <a:pt x="359229" y="228600"/>
                </a:cubicBezTo>
                <a:cubicBezTo>
                  <a:pt x="508907" y="283029"/>
                  <a:pt x="470807" y="280308"/>
                  <a:pt x="898071" y="326572"/>
                </a:cubicBezTo>
                <a:cubicBezTo>
                  <a:pt x="1325335" y="372836"/>
                  <a:pt x="2124074" y="439511"/>
                  <a:pt x="2922814" y="5061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CCDC14A-8480-F9AB-F6C5-4A1913483FFA}"/>
              </a:ext>
            </a:extLst>
          </p:cNvPr>
          <p:cNvSpPr/>
          <p:nvPr/>
        </p:nvSpPr>
        <p:spPr>
          <a:xfrm>
            <a:off x="5419854" y="1126672"/>
            <a:ext cx="2547258" cy="1151541"/>
          </a:xfrm>
          <a:custGeom>
            <a:avLst/>
            <a:gdLst>
              <a:gd name="connsiteX0" fmla="*/ 0 w 3004458"/>
              <a:gd name="connsiteY0" fmla="*/ 0 h 1191986"/>
              <a:gd name="connsiteX1" fmla="*/ 506186 w 3004458"/>
              <a:gd name="connsiteY1" fmla="*/ 751115 h 1191986"/>
              <a:gd name="connsiteX2" fmla="*/ 3004458 w 3004458"/>
              <a:gd name="connsiteY2" fmla="*/ 1191986 h 119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4458" h="1191986">
                <a:moveTo>
                  <a:pt x="0" y="0"/>
                </a:moveTo>
                <a:cubicBezTo>
                  <a:pt x="2721" y="276225"/>
                  <a:pt x="5443" y="552451"/>
                  <a:pt x="506186" y="751115"/>
                </a:cubicBezTo>
                <a:cubicBezTo>
                  <a:pt x="1006929" y="949779"/>
                  <a:pt x="2005693" y="1070882"/>
                  <a:pt x="3004458" y="1191986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67DEB2C-26E7-F3C2-061F-F6D27F5AD947}"/>
              </a:ext>
            </a:extLst>
          </p:cNvPr>
          <p:cNvSpPr/>
          <p:nvPr/>
        </p:nvSpPr>
        <p:spPr>
          <a:xfrm>
            <a:off x="5893384" y="3100154"/>
            <a:ext cx="2144495" cy="426819"/>
          </a:xfrm>
          <a:custGeom>
            <a:avLst/>
            <a:gdLst>
              <a:gd name="connsiteX0" fmla="*/ 0 w 2579914"/>
              <a:gd name="connsiteY0" fmla="*/ 511523 h 511523"/>
              <a:gd name="connsiteX1" fmla="*/ 391886 w 2579914"/>
              <a:gd name="connsiteY1" fmla="*/ 103309 h 511523"/>
              <a:gd name="connsiteX2" fmla="*/ 1681843 w 2579914"/>
              <a:gd name="connsiteY2" fmla="*/ 5337 h 511523"/>
              <a:gd name="connsiteX3" fmla="*/ 2579914 w 2579914"/>
              <a:gd name="connsiteY3" fmla="*/ 21666 h 51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914" h="511523">
                <a:moveTo>
                  <a:pt x="0" y="511523"/>
                </a:moveTo>
                <a:cubicBezTo>
                  <a:pt x="55789" y="349598"/>
                  <a:pt x="111579" y="187673"/>
                  <a:pt x="391886" y="103309"/>
                </a:cubicBezTo>
                <a:cubicBezTo>
                  <a:pt x="672193" y="18945"/>
                  <a:pt x="1317172" y="18944"/>
                  <a:pt x="1681843" y="5337"/>
                </a:cubicBezTo>
                <a:cubicBezTo>
                  <a:pt x="2046514" y="-8270"/>
                  <a:pt x="2313214" y="6698"/>
                  <a:pt x="2579914" y="21666"/>
                </a:cubicBezTo>
              </a:path>
            </a:pathLst>
          </a:custGeom>
          <a:noFill/>
          <a:ln>
            <a:solidFill>
              <a:srgbClr val="F9B1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D855646-DADC-9829-1684-43F730742F38}"/>
              </a:ext>
            </a:extLst>
          </p:cNvPr>
          <p:cNvSpPr/>
          <p:nvPr/>
        </p:nvSpPr>
        <p:spPr>
          <a:xfrm>
            <a:off x="5877054" y="3543300"/>
            <a:ext cx="2547258" cy="293914"/>
          </a:xfrm>
          <a:custGeom>
            <a:avLst/>
            <a:gdLst>
              <a:gd name="connsiteX0" fmla="*/ 0 w 2547258"/>
              <a:gd name="connsiteY0" fmla="*/ 0 h 293914"/>
              <a:gd name="connsiteX1" fmla="*/ 424543 w 2547258"/>
              <a:gd name="connsiteY1" fmla="*/ 212271 h 293914"/>
              <a:gd name="connsiteX2" fmla="*/ 2547258 w 2547258"/>
              <a:gd name="connsiteY2" fmla="*/ 293914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7258" h="293914">
                <a:moveTo>
                  <a:pt x="0" y="0"/>
                </a:moveTo>
                <a:cubicBezTo>
                  <a:pt x="0" y="81642"/>
                  <a:pt x="0" y="163285"/>
                  <a:pt x="424543" y="212271"/>
                </a:cubicBezTo>
                <a:cubicBezTo>
                  <a:pt x="849086" y="261257"/>
                  <a:pt x="1698172" y="277585"/>
                  <a:pt x="2547258" y="293914"/>
                </a:cubicBezTo>
              </a:path>
            </a:pathLst>
          </a:custGeom>
          <a:noFill/>
          <a:ln>
            <a:solidFill>
              <a:srgbClr val="F9B1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B72121-C7FD-CF57-C139-38FB18E62015}"/>
              </a:ext>
            </a:extLst>
          </p:cNvPr>
          <p:cNvSpPr/>
          <p:nvPr/>
        </p:nvSpPr>
        <p:spPr>
          <a:xfrm>
            <a:off x="5799259" y="3559629"/>
            <a:ext cx="3283639" cy="903514"/>
          </a:xfrm>
          <a:custGeom>
            <a:avLst/>
            <a:gdLst>
              <a:gd name="connsiteX0" fmla="*/ 61468 w 2559739"/>
              <a:gd name="connsiteY0" fmla="*/ 0 h 947057"/>
              <a:gd name="connsiteX1" fmla="*/ 322725 w 2559739"/>
              <a:gd name="connsiteY1" fmla="*/ 604157 h 947057"/>
              <a:gd name="connsiteX2" fmla="*/ 2559739 w 2559739"/>
              <a:gd name="connsiteY2" fmla="*/ 947057 h 947057"/>
              <a:gd name="connsiteX0" fmla="*/ 61468 w 2678117"/>
              <a:gd name="connsiteY0" fmla="*/ 0 h 903514"/>
              <a:gd name="connsiteX1" fmla="*/ 322725 w 2678117"/>
              <a:gd name="connsiteY1" fmla="*/ 604157 h 903514"/>
              <a:gd name="connsiteX2" fmla="*/ 2678117 w 2678117"/>
              <a:gd name="connsiteY2" fmla="*/ 903514 h 903514"/>
              <a:gd name="connsiteX0" fmla="*/ 61468 w 2678117"/>
              <a:gd name="connsiteY0" fmla="*/ 0 h 903514"/>
              <a:gd name="connsiteX1" fmla="*/ 322725 w 2678117"/>
              <a:gd name="connsiteY1" fmla="*/ 604157 h 903514"/>
              <a:gd name="connsiteX2" fmla="*/ 1387800 w 2678117"/>
              <a:gd name="connsiteY2" fmla="*/ 852714 h 903514"/>
              <a:gd name="connsiteX3" fmla="*/ 2678117 w 2678117"/>
              <a:gd name="connsiteY3" fmla="*/ 903514 h 903514"/>
              <a:gd name="connsiteX0" fmla="*/ 61468 w 2678117"/>
              <a:gd name="connsiteY0" fmla="*/ 0 h 903514"/>
              <a:gd name="connsiteX1" fmla="*/ 322725 w 2678117"/>
              <a:gd name="connsiteY1" fmla="*/ 676728 h 903514"/>
              <a:gd name="connsiteX2" fmla="*/ 1387800 w 2678117"/>
              <a:gd name="connsiteY2" fmla="*/ 852714 h 903514"/>
              <a:gd name="connsiteX3" fmla="*/ 2678117 w 2678117"/>
              <a:gd name="connsiteY3" fmla="*/ 903514 h 903514"/>
              <a:gd name="connsiteX0" fmla="*/ 61468 w 2678117"/>
              <a:gd name="connsiteY0" fmla="*/ 0 h 903514"/>
              <a:gd name="connsiteX1" fmla="*/ 322725 w 2678117"/>
              <a:gd name="connsiteY1" fmla="*/ 676728 h 903514"/>
              <a:gd name="connsiteX2" fmla="*/ 1387800 w 2678117"/>
              <a:gd name="connsiteY2" fmla="*/ 852714 h 903514"/>
              <a:gd name="connsiteX3" fmla="*/ 2678117 w 2678117"/>
              <a:gd name="connsiteY3" fmla="*/ 903514 h 903514"/>
              <a:gd name="connsiteX0" fmla="*/ 61468 w 2678117"/>
              <a:gd name="connsiteY0" fmla="*/ 0 h 903514"/>
              <a:gd name="connsiteX1" fmla="*/ 322725 w 2678117"/>
              <a:gd name="connsiteY1" fmla="*/ 676728 h 903514"/>
              <a:gd name="connsiteX2" fmla="*/ 1387800 w 2678117"/>
              <a:gd name="connsiteY2" fmla="*/ 852714 h 903514"/>
              <a:gd name="connsiteX3" fmla="*/ 2678117 w 2678117"/>
              <a:gd name="connsiteY3" fmla="*/ 903514 h 9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117" h="903514">
                <a:moveTo>
                  <a:pt x="61468" y="0"/>
                </a:moveTo>
                <a:cubicBezTo>
                  <a:pt x="-16093" y="223157"/>
                  <a:pt x="-93653" y="518885"/>
                  <a:pt x="322725" y="676728"/>
                </a:cubicBezTo>
                <a:cubicBezTo>
                  <a:pt x="662159" y="760790"/>
                  <a:pt x="995235" y="802821"/>
                  <a:pt x="1387800" y="852714"/>
                </a:cubicBezTo>
                <a:cubicBezTo>
                  <a:pt x="1780365" y="902607"/>
                  <a:pt x="2463064" y="880533"/>
                  <a:pt x="2678117" y="903514"/>
                </a:cubicBezTo>
              </a:path>
            </a:pathLst>
          </a:custGeom>
          <a:noFill/>
          <a:ln>
            <a:solidFill>
              <a:srgbClr val="F9B1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03B6A49-FB73-E5E6-2143-E408389B60E8}"/>
              </a:ext>
            </a:extLst>
          </p:cNvPr>
          <p:cNvSpPr/>
          <p:nvPr/>
        </p:nvSpPr>
        <p:spPr>
          <a:xfrm>
            <a:off x="5828070" y="5208290"/>
            <a:ext cx="2286041" cy="381930"/>
          </a:xfrm>
          <a:custGeom>
            <a:avLst/>
            <a:gdLst>
              <a:gd name="connsiteX0" fmla="*/ 0 w 2612571"/>
              <a:gd name="connsiteY0" fmla="*/ 310767 h 376081"/>
              <a:gd name="connsiteX1" fmla="*/ 816428 w 2612571"/>
              <a:gd name="connsiteY1" fmla="*/ 524 h 376081"/>
              <a:gd name="connsiteX2" fmla="*/ 2612571 w 2612571"/>
              <a:gd name="connsiteY2" fmla="*/ 376081 h 376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2571" h="376081">
                <a:moveTo>
                  <a:pt x="0" y="310767"/>
                </a:moveTo>
                <a:cubicBezTo>
                  <a:pt x="190500" y="150202"/>
                  <a:pt x="381000" y="-10362"/>
                  <a:pt x="816428" y="524"/>
                </a:cubicBezTo>
                <a:cubicBezTo>
                  <a:pt x="1251856" y="11410"/>
                  <a:pt x="1932213" y="193745"/>
                  <a:pt x="2612571" y="376081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2137502-EDB1-D8D5-08BE-E10B1CBDB362}"/>
              </a:ext>
            </a:extLst>
          </p:cNvPr>
          <p:cNvSpPr/>
          <p:nvPr/>
        </p:nvSpPr>
        <p:spPr>
          <a:xfrm>
            <a:off x="5717615" y="5535386"/>
            <a:ext cx="4309619" cy="1125451"/>
          </a:xfrm>
          <a:custGeom>
            <a:avLst/>
            <a:gdLst>
              <a:gd name="connsiteX0" fmla="*/ 61469 w 4290569"/>
              <a:gd name="connsiteY0" fmla="*/ 0 h 1144532"/>
              <a:gd name="connsiteX1" fmla="*/ 322726 w 4290569"/>
              <a:gd name="connsiteY1" fmla="*/ 816428 h 1144532"/>
              <a:gd name="connsiteX2" fmla="*/ 2559740 w 4290569"/>
              <a:gd name="connsiteY2" fmla="*/ 1110343 h 1144532"/>
              <a:gd name="connsiteX3" fmla="*/ 4290569 w 4290569"/>
              <a:gd name="connsiteY3" fmla="*/ 1126671 h 1144532"/>
              <a:gd name="connsiteX0" fmla="*/ 61469 w 4319144"/>
              <a:gd name="connsiteY0" fmla="*/ 0 h 1126893"/>
              <a:gd name="connsiteX1" fmla="*/ 322726 w 4319144"/>
              <a:gd name="connsiteY1" fmla="*/ 816428 h 1126893"/>
              <a:gd name="connsiteX2" fmla="*/ 2559740 w 4319144"/>
              <a:gd name="connsiteY2" fmla="*/ 1110343 h 1126893"/>
              <a:gd name="connsiteX3" fmla="*/ 4319144 w 4319144"/>
              <a:gd name="connsiteY3" fmla="*/ 1059996 h 1126893"/>
              <a:gd name="connsiteX0" fmla="*/ 61469 w 4309619"/>
              <a:gd name="connsiteY0" fmla="*/ 0 h 1122985"/>
              <a:gd name="connsiteX1" fmla="*/ 322726 w 4309619"/>
              <a:gd name="connsiteY1" fmla="*/ 816428 h 1122985"/>
              <a:gd name="connsiteX2" fmla="*/ 2559740 w 4309619"/>
              <a:gd name="connsiteY2" fmla="*/ 1110343 h 1122985"/>
              <a:gd name="connsiteX3" fmla="*/ 4309619 w 4309619"/>
              <a:gd name="connsiteY3" fmla="*/ 1021896 h 1122985"/>
              <a:gd name="connsiteX0" fmla="*/ 61469 w 4309619"/>
              <a:gd name="connsiteY0" fmla="*/ 0 h 1125451"/>
              <a:gd name="connsiteX1" fmla="*/ 322726 w 4309619"/>
              <a:gd name="connsiteY1" fmla="*/ 816428 h 1125451"/>
              <a:gd name="connsiteX2" fmla="*/ 2559740 w 4309619"/>
              <a:gd name="connsiteY2" fmla="*/ 1110343 h 1125451"/>
              <a:gd name="connsiteX3" fmla="*/ 4309619 w 4309619"/>
              <a:gd name="connsiteY3" fmla="*/ 1021896 h 112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9619" h="1125451">
                <a:moveTo>
                  <a:pt x="61469" y="0"/>
                </a:moveTo>
                <a:cubicBezTo>
                  <a:pt x="-16092" y="315685"/>
                  <a:pt x="-93653" y="631371"/>
                  <a:pt x="322726" y="816428"/>
                </a:cubicBezTo>
                <a:cubicBezTo>
                  <a:pt x="739105" y="1001485"/>
                  <a:pt x="1898433" y="1058636"/>
                  <a:pt x="2559740" y="1110343"/>
                </a:cubicBezTo>
                <a:cubicBezTo>
                  <a:pt x="3221047" y="1162050"/>
                  <a:pt x="3774858" y="1068160"/>
                  <a:pt x="4309619" y="1021896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C2852E-DBC8-BCCF-ED3F-5427B7C175DB}"/>
              </a:ext>
            </a:extLst>
          </p:cNvPr>
          <p:cNvSpPr txBox="1"/>
          <p:nvPr/>
        </p:nvSpPr>
        <p:spPr>
          <a:xfrm rot="21364521">
            <a:off x="5931226" y="181082"/>
            <a:ext cx="2180198" cy="276440"/>
          </a:xfrm>
          <a:custGeom>
            <a:avLst/>
            <a:gdLst>
              <a:gd name="connsiteX0" fmla="*/ 0 w 2847774"/>
              <a:gd name="connsiteY0" fmla="*/ 0 h 1362874"/>
              <a:gd name="connsiteX1" fmla="*/ 2847774 w 2847774"/>
              <a:gd name="connsiteY1" fmla="*/ 0 h 1362874"/>
              <a:gd name="connsiteX2" fmla="*/ 2847774 w 2847774"/>
              <a:gd name="connsiteY2" fmla="*/ 1362874 h 1362874"/>
              <a:gd name="connsiteX3" fmla="*/ 0 w 2847774"/>
              <a:gd name="connsiteY3" fmla="*/ 1362874 h 1362874"/>
              <a:gd name="connsiteX4" fmla="*/ 0 w 2847774"/>
              <a:gd name="connsiteY4" fmla="*/ 0 h 1362874"/>
              <a:gd name="connsiteX0" fmla="*/ 0 w 2847774"/>
              <a:gd name="connsiteY0" fmla="*/ 0 h 1362915"/>
              <a:gd name="connsiteX1" fmla="*/ 2847774 w 2847774"/>
              <a:gd name="connsiteY1" fmla="*/ 0 h 1362915"/>
              <a:gd name="connsiteX2" fmla="*/ 2847774 w 2847774"/>
              <a:gd name="connsiteY2" fmla="*/ 1362874 h 1362915"/>
              <a:gd name="connsiteX3" fmla="*/ 1300915 w 2847774"/>
              <a:gd name="connsiteY3" fmla="*/ 974356 h 1362915"/>
              <a:gd name="connsiteX4" fmla="*/ 0 w 2847774"/>
              <a:gd name="connsiteY4" fmla="*/ 1362874 h 1362915"/>
              <a:gd name="connsiteX5" fmla="*/ 0 w 2847774"/>
              <a:gd name="connsiteY5" fmla="*/ 0 h 1362915"/>
              <a:gd name="connsiteX0" fmla="*/ 0 w 2847774"/>
              <a:gd name="connsiteY0" fmla="*/ 355005 h 1717920"/>
              <a:gd name="connsiteX1" fmla="*/ 1349600 w 2847774"/>
              <a:gd name="connsiteY1" fmla="*/ 0 h 1717920"/>
              <a:gd name="connsiteX2" fmla="*/ 2847774 w 2847774"/>
              <a:gd name="connsiteY2" fmla="*/ 355005 h 1717920"/>
              <a:gd name="connsiteX3" fmla="*/ 2847774 w 2847774"/>
              <a:gd name="connsiteY3" fmla="*/ 1717879 h 1717920"/>
              <a:gd name="connsiteX4" fmla="*/ 1300915 w 2847774"/>
              <a:gd name="connsiteY4" fmla="*/ 1329361 h 1717920"/>
              <a:gd name="connsiteX5" fmla="*/ 0 w 2847774"/>
              <a:gd name="connsiteY5" fmla="*/ 1717879 h 1717920"/>
              <a:gd name="connsiteX6" fmla="*/ 0 w 2847774"/>
              <a:gd name="connsiteY6" fmla="*/ 355005 h 17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7774" h="1717920">
                <a:moveTo>
                  <a:pt x="0" y="355005"/>
                </a:moveTo>
                <a:cubicBezTo>
                  <a:pt x="437269" y="352469"/>
                  <a:pt x="912331" y="2536"/>
                  <a:pt x="1349600" y="0"/>
                </a:cubicBezTo>
                <a:lnTo>
                  <a:pt x="2847774" y="355005"/>
                </a:lnTo>
                <a:lnTo>
                  <a:pt x="2847774" y="1717879"/>
                </a:lnTo>
                <a:cubicBezTo>
                  <a:pt x="2354650" y="1722572"/>
                  <a:pt x="1794039" y="1324668"/>
                  <a:pt x="1300915" y="1329361"/>
                </a:cubicBezTo>
                <a:lnTo>
                  <a:pt x="0" y="1717879"/>
                </a:lnTo>
                <a:lnTo>
                  <a:pt x="0" y="355005"/>
                </a:lnTo>
                <a:close/>
              </a:path>
            </a:pathLst>
          </a:cu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rgbClr val="00B05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Quốc hiệu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1D6C72-1047-28F5-11CD-55272A2AC53D}"/>
              </a:ext>
            </a:extLst>
          </p:cNvPr>
          <p:cNvSpPr txBox="1"/>
          <p:nvPr/>
        </p:nvSpPr>
        <p:spPr>
          <a:xfrm>
            <a:off x="5877054" y="722378"/>
            <a:ext cx="1994326" cy="249654"/>
          </a:xfrm>
          <a:custGeom>
            <a:avLst/>
            <a:gdLst>
              <a:gd name="connsiteX0" fmla="*/ 0 w 2847774"/>
              <a:gd name="connsiteY0" fmla="*/ 0 h 1362874"/>
              <a:gd name="connsiteX1" fmla="*/ 2847774 w 2847774"/>
              <a:gd name="connsiteY1" fmla="*/ 0 h 1362874"/>
              <a:gd name="connsiteX2" fmla="*/ 2847774 w 2847774"/>
              <a:gd name="connsiteY2" fmla="*/ 1362874 h 1362874"/>
              <a:gd name="connsiteX3" fmla="*/ 0 w 2847774"/>
              <a:gd name="connsiteY3" fmla="*/ 1362874 h 1362874"/>
              <a:gd name="connsiteX4" fmla="*/ 0 w 2847774"/>
              <a:gd name="connsiteY4" fmla="*/ 0 h 1362874"/>
              <a:gd name="connsiteX0" fmla="*/ 0 w 2847774"/>
              <a:gd name="connsiteY0" fmla="*/ 0 h 1362915"/>
              <a:gd name="connsiteX1" fmla="*/ 2847774 w 2847774"/>
              <a:gd name="connsiteY1" fmla="*/ 0 h 1362915"/>
              <a:gd name="connsiteX2" fmla="*/ 2847774 w 2847774"/>
              <a:gd name="connsiteY2" fmla="*/ 1362874 h 1362915"/>
              <a:gd name="connsiteX3" fmla="*/ 1300915 w 2847774"/>
              <a:gd name="connsiteY3" fmla="*/ 974356 h 1362915"/>
              <a:gd name="connsiteX4" fmla="*/ 0 w 2847774"/>
              <a:gd name="connsiteY4" fmla="*/ 1362874 h 1362915"/>
              <a:gd name="connsiteX5" fmla="*/ 0 w 2847774"/>
              <a:gd name="connsiteY5" fmla="*/ 0 h 1362915"/>
              <a:gd name="connsiteX0" fmla="*/ 0 w 2847774"/>
              <a:gd name="connsiteY0" fmla="*/ 355005 h 1717920"/>
              <a:gd name="connsiteX1" fmla="*/ 1349600 w 2847774"/>
              <a:gd name="connsiteY1" fmla="*/ 0 h 1717920"/>
              <a:gd name="connsiteX2" fmla="*/ 2847774 w 2847774"/>
              <a:gd name="connsiteY2" fmla="*/ 355005 h 1717920"/>
              <a:gd name="connsiteX3" fmla="*/ 2847774 w 2847774"/>
              <a:gd name="connsiteY3" fmla="*/ 1717879 h 1717920"/>
              <a:gd name="connsiteX4" fmla="*/ 1300915 w 2847774"/>
              <a:gd name="connsiteY4" fmla="*/ 1329361 h 1717920"/>
              <a:gd name="connsiteX5" fmla="*/ 0 w 2847774"/>
              <a:gd name="connsiteY5" fmla="*/ 1717879 h 1717920"/>
              <a:gd name="connsiteX6" fmla="*/ 0 w 2847774"/>
              <a:gd name="connsiteY6" fmla="*/ 355005 h 17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7774" h="1717920">
                <a:moveTo>
                  <a:pt x="0" y="355005"/>
                </a:moveTo>
                <a:cubicBezTo>
                  <a:pt x="437269" y="352469"/>
                  <a:pt x="912331" y="2536"/>
                  <a:pt x="1349600" y="0"/>
                </a:cubicBezTo>
                <a:lnTo>
                  <a:pt x="2847774" y="355005"/>
                </a:lnTo>
                <a:lnTo>
                  <a:pt x="2847774" y="1717879"/>
                </a:lnTo>
                <a:cubicBezTo>
                  <a:pt x="2354650" y="1722572"/>
                  <a:pt x="1794039" y="1324668"/>
                  <a:pt x="1300915" y="1329361"/>
                </a:cubicBezTo>
                <a:lnTo>
                  <a:pt x="0" y="1717879"/>
                </a:lnTo>
                <a:lnTo>
                  <a:pt x="0" y="355005"/>
                </a:lnTo>
                <a:close/>
              </a:path>
            </a:pathLst>
          </a:cu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rgbClr val="00B05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Tiêu ngữ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A0ABD4-FD56-079A-2F5A-714A559E55D0}"/>
              </a:ext>
            </a:extLst>
          </p:cNvPr>
          <p:cNvSpPr txBox="1"/>
          <p:nvPr/>
        </p:nvSpPr>
        <p:spPr>
          <a:xfrm rot="301285">
            <a:off x="6259601" y="1278807"/>
            <a:ext cx="1994326" cy="249654"/>
          </a:xfrm>
          <a:custGeom>
            <a:avLst/>
            <a:gdLst>
              <a:gd name="connsiteX0" fmla="*/ 0 w 2847774"/>
              <a:gd name="connsiteY0" fmla="*/ 0 h 1362874"/>
              <a:gd name="connsiteX1" fmla="*/ 2847774 w 2847774"/>
              <a:gd name="connsiteY1" fmla="*/ 0 h 1362874"/>
              <a:gd name="connsiteX2" fmla="*/ 2847774 w 2847774"/>
              <a:gd name="connsiteY2" fmla="*/ 1362874 h 1362874"/>
              <a:gd name="connsiteX3" fmla="*/ 0 w 2847774"/>
              <a:gd name="connsiteY3" fmla="*/ 1362874 h 1362874"/>
              <a:gd name="connsiteX4" fmla="*/ 0 w 2847774"/>
              <a:gd name="connsiteY4" fmla="*/ 0 h 1362874"/>
              <a:gd name="connsiteX0" fmla="*/ 0 w 2847774"/>
              <a:gd name="connsiteY0" fmla="*/ 0 h 1362915"/>
              <a:gd name="connsiteX1" fmla="*/ 2847774 w 2847774"/>
              <a:gd name="connsiteY1" fmla="*/ 0 h 1362915"/>
              <a:gd name="connsiteX2" fmla="*/ 2847774 w 2847774"/>
              <a:gd name="connsiteY2" fmla="*/ 1362874 h 1362915"/>
              <a:gd name="connsiteX3" fmla="*/ 1300915 w 2847774"/>
              <a:gd name="connsiteY3" fmla="*/ 974356 h 1362915"/>
              <a:gd name="connsiteX4" fmla="*/ 0 w 2847774"/>
              <a:gd name="connsiteY4" fmla="*/ 1362874 h 1362915"/>
              <a:gd name="connsiteX5" fmla="*/ 0 w 2847774"/>
              <a:gd name="connsiteY5" fmla="*/ 0 h 1362915"/>
              <a:gd name="connsiteX0" fmla="*/ 0 w 2847774"/>
              <a:gd name="connsiteY0" fmla="*/ 355005 h 1717920"/>
              <a:gd name="connsiteX1" fmla="*/ 1349600 w 2847774"/>
              <a:gd name="connsiteY1" fmla="*/ 0 h 1717920"/>
              <a:gd name="connsiteX2" fmla="*/ 2847774 w 2847774"/>
              <a:gd name="connsiteY2" fmla="*/ 355005 h 1717920"/>
              <a:gd name="connsiteX3" fmla="*/ 2847774 w 2847774"/>
              <a:gd name="connsiteY3" fmla="*/ 1717879 h 1717920"/>
              <a:gd name="connsiteX4" fmla="*/ 1300915 w 2847774"/>
              <a:gd name="connsiteY4" fmla="*/ 1329361 h 1717920"/>
              <a:gd name="connsiteX5" fmla="*/ 0 w 2847774"/>
              <a:gd name="connsiteY5" fmla="*/ 1717879 h 1717920"/>
              <a:gd name="connsiteX6" fmla="*/ 0 w 2847774"/>
              <a:gd name="connsiteY6" fmla="*/ 355005 h 17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7774" h="1717920">
                <a:moveTo>
                  <a:pt x="0" y="355005"/>
                </a:moveTo>
                <a:cubicBezTo>
                  <a:pt x="437269" y="352469"/>
                  <a:pt x="912331" y="2536"/>
                  <a:pt x="1349600" y="0"/>
                </a:cubicBezTo>
                <a:lnTo>
                  <a:pt x="2847774" y="355005"/>
                </a:lnTo>
                <a:lnTo>
                  <a:pt x="2847774" y="1717879"/>
                </a:lnTo>
                <a:cubicBezTo>
                  <a:pt x="2354650" y="1722572"/>
                  <a:pt x="1794039" y="1324668"/>
                  <a:pt x="1300915" y="1329361"/>
                </a:cubicBezTo>
                <a:lnTo>
                  <a:pt x="0" y="1717879"/>
                </a:lnTo>
                <a:lnTo>
                  <a:pt x="0" y="355005"/>
                </a:lnTo>
                <a:close/>
              </a:path>
            </a:pathLst>
          </a:cu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rgbClr val="00B05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Địa điểm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D3E746-9903-F207-D54D-459B8A4A7125}"/>
              </a:ext>
            </a:extLst>
          </p:cNvPr>
          <p:cNvSpPr txBox="1"/>
          <p:nvPr/>
        </p:nvSpPr>
        <p:spPr>
          <a:xfrm rot="598570">
            <a:off x="6037004" y="1857698"/>
            <a:ext cx="1994326" cy="249654"/>
          </a:xfrm>
          <a:custGeom>
            <a:avLst/>
            <a:gdLst>
              <a:gd name="connsiteX0" fmla="*/ 0 w 2847774"/>
              <a:gd name="connsiteY0" fmla="*/ 0 h 1362874"/>
              <a:gd name="connsiteX1" fmla="*/ 2847774 w 2847774"/>
              <a:gd name="connsiteY1" fmla="*/ 0 h 1362874"/>
              <a:gd name="connsiteX2" fmla="*/ 2847774 w 2847774"/>
              <a:gd name="connsiteY2" fmla="*/ 1362874 h 1362874"/>
              <a:gd name="connsiteX3" fmla="*/ 0 w 2847774"/>
              <a:gd name="connsiteY3" fmla="*/ 1362874 h 1362874"/>
              <a:gd name="connsiteX4" fmla="*/ 0 w 2847774"/>
              <a:gd name="connsiteY4" fmla="*/ 0 h 1362874"/>
              <a:gd name="connsiteX0" fmla="*/ 0 w 2847774"/>
              <a:gd name="connsiteY0" fmla="*/ 0 h 1362915"/>
              <a:gd name="connsiteX1" fmla="*/ 2847774 w 2847774"/>
              <a:gd name="connsiteY1" fmla="*/ 0 h 1362915"/>
              <a:gd name="connsiteX2" fmla="*/ 2847774 w 2847774"/>
              <a:gd name="connsiteY2" fmla="*/ 1362874 h 1362915"/>
              <a:gd name="connsiteX3" fmla="*/ 1300915 w 2847774"/>
              <a:gd name="connsiteY3" fmla="*/ 974356 h 1362915"/>
              <a:gd name="connsiteX4" fmla="*/ 0 w 2847774"/>
              <a:gd name="connsiteY4" fmla="*/ 1362874 h 1362915"/>
              <a:gd name="connsiteX5" fmla="*/ 0 w 2847774"/>
              <a:gd name="connsiteY5" fmla="*/ 0 h 1362915"/>
              <a:gd name="connsiteX0" fmla="*/ 0 w 2847774"/>
              <a:gd name="connsiteY0" fmla="*/ 355005 h 1717920"/>
              <a:gd name="connsiteX1" fmla="*/ 1349600 w 2847774"/>
              <a:gd name="connsiteY1" fmla="*/ 0 h 1717920"/>
              <a:gd name="connsiteX2" fmla="*/ 2847774 w 2847774"/>
              <a:gd name="connsiteY2" fmla="*/ 355005 h 1717920"/>
              <a:gd name="connsiteX3" fmla="*/ 2847774 w 2847774"/>
              <a:gd name="connsiteY3" fmla="*/ 1717879 h 1717920"/>
              <a:gd name="connsiteX4" fmla="*/ 1300915 w 2847774"/>
              <a:gd name="connsiteY4" fmla="*/ 1329361 h 1717920"/>
              <a:gd name="connsiteX5" fmla="*/ 0 w 2847774"/>
              <a:gd name="connsiteY5" fmla="*/ 1717879 h 1717920"/>
              <a:gd name="connsiteX6" fmla="*/ 0 w 2847774"/>
              <a:gd name="connsiteY6" fmla="*/ 355005 h 17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7774" h="1717920">
                <a:moveTo>
                  <a:pt x="0" y="355005"/>
                </a:moveTo>
                <a:cubicBezTo>
                  <a:pt x="437269" y="352469"/>
                  <a:pt x="912331" y="2536"/>
                  <a:pt x="1349600" y="0"/>
                </a:cubicBezTo>
                <a:lnTo>
                  <a:pt x="2847774" y="355005"/>
                </a:lnTo>
                <a:lnTo>
                  <a:pt x="2847774" y="1717879"/>
                </a:lnTo>
                <a:cubicBezTo>
                  <a:pt x="2354650" y="1722572"/>
                  <a:pt x="1794039" y="1324668"/>
                  <a:pt x="1300915" y="1329361"/>
                </a:cubicBezTo>
                <a:lnTo>
                  <a:pt x="0" y="1717879"/>
                </a:lnTo>
                <a:lnTo>
                  <a:pt x="0" y="355005"/>
                </a:lnTo>
                <a:close/>
              </a:path>
            </a:pathLst>
          </a:cu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rgbClr val="00B05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Thời gian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50092D-5194-D0A1-8984-0E65EE272280}"/>
              </a:ext>
            </a:extLst>
          </p:cNvPr>
          <p:cNvSpPr txBox="1"/>
          <p:nvPr/>
        </p:nvSpPr>
        <p:spPr>
          <a:xfrm>
            <a:off x="6341406" y="2777170"/>
            <a:ext cx="1550240" cy="308492"/>
          </a:xfrm>
          <a:custGeom>
            <a:avLst/>
            <a:gdLst>
              <a:gd name="connsiteX0" fmla="*/ 0 w 2847774"/>
              <a:gd name="connsiteY0" fmla="*/ 0 h 1362874"/>
              <a:gd name="connsiteX1" fmla="*/ 2847774 w 2847774"/>
              <a:gd name="connsiteY1" fmla="*/ 0 h 1362874"/>
              <a:gd name="connsiteX2" fmla="*/ 2847774 w 2847774"/>
              <a:gd name="connsiteY2" fmla="*/ 1362874 h 1362874"/>
              <a:gd name="connsiteX3" fmla="*/ 0 w 2847774"/>
              <a:gd name="connsiteY3" fmla="*/ 1362874 h 1362874"/>
              <a:gd name="connsiteX4" fmla="*/ 0 w 2847774"/>
              <a:gd name="connsiteY4" fmla="*/ 0 h 1362874"/>
              <a:gd name="connsiteX0" fmla="*/ 0 w 2847774"/>
              <a:gd name="connsiteY0" fmla="*/ 0 h 1362915"/>
              <a:gd name="connsiteX1" fmla="*/ 2847774 w 2847774"/>
              <a:gd name="connsiteY1" fmla="*/ 0 h 1362915"/>
              <a:gd name="connsiteX2" fmla="*/ 2847774 w 2847774"/>
              <a:gd name="connsiteY2" fmla="*/ 1362874 h 1362915"/>
              <a:gd name="connsiteX3" fmla="*/ 1300915 w 2847774"/>
              <a:gd name="connsiteY3" fmla="*/ 974356 h 1362915"/>
              <a:gd name="connsiteX4" fmla="*/ 0 w 2847774"/>
              <a:gd name="connsiteY4" fmla="*/ 1362874 h 1362915"/>
              <a:gd name="connsiteX5" fmla="*/ 0 w 2847774"/>
              <a:gd name="connsiteY5" fmla="*/ 0 h 1362915"/>
              <a:gd name="connsiteX0" fmla="*/ 0 w 2847774"/>
              <a:gd name="connsiteY0" fmla="*/ 355005 h 1717920"/>
              <a:gd name="connsiteX1" fmla="*/ 1349600 w 2847774"/>
              <a:gd name="connsiteY1" fmla="*/ 0 h 1717920"/>
              <a:gd name="connsiteX2" fmla="*/ 2847774 w 2847774"/>
              <a:gd name="connsiteY2" fmla="*/ 355005 h 1717920"/>
              <a:gd name="connsiteX3" fmla="*/ 2847774 w 2847774"/>
              <a:gd name="connsiteY3" fmla="*/ 1717879 h 1717920"/>
              <a:gd name="connsiteX4" fmla="*/ 1300915 w 2847774"/>
              <a:gd name="connsiteY4" fmla="*/ 1329361 h 1717920"/>
              <a:gd name="connsiteX5" fmla="*/ 0 w 2847774"/>
              <a:gd name="connsiteY5" fmla="*/ 1717879 h 1717920"/>
              <a:gd name="connsiteX6" fmla="*/ 0 w 2847774"/>
              <a:gd name="connsiteY6" fmla="*/ 355005 h 17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7774" h="1717920">
                <a:moveTo>
                  <a:pt x="0" y="355005"/>
                </a:moveTo>
                <a:cubicBezTo>
                  <a:pt x="437269" y="352469"/>
                  <a:pt x="912331" y="2536"/>
                  <a:pt x="1349600" y="0"/>
                </a:cubicBezTo>
                <a:lnTo>
                  <a:pt x="2847774" y="355005"/>
                </a:lnTo>
                <a:lnTo>
                  <a:pt x="2847774" y="1717879"/>
                </a:lnTo>
                <a:cubicBezTo>
                  <a:pt x="2354650" y="1722572"/>
                  <a:pt x="1794039" y="1324668"/>
                  <a:pt x="1300915" y="1329361"/>
                </a:cubicBezTo>
                <a:lnTo>
                  <a:pt x="0" y="1717879"/>
                </a:lnTo>
                <a:lnTo>
                  <a:pt x="0" y="355005"/>
                </a:lnTo>
                <a:close/>
              </a:path>
            </a:pathLst>
          </a:cu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rgbClr val="CD4E0B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Tiêu đề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57B1E9-CF7E-4D71-2827-9D842435CD9C}"/>
              </a:ext>
            </a:extLst>
          </p:cNvPr>
          <p:cNvSpPr txBox="1"/>
          <p:nvPr/>
        </p:nvSpPr>
        <p:spPr>
          <a:xfrm>
            <a:off x="6281500" y="3435812"/>
            <a:ext cx="2007422" cy="351455"/>
          </a:xfrm>
          <a:custGeom>
            <a:avLst/>
            <a:gdLst>
              <a:gd name="connsiteX0" fmla="*/ 0 w 2847774"/>
              <a:gd name="connsiteY0" fmla="*/ 0 h 1362874"/>
              <a:gd name="connsiteX1" fmla="*/ 2847774 w 2847774"/>
              <a:gd name="connsiteY1" fmla="*/ 0 h 1362874"/>
              <a:gd name="connsiteX2" fmla="*/ 2847774 w 2847774"/>
              <a:gd name="connsiteY2" fmla="*/ 1362874 h 1362874"/>
              <a:gd name="connsiteX3" fmla="*/ 0 w 2847774"/>
              <a:gd name="connsiteY3" fmla="*/ 1362874 h 1362874"/>
              <a:gd name="connsiteX4" fmla="*/ 0 w 2847774"/>
              <a:gd name="connsiteY4" fmla="*/ 0 h 1362874"/>
              <a:gd name="connsiteX0" fmla="*/ 0 w 2847774"/>
              <a:gd name="connsiteY0" fmla="*/ 0 h 1362915"/>
              <a:gd name="connsiteX1" fmla="*/ 2847774 w 2847774"/>
              <a:gd name="connsiteY1" fmla="*/ 0 h 1362915"/>
              <a:gd name="connsiteX2" fmla="*/ 2847774 w 2847774"/>
              <a:gd name="connsiteY2" fmla="*/ 1362874 h 1362915"/>
              <a:gd name="connsiteX3" fmla="*/ 1300915 w 2847774"/>
              <a:gd name="connsiteY3" fmla="*/ 974356 h 1362915"/>
              <a:gd name="connsiteX4" fmla="*/ 0 w 2847774"/>
              <a:gd name="connsiteY4" fmla="*/ 1362874 h 1362915"/>
              <a:gd name="connsiteX5" fmla="*/ 0 w 2847774"/>
              <a:gd name="connsiteY5" fmla="*/ 0 h 1362915"/>
              <a:gd name="connsiteX0" fmla="*/ 0 w 2847774"/>
              <a:gd name="connsiteY0" fmla="*/ 355005 h 1717920"/>
              <a:gd name="connsiteX1" fmla="*/ 1349600 w 2847774"/>
              <a:gd name="connsiteY1" fmla="*/ 0 h 1717920"/>
              <a:gd name="connsiteX2" fmla="*/ 2847774 w 2847774"/>
              <a:gd name="connsiteY2" fmla="*/ 355005 h 1717920"/>
              <a:gd name="connsiteX3" fmla="*/ 2847774 w 2847774"/>
              <a:gd name="connsiteY3" fmla="*/ 1717879 h 1717920"/>
              <a:gd name="connsiteX4" fmla="*/ 1300915 w 2847774"/>
              <a:gd name="connsiteY4" fmla="*/ 1329361 h 1717920"/>
              <a:gd name="connsiteX5" fmla="*/ 0 w 2847774"/>
              <a:gd name="connsiteY5" fmla="*/ 1717879 h 1717920"/>
              <a:gd name="connsiteX6" fmla="*/ 0 w 2847774"/>
              <a:gd name="connsiteY6" fmla="*/ 355005 h 17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7774" h="1717920">
                <a:moveTo>
                  <a:pt x="0" y="355005"/>
                </a:moveTo>
                <a:cubicBezTo>
                  <a:pt x="437269" y="352469"/>
                  <a:pt x="912331" y="2536"/>
                  <a:pt x="1349600" y="0"/>
                </a:cubicBezTo>
                <a:lnTo>
                  <a:pt x="2847774" y="355005"/>
                </a:lnTo>
                <a:lnTo>
                  <a:pt x="2847774" y="1717879"/>
                </a:lnTo>
                <a:cubicBezTo>
                  <a:pt x="2354650" y="1722572"/>
                  <a:pt x="1794039" y="1324668"/>
                  <a:pt x="1300915" y="1329361"/>
                </a:cubicBezTo>
                <a:lnTo>
                  <a:pt x="0" y="1717879"/>
                </a:lnTo>
                <a:lnTo>
                  <a:pt x="0" y="355005"/>
                </a:lnTo>
                <a:close/>
              </a:path>
            </a:pathLst>
          </a:cu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rgbClr val="CD4E0B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Người nhận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29E387-77DD-B33B-EE9A-4AB966AFA181}"/>
              </a:ext>
            </a:extLst>
          </p:cNvPr>
          <p:cNvSpPr txBox="1"/>
          <p:nvPr/>
        </p:nvSpPr>
        <p:spPr>
          <a:xfrm rot="288495">
            <a:off x="6255929" y="4024293"/>
            <a:ext cx="2832160" cy="522798"/>
          </a:xfrm>
          <a:custGeom>
            <a:avLst/>
            <a:gdLst>
              <a:gd name="connsiteX0" fmla="*/ 0 w 2847774"/>
              <a:gd name="connsiteY0" fmla="*/ 0 h 1362874"/>
              <a:gd name="connsiteX1" fmla="*/ 2847774 w 2847774"/>
              <a:gd name="connsiteY1" fmla="*/ 0 h 1362874"/>
              <a:gd name="connsiteX2" fmla="*/ 2847774 w 2847774"/>
              <a:gd name="connsiteY2" fmla="*/ 1362874 h 1362874"/>
              <a:gd name="connsiteX3" fmla="*/ 0 w 2847774"/>
              <a:gd name="connsiteY3" fmla="*/ 1362874 h 1362874"/>
              <a:gd name="connsiteX4" fmla="*/ 0 w 2847774"/>
              <a:gd name="connsiteY4" fmla="*/ 0 h 1362874"/>
              <a:gd name="connsiteX0" fmla="*/ 0 w 2847774"/>
              <a:gd name="connsiteY0" fmla="*/ 0 h 1362915"/>
              <a:gd name="connsiteX1" fmla="*/ 2847774 w 2847774"/>
              <a:gd name="connsiteY1" fmla="*/ 0 h 1362915"/>
              <a:gd name="connsiteX2" fmla="*/ 2847774 w 2847774"/>
              <a:gd name="connsiteY2" fmla="*/ 1362874 h 1362915"/>
              <a:gd name="connsiteX3" fmla="*/ 1300915 w 2847774"/>
              <a:gd name="connsiteY3" fmla="*/ 974356 h 1362915"/>
              <a:gd name="connsiteX4" fmla="*/ 0 w 2847774"/>
              <a:gd name="connsiteY4" fmla="*/ 1362874 h 1362915"/>
              <a:gd name="connsiteX5" fmla="*/ 0 w 2847774"/>
              <a:gd name="connsiteY5" fmla="*/ 0 h 1362915"/>
              <a:gd name="connsiteX0" fmla="*/ 0 w 2847774"/>
              <a:gd name="connsiteY0" fmla="*/ 355005 h 1717920"/>
              <a:gd name="connsiteX1" fmla="*/ 1349600 w 2847774"/>
              <a:gd name="connsiteY1" fmla="*/ 0 h 1717920"/>
              <a:gd name="connsiteX2" fmla="*/ 2847774 w 2847774"/>
              <a:gd name="connsiteY2" fmla="*/ 355005 h 1717920"/>
              <a:gd name="connsiteX3" fmla="*/ 2847774 w 2847774"/>
              <a:gd name="connsiteY3" fmla="*/ 1717879 h 1717920"/>
              <a:gd name="connsiteX4" fmla="*/ 1300915 w 2847774"/>
              <a:gd name="connsiteY4" fmla="*/ 1329361 h 1717920"/>
              <a:gd name="connsiteX5" fmla="*/ 0 w 2847774"/>
              <a:gd name="connsiteY5" fmla="*/ 1717879 h 1717920"/>
              <a:gd name="connsiteX6" fmla="*/ 0 w 2847774"/>
              <a:gd name="connsiteY6" fmla="*/ 355005 h 17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7774" h="1717920">
                <a:moveTo>
                  <a:pt x="0" y="355005"/>
                </a:moveTo>
                <a:cubicBezTo>
                  <a:pt x="437269" y="352469"/>
                  <a:pt x="912331" y="2536"/>
                  <a:pt x="1349600" y="0"/>
                </a:cubicBezTo>
                <a:lnTo>
                  <a:pt x="2847774" y="355005"/>
                </a:lnTo>
                <a:lnTo>
                  <a:pt x="2847774" y="1717879"/>
                </a:lnTo>
                <a:cubicBezTo>
                  <a:pt x="2354650" y="1722572"/>
                  <a:pt x="1794039" y="1324668"/>
                  <a:pt x="1300915" y="1329361"/>
                </a:cubicBezTo>
                <a:lnTo>
                  <a:pt x="0" y="1717879"/>
                </a:lnTo>
                <a:lnTo>
                  <a:pt x="0" y="355005"/>
                </a:lnTo>
                <a:close/>
              </a:path>
            </a:pathLst>
          </a:custGeom>
          <a:noFill/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rgbClr val="CD4E0B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Nội dung báo cáo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B30756-6D81-894D-351E-2FEB2376FE2C}"/>
              </a:ext>
            </a:extLst>
          </p:cNvPr>
          <p:cNvSpPr txBox="1"/>
          <p:nvPr/>
        </p:nvSpPr>
        <p:spPr>
          <a:xfrm rot="823073">
            <a:off x="6634114" y="4969653"/>
            <a:ext cx="1550240" cy="308492"/>
          </a:xfrm>
          <a:custGeom>
            <a:avLst/>
            <a:gdLst>
              <a:gd name="connsiteX0" fmla="*/ 0 w 2847774"/>
              <a:gd name="connsiteY0" fmla="*/ 0 h 1362874"/>
              <a:gd name="connsiteX1" fmla="*/ 2847774 w 2847774"/>
              <a:gd name="connsiteY1" fmla="*/ 0 h 1362874"/>
              <a:gd name="connsiteX2" fmla="*/ 2847774 w 2847774"/>
              <a:gd name="connsiteY2" fmla="*/ 1362874 h 1362874"/>
              <a:gd name="connsiteX3" fmla="*/ 0 w 2847774"/>
              <a:gd name="connsiteY3" fmla="*/ 1362874 h 1362874"/>
              <a:gd name="connsiteX4" fmla="*/ 0 w 2847774"/>
              <a:gd name="connsiteY4" fmla="*/ 0 h 1362874"/>
              <a:gd name="connsiteX0" fmla="*/ 0 w 2847774"/>
              <a:gd name="connsiteY0" fmla="*/ 0 h 1362915"/>
              <a:gd name="connsiteX1" fmla="*/ 2847774 w 2847774"/>
              <a:gd name="connsiteY1" fmla="*/ 0 h 1362915"/>
              <a:gd name="connsiteX2" fmla="*/ 2847774 w 2847774"/>
              <a:gd name="connsiteY2" fmla="*/ 1362874 h 1362915"/>
              <a:gd name="connsiteX3" fmla="*/ 1300915 w 2847774"/>
              <a:gd name="connsiteY3" fmla="*/ 974356 h 1362915"/>
              <a:gd name="connsiteX4" fmla="*/ 0 w 2847774"/>
              <a:gd name="connsiteY4" fmla="*/ 1362874 h 1362915"/>
              <a:gd name="connsiteX5" fmla="*/ 0 w 2847774"/>
              <a:gd name="connsiteY5" fmla="*/ 0 h 1362915"/>
              <a:gd name="connsiteX0" fmla="*/ 0 w 2847774"/>
              <a:gd name="connsiteY0" fmla="*/ 355005 h 1717920"/>
              <a:gd name="connsiteX1" fmla="*/ 1349600 w 2847774"/>
              <a:gd name="connsiteY1" fmla="*/ 0 h 1717920"/>
              <a:gd name="connsiteX2" fmla="*/ 2847774 w 2847774"/>
              <a:gd name="connsiteY2" fmla="*/ 355005 h 1717920"/>
              <a:gd name="connsiteX3" fmla="*/ 2847774 w 2847774"/>
              <a:gd name="connsiteY3" fmla="*/ 1717879 h 1717920"/>
              <a:gd name="connsiteX4" fmla="*/ 1300915 w 2847774"/>
              <a:gd name="connsiteY4" fmla="*/ 1329361 h 1717920"/>
              <a:gd name="connsiteX5" fmla="*/ 0 w 2847774"/>
              <a:gd name="connsiteY5" fmla="*/ 1717879 h 1717920"/>
              <a:gd name="connsiteX6" fmla="*/ 0 w 2847774"/>
              <a:gd name="connsiteY6" fmla="*/ 355005 h 17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7774" h="1717920">
                <a:moveTo>
                  <a:pt x="0" y="355005"/>
                </a:moveTo>
                <a:cubicBezTo>
                  <a:pt x="437269" y="352469"/>
                  <a:pt x="912331" y="2536"/>
                  <a:pt x="1349600" y="0"/>
                </a:cubicBezTo>
                <a:lnTo>
                  <a:pt x="2847774" y="355005"/>
                </a:lnTo>
                <a:lnTo>
                  <a:pt x="2847774" y="1717879"/>
                </a:lnTo>
                <a:cubicBezTo>
                  <a:pt x="2354650" y="1722572"/>
                  <a:pt x="1794039" y="1324668"/>
                  <a:pt x="1300915" y="1329361"/>
                </a:cubicBezTo>
                <a:lnTo>
                  <a:pt x="0" y="1717879"/>
                </a:lnTo>
                <a:lnTo>
                  <a:pt x="0" y="355005"/>
                </a:lnTo>
                <a:close/>
              </a:path>
            </a:pathLst>
          </a:cu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Chữ kí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BBB1AD-BB10-55A6-A9B1-83CE2CBBC16B}"/>
              </a:ext>
            </a:extLst>
          </p:cNvPr>
          <p:cNvSpPr txBox="1"/>
          <p:nvPr/>
        </p:nvSpPr>
        <p:spPr>
          <a:xfrm>
            <a:off x="6220411" y="5784655"/>
            <a:ext cx="3787398" cy="913906"/>
          </a:xfrm>
          <a:custGeom>
            <a:avLst/>
            <a:gdLst>
              <a:gd name="connsiteX0" fmla="*/ 0 w 2847774"/>
              <a:gd name="connsiteY0" fmla="*/ 0 h 1362874"/>
              <a:gd name="connsiteX1" fmla="*/ 2847774 w 2847774"/>
              <a:gd name="connsiteY1" fmla="*/ 0 h 1362874"/>
              <a:gd name="connsiteX2" fmla="*/ 2847774 w 2847774"/>
              <a:gd name="connsiteY2" fmla="*/ 1362874 h 1362874"/>
              <a:gd name="connsiteX3" fmla="*/ 0 w 2847774"/>
              <a:gd name="connsiteY3" fmla="*/ 1362874 h 1362874"/>
              <a:gd name="connsiteX4" fmla="*/ 0 w 2847774"/>
              <a:gd name="connsiteY4" fmla="*/ 0 h 1362874"/>
              <a:gd name="connsiteX0" fmla="*/ 0 w 2847774"/>
              <a:gd name="connsiteY0" fmla="*/ 0 h 1362915"/>
              <a:gd name="connsiteX1" fmla="*/ 2847774 w 2847774"/>
              <a:gd name="connsiteY1" fmla="*/ 0 h 1362915"/>
              <a:gd name="connsiteX2" fmla="*/ 2847774 w 2847774"/>
              <a:gd name="connsiteY2" fmla="*/ 1362874 h 1362915"/>
              <a:gd name="connsiteX3" fmla="*/ 1300915 w 2847774"/>
              <a:gd name="connsiteY3" fmla="*/ 974356 h 1362915"/>
              <a:gd name="connsiteX4" fmla="*/ 0 w 2847774"/>
              <a:gd name="connsiteY4" fmla="*/ 1362874 h 1362915"/>
              <a:gd name="connsiteX5" fmla="*/ 0 w 2847774"/>
              <a:gd name="connsiteY5" fmla="*/ 0 h 1362915"/>
              <a:gd name="connsiteX0" fmla="*/ 0 w 2847774"/>
              <a:gd name="connsiteY0" fmla="*/ 355005 h 1717920"/>
              <a:gd name="connsiteX1" fmla="*/ 1349600 w 2847774"/>
              <a:gd name="connsiteY1" fmla="*/ 0 h 1717920"/>
              <a:gd name="connsiteX2" fmla="*/ 2847774 w 2847774"/>
              <a:gd name="connsiteY2" fmla="*/ 355005 h 1717920"/>
              <a:gd name="connsiteX3" fmla="*/ 2847774 w 2847774"/>
              <a:gd name="connsiteY3" fmla="*/ 1717879 h 1717920"/>
              <a:gd name="connsiteX4" fmla="*/ 1300915 w 2847774"/>
              <a:gd name="connsiteY4" fmla="*/ 1329361 h 1717920"/>
              <a:gd name="connsiteX5" fmla="*/ 0 w 2847774"/>
              <a:gd name="connsiteY5" fmla="*/ 1717879 h 1717920"/>
              <a:gd name="connsiteX6" fmla="*/ 0 w 2847774"/>
              <a:gd name="connsiteY6" fmla="*/ 355005 h 17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7774" h="1717920">
                <a:moveTo>
                  <a:pt x="0" y="355005"/>
                </a:moveTo>
                <a:cubicBezTo>
                  <a:pt x="437269" y="352469"/>
                  <a:pt x="912331" y="2536"/>
                  <a:pt x="1349600" y="0"/>
                </a:cubicBezTo>
                <a:lnTo>
                  <a:pt x="2847774" y="355005"/>
                </a:lnTo>
                <a:lnTo>
                  <a:pt x="2847774" y="1717879"/>
                </a:lnTo>
                <a:cubicBezTo>
                  <a:pt x="2354650" y="1722572"/>
                  <a:pt x="1794039" y="1324668"/>
                  <a:pt x="1300915" y="1329361"/>
                </a:cubicBezTo>
                <a:lnTo>
                  <a:pt x="0" y="1717879"/>
                </a:lnTo>
                <a:lnTo>
                  <a:pt x="0" y="355005"/>
                </a:lnTo>
                <a:close/>
              </a:path>
            </a:pathLst>
          </a:custGeom>
          <a:noFill/>
        </p:spPr>
        <p:txBody>
          <a:bodyPr wrap="square">
            <a:prstTxWarp prst="textCurveDown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rgbClr val="0070C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Họ và tên của người viết báo cáo</a:t>
            </a:r>
          </a:p>
        </p:txBody>
      </p:sp>
    </p:spTree>
    <p:extLst>
      <p:ext uri="{BB962C8B-B14F-4D97-AF65-F5344CB8AC3E}">
        <p14:creationId xmlns:p14="http://schemas.microsoft.com/office/powerpoint/2010/main" val="115213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 animBg="1"/>
      <p:bldP spid="26" grpId="0"/>
      <p:bldP spid="27" grpId="0"/>
      <p:bldP spid="29" grpId="0"/>
      <p:bldP spid="35" grpId="0"/>
      <p:bldP spid="40" grpId="0"/>
      <p:bldP spid="44" grpId="0"/>
      <p:bldP spid="48" grpId="0"/>
      <p:bldP spid="51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477078" y="249302"/>
            <a:ext cx="10843592" cy="6134156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624795"/>
              <a:ext cx="43262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4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báo cáo thảo luận nhóm về một trong các chủ đề dưới đây: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1: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quyên góp sách báo tặng các trường vùng khó khăn.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</a:t>
              </a:r>
              <a:r>
                <a:rPr lang="en-US" sz="4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trang trí lớp học chuẩn bị cho một ngày đặc biệt của lớp, của trường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pic>
        <p:nvPicPr>
          <p:cNvPr id="81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81E20AF1-F582-487B-9B88-E3131CA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93" y="351858"/>
            <a:ext cx="1104836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Green Happy - Free vector graphic on Pixabay">
            <a:extLst>
              <a:ext uri="{FF2B5EF4-FFF2-40B4-BE49-F238E27FC236}">
                <a16:creationId xmlns:a16="http://schemas.microsoft.com/office/drawing/2014/main" id="{D43DD207-34AB-47FE-88AA-59E3374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8" y="2068787"/>
            <a:ext cx="2298178" cy="2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55784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6" name="Picture 2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D8C15EC-2525-4DC6-BC3D-0903A8AF6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44" y="1872629"/>
            <a:ext cx="8502531" cy="4600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482B37-01A3-4880-9279-E54CB1ADDA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3" y="5519633"/>
            <a:ext cx="1462650" cy="1013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D8F6FC-4F94-4C78-BE17-F2AB8E05D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5527645"/>
            <a:ext cx="1462650" cy="1013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035E8-E385-4518-BF60-AA4BA3F46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6" y="5542116"/>
            <a:ext cx="1462650" cy="1013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CADAD-68D7-4093-8864-2AAFC084C0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68" y="5527643"/>
            <a:ext cx="1462650" cy="1013874"/>
          </a:xfrm>
          <a:prstGeom prst="rect">
            <a:avLst/>
          </a:prstGeom>
        </p:spPr>
      </p:pic>
      <p:pic>
        <p:nvPicPr>
          <p:cNvPr id="3074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1F7401EF-CA67-4A63-A799-FB47F296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62921" y="3715717"/>
            <a:ext cx="6628480" cy="3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567778-227E-40DF-99D2-31A41387D52C}"/>
              </a:ext>
            </a:extLst>
          </p:cNvPr>
          <p:cNvGrpSpPr/>
          <p:nvPr/>
        </p:nvGrpSpPr>
        <p:grpSpPr>
          <a:xfrm>
            <a:off x="121038" y="167796"/>
            <a:ext cx="10879634" cy="2290923"/>
            <a:chOff x="0" y="478548"/>
            <a:chExt cx="10879634" cy="229092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455650-13DC-43E2-B17A-5BE6D2427559}"/>
                </a:ext>
              </a:extLst>
            </p:cNvPr>
            <p:cNvSpPr/>
            <p:nvPr/>
          </p:nvSpPr>
          <p:spPr>
            <a:xfrm>
              <a:off x="0" y="686258"/>
              <a:ext cx="6882938" cy="1596043"/>
            </a:xfrm>
            <a:custGeom>
              <a:avLst/>
              <a:gdLst>
                <a:gd name="connsiteX0" fmla="*/ 0 w 6882938"/>
                <a:gd name="connsiteY0" fmla="*/ 0 h 1596043"/>
                <a:gd name="connsiteX1" fmla="*/ 6882938 w 6882938"/>
                <a:gd name="connsiteY1" fmla="*/ 0 h 1596043"/>
                <a:gd name="connsiteX2" fmla="*/ 6882938 w 6882938"/>
                <a:gd name="connsiteY2" fmla="*/ 1596043 h 1596043"/>
                <a:gd name="connsiteX3" fmla="*/ 0 w 6882938"/>
                <a:gd name="connsiteY3" fmla="*/ 1596043 h 1596043"/>
                <a:gd name="connsiteX4" fmla="*/ 0 w 6882938"/>
                <a:gd name="connsiteY4" fmla="*/ 1592171 h 1596043"/>
                <a:gd name="connsiteX5" fmla="*/ 1073489 w 6882938"/>
                <a:gd name="connsiteY5" fmla="*/ 1012195 h 1596043"/>
                <a:gd name="connsiteX6" fmla="*/ 0 w 6882938"/>
                <a:gd name="connsiteY6" fmla="*/ 6713 h 1596043"/>
                <a:gd name="connsiteX7" fmla="*/ 0 w 6882938"/>
                <a:gd name="connsiteY7" fmla="*/ 0 h 15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2938" h="1596043" fill="none" extrusionOk="0">
                  <a:moveTo>
                    <a:pt x="0" y="0"/>
                  </a:moveTo>
                  <a:cubicBezTo>
                    <a:pt x="717052" y="-58585"/>
                    <a:pt x="4668313" y="127973"/>
                    <a:pt x="6882938" y="0"/>
                  </a:cubicBezTo>
                  <a:cubicBezTo>
                    <a:pt x="6856199" y="366391"/>
                    <a:pt x="6960986" y="799520"/>
                    <a:pt x="6882938" y="1596043"/>
                  </a:cubicBezTo>
                  <a:cubicBezTo>
                    <a:pt x="6119410" y="1511384"/>
                    <a:pt x="1517137" y="1531477"/>
                    <a:pt x="0" y="1596043"/>
                  </a:cubicBezTo>
                  <a:cubicBezTo>
                    <a:pt x="166" y="1595268"/>
                    <a:pt x="-222" y="1593278"/>
                    <a:pt x="0" y="1592171"/>
                  </a:cubicBezTo>
                  <a:cubicBezTo>
                    <a:pt x="365460" y="1431131"/>
                    <a:pt x="563252" y="1254355"/>
                    <a:pt x="1073489" y="1012195"/>
                  </a:cubicBezTo>
                  <a:cubicBezTo>
                    <a:pt x="666079" y="502242"/>
                    <a:pt x="402632" y="459307"/>
                    <a:pt x="0" y="6713"/>
                  </a:cubicBezTo>
                  <a:cubicBezTo>
                    <a:pt x="159" y="4750"/>
                    <a:pt x="-77" y="3175"/>
                    <a:pt x="0" y="0"/>
                  </a:cubicBezTo>
                  <a:close/>
                </a:path>
                <a:path w="6882938" h="1596043" stroke="0" extrusionOk="0">
                  <a:moveTo>
                    <a:pt x="0" y="0"/>
                  </a:moveTo>
                  <a:cubicBezTo>
                    <a:pt x="1456466" y="96644"/>
                    <a:pt x="3979437" y="138418"/>
                    <a:pt x="6882938" y="0"/>
                  </a:cubicBezTo>
                  <a:cubicBezTo>
                    <a:pt x="6893857" y="203207"/>
                    <a:pt x="6805243" y="1075776"/>
                    <a:pt x="6882938" y="1596043"/>
                  </a:cubicBezTo>
                  <a:cubicBezTo>
                    <a:pt x="4184708" y="1546986"/>
                    <a:pt x="2429009" y="1744320"/>
                    <a:pt x="0" y="1596043"/>
                  </a:cubicBezTo>
                  <a:cubicBezTo>
                    <a:pt x="-319" y="1595273"/>
                    <a:pt x="17" y="1593449"/>
                    <a:pt x="0" y="1592171"/>
                  </a:cubicBezTo>
                  <a:cubicBezTo>
                    <a:pt x="284734" y="1503093"/>
                    <a:pt x="780296" y="1172113"/>
                    <a:pt x="1073489" y="1012195"/>
                  </a:cubicBezTo>
                  <a:cubicBezTo>
                    <a:pt x="726855" y="639753"/>
                    <a:pt x="578532" y="400374"/>
                    <a:pt x="0" y="6713"/>
                  </a:cubicBezTo>
                  <a:cubicBezTo>
                    <a:pt x="-363" y="3711"/>
                    <a:pt x="-397" y="3149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104632-2C62-4660-940A-9FAF6E2D754F}"/>
                </a:ext>
              </a:extLst>
            </p:cNvPr>
            <p:cNvSpPr/>
            <p:nvPr/>
          </p:nvSpPr>
          <p:spPr>
            <a:xfrm flipV="1">
              <a:off x="6531450" y="914842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60037D-869A-4D98-92A5-D1E656E17E38}"/>
                </a:ext>
              </a:extLst>
            </p:cNvPr>
            <p:cNvSpPr/>
            <p:nvPr/>
          </p:nvSpPr>
          <p:spPr>
            <a:xfrm flipV="1">
              <a:off x="6531450" y="1904628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37ECBF-8DB9-4E51-9F39-E9DB353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4137" y="997527"/>
              <a:ext cx="1399333" cy="53201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4789F8-C680-40F7-B9DC-4AA8FDC86812}"/>
                </a:ext>
              </a:extLst>
            </p:cNvPr>
            <p:cNvSpPr/>
            <p:nvPr/>
          </p:nvSpPr>
          <p:spPr>
            <a:xfrm>
              <a:off x="311285" y="830106"/>
              <a:ext cx="6468893" cy="1295990"/>
            </a:xfrm>
            <a:custGeom>
              <a:avLst/>
              <a:gdLst>
                <a:gd name="connsiteX0" fmla="*/ 0 w 6468893"/>
                <a:gd name="connsiteY0" fmla="*/ 0 h 1295990"/>
                <a:gd name="connsiteX1" fmla="*/ 776267 w 6468893"/>
                <a:gd name="connsiteY1" fmla="*/ 0 h 1295990"/>
                <a:gd name="connsiteX2" fmla="*/ 1293779 w 6468893"/>
                <a:gd name="connsiteY2" fmla="*/ 0 h 1295990"/>
                <a:gd name="connsiteX3" fmla="*/ 2070046 w 6468893"/>
                <a:gd name="connsiteY3" fmla="*/ 0 h 1295990"/>
                <a:gd name="connsiteX4" fmla="*/ 2716935 w 6468893"/>
                <a:gd name="connsiteY4" fmla="*/ 0 h 1295990"/>
                <a:gd name="connsiteX5" fmla="*/ 3169758 w 6468893"/>
                <a:gd name="connsiteY5" fmla="*/ 0 h 1295990"/>
                <a:gd name="connsiteX6" fmla="*/ 3946025 w 6468893"/>
                <a:gd name="connsiteY6" fmla="*/ 0 h 1295990"/>
                <a:gd name="connsiteX7" fmla="*/ 4722292 w 6468893"/>
                <a:gd name="connsiteY7" fmla="*/ 0 h 1295990"/>
                <a:gd name="connsiteX8" fmla="*/ 5433870 w 6468893"/>
                <a:gd name="connsiteY8" fmla="*/ 0 h 1295990"/>
                <a:gd name="connsiteX9" fmla="*/ 6468893 w 6468893"/>
                <a:gd name="connsiteY9" fmla="*/ 0 h 1295990"/>
                <a:gd name="connsiteX10" fmla="*/ 6468893 w 6468893"/>
                <a:gd name="connsiteY10" fmla="*/ 647995 h 1295990"/>
                <a:gd name="connsiteX11" fmla="*/ 6468893 w 6468893"/>
                <a:gd name="connsiteY11" fmla="*/ 1295990 h 1295990"/>
                <a:gd name="connsiteX12" fmla="*/ 5822004 w 6468893"/>
                <a:gd name="connsiteY12" fmla="*/ 1295990 h 1295990"/>
                <a:gd name="connsiteX13" fmla="*/ 5045737 w 6468893"/>
                <a:gd name="connsiteY13" fmla="*/ 1295990 h 1295990"/>
                <a:gd name="connsiteX14" fmla="*/ 4269469 w 6468893"/>
                <a:gd name="connsiteY14" fmla="*/ 1295990 h 1295990"/>
                <a:gd name="connsiteX15" fmla="*/ 3493202 w 6468893"/>
                <a:gd name="connsiteY15" fmla="*/ 1295990 h 1295990"/>
                <a:gd name="connsiteX16" fmla="*/ 2846313 w 6468893"/>
                <a:gd name="connsiteY16" fmla="*/ 1295990 h 1295990"/>
                <a:gd name="connsiteX17" fmla="*/ 2328801 w 6468893"/>
                <a:gd name="connsiteY17" fmla="*/ 1295990 h 1295990"/>
                <a:gd name="connsiteX18" fmla="*/ 1681912 w 6468893"/>
                <a:gd name="connsiteY18" fmla="*/ 1295990 h 1295990"/>
                <a:gd name="connsiteX19" fmla="*/ 1229090 w 6468893"/>
                <a:gd name="connsiteY19" fmla="*/ 1295990 h 1295990"/>
                <a:gd name="connsiteX20" fmla="*/ 646889 w 6468893"/>
                <a:gd name="connsiteY20" fmla="*/ 1295990 h 1295990"/>
                <a:gd name="connsiteX21" fmla="*/ 0 w 6468893"/>
                <a:gd name="connsiteY21" fmla="*/ 1295990 h 1295990"/>
                <a:gd name="connsiteX22" fmla="*/ 0 w 6468893"/>
                <a:gd name="connsiteY22" fmla="*/ 1292845 h 1295990"/>
                <a:gd name="connsiteX23" fmla="*/ 524634 w 6468893"/>
                <a:gd name="connsiteY23" fmla="*/ 1047956 h 1295990"/>
                <a:gd name="connsiteX24" fmla="*/ 1008912 w 6468893"/>
                <a:gd name="connsiteY24" fmla="*/ 821904 h 1295990"/>
                <a:gd name="connsiteX25" fmla="*/ 484278 w 6468893"/>
                <a:gd name="connsiteY25" fmla="*/ 397348 h 1295990"/>
                <a:gd name="connsiteX26" fmla="*/ 0 w 6468893"/>
                <a:gd name="connsiteY26" fmla="*/ 5450 h 1295990"/>
                <a:gd name="connsiteX27" fmla="*/ 0 w 6468893"/>
                <a:gd name="connsiteY27" fmla="*/ 0 h 129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8893" h="1295990" extrusionOk="0">
                  <a:moveTo>
                    <a:pt x="0" y="0"/>
                  </a:moveTo>
                  <a:cubicBezTo>
                    <a:pt x="163972" y="-36730"/>
                    <a:pt x="485524" y="-14791"/>
                    <a:pt x="776267" y="0"/>
                  </a:cubicBezTo>
                  <a:cubicBezTo>
                    <a:pt x="1067010" y="14791"/>
                    <a:pt x="1111428" y="18245"/>
                    <a:pt x="1293779" y="0"/>
                  </a:cubicBezTo>
                  <a:cubicBezTo>
                    <a:pt x="1476130" y="-18245"/>
                    <a:pt x="1687758" y="25954"/>
                    <a:pt x="2070046" y="0"/>
                  </a:cubicBezTo>
                  <a:cubicBezTo>
                    <a:pt x="2452334" y="-25954"/>
                    <a:pt x="2535645" y="23830"/>
                    <a:pt x="2716935" y="0"/>
                  </a:cubicBezTo>
                  <a:cubicBezTo>
                    <a:pt x="2898225" y="-23830"/>
                    <a:pt x="2961873" y="22608"/>
                    <a:pt x="3169758" y="0"/>
                  </a:cubicBezTo>
                  <a:cubicBezTo>
                    <a:pt x="3377643" y="-22608"/>
                    <a:pt x="3638467" y="-34894"/>
                    <a:pt x="3946025" y="0"/>
                  </a:cubicBezTo>
                  <a:cubicBezTo>
                    <a:pt x="4253583" y="34894"/>
                    <a:pt x="4550234" y="-8857"/>
                    <a:pt x="4722292" y="0"/>
                  </a:cubicBezTo>
                  <a:cubicBezTo>
                    <a:pt x="4894350" y="8857"/>
                    <a:pt x="5109801" y="-25537"/>
                    <a:pt x="5433870" y="0"/>
                  </a:cubicBezTo>
                  <a:cubicBezTo>
                    <a:pt x="5757939" y="25537"/>
                    <a:pt x="6066767" y="51064"/>
                    <a:pt x="6468893" y="0"/>
                  </a:cubicBezTo>
                  <a:cubicBezTo>
                    <a:pt x="6472907" y="220648"/>
                    <a:pt x="6492891" y="379835"/>
                    <a:pt x="6468893" y="647995"/>
                  </a:cubicBezTo>
                  <a:cubicBezTo>
                    <a:pt x="6444895" y="916156"/>
                    <a:pt x="6500682" y="1075687"/>
                    <a:pt x="6468893" y="1295990"/>
                  </a:cubicBezTo>
                  <a:cubicBezTo>
                    <a:pt x="6155784" y="1269679"/>
                    <a:pt x="6123729" y="1309677"/>
                    <a:pt x="5822004" y="1295990"/>
                  </a:cubicBezTo>
                  <a:cubicBezTo>
                    <a:pt x="5520279" y="1282303"/>
                    <a:pt x="5315070" y="1328581"/>
                    <a:pt x="5045737" y="1295990"/>
                  </a:cubicBezTo>
                  <a:cubicBezTo>
                    <a:pt x="4776404" y="1263399"/>
                    <a:pt x="4630614" y="1314058"/>
                    <a:pt x="4269469" y="1295990"/>
                  </a:cubicBezTo>
                  <a:cubicBezTo>
                    <a:pt x="3908324" y="1277922"/>
                    <a:pt x="3740438" y="1303449"/>
                    <a:pt x="3493202" y="1295990"/>
                  </a:cubicBezTo>
                  <a:cubicBezTo>
                    <a:pt x="3245966" y="1288531"/>
                    <a:pt x="3001018" y="1315410"/>
                    <a:pt x="2846313" y="1295990"/>
                  </a:cubicBezTo>
                  <a:cubicBezTo>
                    <a:pt x="2691608" y="1276570"/>
                    <a:pt x="2506260" y="1271266"/>
                    <a:pt x="2328801" y="1295990"/>
                  </a:cubicBezTo>
                  <a:cubicBezTo>
                    <a:pt x="2151342" y="1320714"/>
                    <a:pt x="1922174" y="1304462"/>
                    <a:pt x="1681912" y="1295990"/>
                  </a:cubicBezTo>
                  <a:cubicBezTo>
                    <a:pt x="1441650" y="1287518"/>
                    <a:pt x="1322719" y="1293419"/>
                    <a:pt x="1229090" y="1295990"/>
                  </a:cubicBezTo>
                  <a:cubicBezTo>
                    <a:pt x="1135461" y="1298561"/>
                    <a:pt x="895484" y="1314274"/>
                    <a:pt x="646889" y="1295990"/>
                  </a:cubicBezTo>
                  <a:cubicBezTo>
                    <a:pt x="398294" y="1277706"/>
                    <a:pt x="287439" y="1308129"/>
                    <a:pt x="0" y="1295990"/>
                  </a:cubicBezTo>
                  <a:cubicBezTo>
                    <a:pt x="89" y="1295268"/>
                    <a:pt x="109" y="1294109"/>
                    <a:pt x="0" y="1292845"/>
                  </a:cubicBezTo>
                  <a:cubicBezTo>
                    <a:pt x="125668" y="1229072"/>
                    <a:pt x="349159" y="1128738"/>
                    <a:pt x="524634" y="1047956"/>
                  </a:cubicBezTo>
                  <a:cubicBezTo>
                    <a:pt x="700109" y="967174"/>
                    <a:pt x="910996" y="866501"/>
                    <a:pt x="1008912" y="821904"/>
                  </a:cubicBezTo>
                  <a:cubicBezTo>
                    <a:pt x="757929" y="658401"/>
                    <a:pt x="671438" y="534860"/>
                    <a:pt x="484278" y="397348"/>
                  </a:cubicBezTo>
                  <a:cubicBezTo>
                    <a:pt x="297118" y="259836"/>
                    <a:pt x="145400" y="109670"/>
                    <a:pt x="0" y="5450"/>
                  </a:cubicBezTo>
                  <a:cubicBezTo>
                    <a:pt x="-86" y="2997"/>
                    <a:pt x="253" y="271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74ED9D-F876-4338-A7A0-8DD44BCFA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2972" y="1502382"/>
              <a:ext cx="1457800" cy="49346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5E28C1-3226-45E6-8959-54E39719477C}"/>
                </a:ext>
              </a:extLst>
            </p:cNvPr>
            <p:cNvGrpSpPr/>
            <p:nvPr/>
          </p:nvGrpSpPr>
          <p:grpSpPr>
            <a:xfrm>
              <a:off x="1132821" y="740655"/>
              <a:ext cx="8144016" cy="1343671"/>
              <a:chOff x="565464" y="584972"/>
              <a:chExt cx="4203643" cy="13747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36EA8A-EA6B-4629-8351-94AF0870036F}"/>
                  </a:ext>
                </a:extLst>
              </p:cNvPr>
              <p:cNvSpPr txBox="1"/>
              <p:nvPr/>
            </p:nvSpPr>
            <p:spPr>
              <a:xfrm>
                <a:off x="565464" y="684398"/>
                <a:ext cx="4193972" cy="1275361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 w="984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F01EB3-2115-4512-9235-C6F483912551}"/>
                  </a:ext>
                </a:extLst>
              </p:cNvPr>
              <p:cNvSpPr txBox="1"/>
              <p:nvPr/>
            </p:nvSpPr>
            <p:spPr>
              <a:xfrm>
                <a:off x="575135" y="584972"/>
                <a:ext cx="4193972" cy="127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4" descr="Cute Airplane | Airplane Flying Through Clouds Clip Art Image - blue  airplane flying ... | Clip art, Airplane theme, Cartoon airplane">
              <a:extLst>
                <a:ext uri="{FF2B5EF4-FFF2-40B4-BE49-F238E27FC236}">
                  <a16:creationId xmlns:a16="http://schemas.microsoft.com/office/drawing/2014/main" id="{02F88A1C-E420-4D1E-B911-0701DCFA7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85" y="478548"/>
              <a:ext cx="3298449" cy="229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B2983518-C730-41D6-87A7-886AE74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62" y="110670"/>
            <a:ext cx="1265538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94883 -0.03959 L 2.08333E-7 4.81481E-6 " pathEditMode="relative" rAng="0" ptsTypes="AA">
                                      <p:cBhvr>
                                        <p:cTn id="66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116E05A-3C03-82D8-CD17-EC0C1E80C6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7786" y="1222323"/>
            <a:ext cx="1143000" cy="905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AF3EDA-A01A-AD06-A742-0BF8E7A1240D}"/>
              </a:ext>
            </a:extLst>
          </p:cNvPr>
          <p:cNvSpPr txBox="1"/>
          <p:nvPr/>
        </p:nvSpPr>
        <p:spPr>
          <a:xfrm>
            <a:off x="2130354" y="1209648"/>
            <a:ext cx="90712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99390" y="2343897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78E9E855-5A09-B285-25E8-9DFE878795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88128" y="2149640"/>
            <a:ext cx="747158" cy="648159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089FFFAC-CFBC-D3A7-7C96-27C531B4A80F}"/>
              </a:ext>
            </a:extLst>
          </p:cNvPr>
          <p:cNvCxnSpPr>
            <a:cxnSpLocks/>
          </p:cNvCxnSpPr>
          <p:nvPr/>
        </p:nvCxnSpPr>
        <p:spPr>
          <a:xfrm flipV="1">
            <a:off x="3471639" y="2797799"/>
            <a:ext cx="1109268" cy="274458"/>
          </a:xfrm>
          <a:prstGeom prst="curvedConnector3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F72280-667E-5379-64C1-8B73A1B0AE7A}"/>
              </a:ext>
            </a:extLst>
          </p:cNvPr>
          <p:cNvSpPr/>
          <p:nvPr/>
        </p:nvSpPr>
        <p:spPr>
          <a:xfrm>
            <a:off x="4623546" y="2236859"/>
            <a:ext cx="3429000" cy="1408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3" name="Picture 30">
            <a:extLst>
              <a:ext uri="{FF2B5EF4-FFF2-40B4-BE49-F238E27FC236}">
                <a16:creationId xmlns:a16="http://schemas.microsoft.com/office/drawing/2014/main" id="{2BDBDD59-D2FA-3E68-A5C5-87C47CA9D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397" y="2048313"/>
            <a:ext cx="681724" cy="681724"/>
          </a:xfrm>
          <a:prstGeom prst="rect">
            <a:avLst/>
          </a:prstGeom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2E9320D-A524-CB6D-3C5F-27D51A06FE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17401" y="3091524"/>
            <a:ext cx="2016964" cy="1568448"/>
          </a:xfrm>
          <a:prstGeom prst="curvedConnector3">
            <a:avLst>
              <a:gd name="adj1" fmla="val 21396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524A3E4-B1C2-F977-C7A5-5B411F00E83C}"/>
              </a:ext>
            </a:extLst>
          </p:cNvPr>
          <p:cNvSpPr/>
          <p:nvPr/>
        </p:nvSpPr>
        <p:spPr>
          <a:xfrm>
            <a:off x="7895607" y="4884230"/>
            <a:ext cx="3429000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7DB790E0-1ABA-6A22-0477-7DB9E72BA5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9108" y="5588501"/>
            <a:ext cx="2454729" cy="7042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9615AC8-4DB3-D30B-6644-6247EA015EAB}"/>
              </a:ext>
            </a:extLst>
          </p:cNvPr>
          <p:cNvSpPr/>
          <p:nvPr/>
        </p:nvSpPr>
        <p:spPr>
          <a:xfrm>
            <a:off x="2020786" y="5588501"/>
            <a:ext cx="3429000" cy="113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33">
            <a:extLst>
              <a:ext uri="{FF2B5EF4-FFF2-40B4-BE49-F238E27FC236}">
                <a16:creationId xmlns:a16="http://schemas.microsoft.com/office/drawing/2014/main" id="{0C9C10A4-5A26-3EB4-1E7F-33E68AE1D6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61507" y="5361249"/>
            <a:ext cx="618954" cy="601159"/>
          </a:xfrm>
          <a:prstGeom prst="rect">
            <a:avLst/>
          </a:prstGeom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id="{6922234F-0A10-9F9C-B96B-39E3D560BD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3440" y="4608317"/>
            <a:ext cx="961811" cy="551825"/>
          </a:xfrm>
          <a:prstGeom prst="rect">
            <a:avLst/>
          </a:prstGeom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id="{F3ED4D93-8417-D750-CBEB-47EFDAB9F13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8" y="3809237"/>
            <a:ext cx="1359497" cy="14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42" grpId="0" animBg="1"/>
      <p:bldP spid="45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2136913" y="4124325"/>
            <a:ext cx="3061252" cy="9843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đầu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7096539" y="4104446"/>
            <a:ext cx="3468755" cy="1044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lâu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1381539" y="4124325"/>
            <a:ext cx="3816626" cy="18093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tập trung sách báo sau quyên 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6848061" y="4104446"/>
            <a:ext cx="3717233" cy="1650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gửi tặng sách báo đã quyên góp được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Cách thức quyên góp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666037" y="2622319"/>
            <a:ext cx="3248970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695739" y="4074630"/>
            <a:ext cx="3538331" cy="14614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154" y="2826916"/>
            <a:ext cx="1724232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4572000" y="4352925"/>
            <a:ext cx="3717233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ự kiến số lượng cần quyên góp tối thiểu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2" name="Picture 1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87FC7-B327-DD63-1624-FF5881CD20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7431586" y="2706289"/>
            <a:ext cx="2895193" cy="13484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1C5C83-D658-7361-9945-B4015B1B3CE4}"/>
              </a:ext>
            </a:extLst>
          </p:cNvPr>
          <p:cNvSpPr/>
          <p:nvPr/>
        </p:nvSpPr>
        <p:spPr>
          <a:xfrm>
            <a:off x="8474767" y="4283351"/>
            <a:ext cx="3134137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C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ác loại sách báo nào được ưu tiên quyên góp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472</Words>
  <Application>Microsoft Office PowerPoint</Application>
  <PresentationFormat>Widescreen</PresentationFormat>
  <Paragraphs>65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AvantGarde</vt:lpstr>
      <vt:lpstr>Baloo</vt:lpstr>
      <vt:lpstr>Calibri</vt:lpstr>
      <vt:lpstr>Cambria</vt:lpstr>
      <vt:lpstr>Coiny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24</cp:revision>
  <dcterms:created xsi:type="dcterms:W3CDTF">2023-07-13T09:30:50Z</dcterms:created>
  <dcterms:modified xsi:type="dcterms:W3CDTF">2025-09-29T07:50:49Z</dcterms:modified>
</cp:coreProperties>
</file>