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10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1/23/2025</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1/23/2025</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42.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A3820F03-BF9E-3DCD-2070-DB169AD54620}"/>
                  </a:ext>
                </a:extLst>
              </p:cNvPr>
              <p:cNvSpPr txBox="1"/>
              <p:nvPr/>
            </p:nvSpPr>
            <p:spPr>
              <a:xfrm>
                <a:off x="1671889" y="4311896"/>
                <a:ext cx="10099496" cy="2217017"/>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a:p>
                <a:pPr marL="0" marR="0" algn="just">
                  <a:lnSpc>
                    <a:spcPct val="150000"/>
                  </a:lnSpc>
                  <a:spcBef>
                    <a:spcPts val="0"/>
                  </a:spcBef>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19 500, 15 000</a:t>
                </a:r>
                <a:endParaRPr lang="en-US" sz="3200" dirty="0">
                  <a:effectLst/>
                  <a:latin typeface="Cambria" panose="02040503050406030204" pitchFamily="18" charset="0"/>
                  <a:ea typeface="Cambria" panose="02040503050406030204" pitchFamily="18" charset="0"/>
                </a:endParaRPr>
              </a:p>
            </p:txBody>
          </p:sp>
        </mc:Choice>
        <mc:Fallback>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671889" y="4311896"/>
                <a:ext cx="10099496" cy="2217017"/>
              </a:xfrm>
              <a:prstGeom prst="rect">
                <a:avLst/>
              </a:prstGeom>
              <a:blipFill>
                <a:blip r:embed="rId2"/>
                <a:stretch>
                  <a:fillRect l="-1509" b="-7967"/>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24">
                                            <p:txEl>
                                              <p:pRg st="2" end="2"/>
                                            </p:txEl>
                                          </p:spTgt>
                                        </p:tgtEl>
                                        <p:attrNameLst>
                                          <p:attrName>style.visibility</p:attrName>
                                        </p:attrNameLst>
                                      </p:cBhvr>
                                      <p:to>
                                        <p:strVal val="visible"/>
                                      </p:to>
                                    </p:set>
                                    <p:animEffect transition="in" filter="barn(outVertical)">
                                      <p:cBhvr>
                                        <p:cTn id="77"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21 115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527</Words>
  <Application>Microsoft Office PowerPoint</Application>
  <PresentationFormat>Widescreen</PresentationFormat>
  <Paragraphs>109</Paragraphs>
  <Slides>17</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#9Slide02 Noi dung dai</vt:lpstr>
      <vt:lpstr>#9Slide05 Angelline</vt:lpstr>
      <vt:lpstr>Arial</vt:lpstr>
      <vt:lpstr>Bebas Neue</vt:lpstr>
      <vt:lpstr>Calibri</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2023-10-25T03:36:27Z</dcterms:created>
  <dcterms:modified xsi:type="dcterms:W3CDTF">2025-01-23T09:07:06Z</dcterms:modified>
</cp:coreProperties>
</file>