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5"/>
  </p:notesMasterIdLst>
  <p:sldIdLst>
    <p:sldId id="259" r:id="rId4"/>
    <p:sldId id="283" r:id="rId5"/>
    <p:sldId id="306" r:id="rId6"/>
    <p:sldId id="279" r:id="rId7"/>
    <p:sldId id="322" r:id="rId8"/>
    <p:sldId id="323" r:id="rId9"/>
    <p:sldId id="269" r:id="rId10"/>
    <p:sldId id="258" r:id="rId11"/>
    <p:sldId id="320" r:id="rId12"/>
    <p:sldId id="32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5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9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496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47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9202F49-2B9E-4E53-BBBD-0D852C5F1E9F}"/>
              </a:ext>
            </a:extLst>
          </p:cNvPr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F19DCC-F1B7-1124-C7CC-C845D65CC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574" y="1328445"/>
            <a:ext cx="11059102" cy="2353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>
                <a:blip r:embed="rId5"/>
                <a:stretch>
                  <a:fillRect l="-1025" t="-2807" r="-9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>
                <a:blip r:embed="rId6"/>
                <a:stretch>
                  <a:fillRect l="-1617" r="-161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066665"/>
            <a:ext cx="12225020" cy="182435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05"/>
            <a:ext cx="12240260" cy="711327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3373120"/>
            <a:ext cx="2663825" cy="3517900"/>
          </a:xfrm>
          <a:prstGeom prst="rect">
            <a:avLst/>
          </a:prstGeom>
        </p:spPr>
      </p:pic>
      <p:pic>
        <p:nvPicPr>
          <p:cNvPr id="15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5274310"/>
            <a:ext cx="12225020" cy="182435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8958580" y="2552700"/>
            <a:ext cx="3442970" cy="454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3" y="2930750"/>
            <a:ext cx="7959563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51" y="3072219"/>
            <a:ext cx="3752021" cy="3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1" descr="50a6ee428d3d04b2fceae95a066ffdb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1290" y="110853"/>
            <a:ext cx="2054600" cy="1901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2111A-5779-38E0-456F-3AAE191B02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39" y="689476"/>
            <a:ext cx="11729721" cy="30787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7 ideias de TOM E SEUS AMIGOS | gatinha ângela, gatos, alvin e os esquil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773" y="-648550"/>
            <a:ext cx="1588836" cy="2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alking Tom Hero Dash Run Game by Outfit7 Limi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99" y="-239357"/>
            <a:ext cx="2393430" cy="23934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1D2767-08F7-49FD-9CED-E43B9BD4C461}"/>
              </a:ext>
            </a:extLst>
          </p:cNvPr>
          <p:cNvSpPr/>
          <p:nvPr/>
        </p:nvSpPr>
        <p:spPr>
          <a:xfrm>
            <a:off x="1123950" y="3184863"/>
            <a:ext cx="985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 = 121 x (34 + 66)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121 x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212D27A-FD40-42AE-A9B9-A140DC0BD450}"/>
              </a:ext>
            </a:extLst>
          </p:cNvPr>
          <p:cNvSpPr/>
          <p:nvPr/>
        </p:nvSpPr>
        <p:spPr>
          <a:xfrm>
            <a:off x="2830605" y="779927"/>
            <a:ext cx="7885019" cy="1496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38851-5FBB-4140-B3F5-594A8645023D}"/>
              </a:ext>
            </a:extLst>
          </p:cNvPr>
          <p:cNvSpPr txBox="1"/>
          <p:nvPr/>
        </p:nvSpPr>
        <p:spPr>
          <a:xfrm>
            <a:off x="2850670" y="765740"/>
            <a:ext cx="7920318" cy="1360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</a:t>
            </a:r>
          </a:p>
        </p:txBody>
      </p:sp>
    </p:spTree>
    <p:extLst>
      <p:ext uri="{BB962C8B-B14F-4D97-AF65-F5344CB8AC3E}">
        <p14:creationId xmlns:p14="http://schemas.microsoft.com/office/powerpoint/2010/main" val="3168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23D03-E5B0-F140-2E5D-3D8DF1AA4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4467A-D220-0AAA-C7EB-6DB713FED4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575A3-5876-C58E-F4C1-ED66E19F1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62C41-A61D-17F3-B917-166F962C53DB}"/>
              </a:ext>
            </a:extLst>
          </p:cNvPr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>
                <a:blip r:embed="rId4"/>
                <a:stretch>
                  <a:fillRect l="-4352" b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F4B5574-A4B1-A802-A6F0-7F33CD1EAA95}"/>
              </a:ext>
            </a:extLst>
          </p:cNvPr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>
                <a:blip r:embed="rId3"/>
                <a:stretch>
                  <a:fillRect l="-149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102586-0DD5-D672-D7F9-463B1F2D2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D3EF39-F38D-27FA-505C-A09290166D68}"/>
              </a:ext>
            </a:extLst>
          </p:cNvPr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86A2E7-9314-FEC9-7F41-69F4D409B2FD}"/>
              </a:ext>
            </a:extLst>
          </p:cNvPr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C73BB-BD6C-4F34-A41C-4B7E2AD40BC6}"/>
              </a:ext>
            </a:extLst>
          </p:cNvPr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74D6-E008-9A2B-1F85-0A92649E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3C422-DC76-3A0F-96A0-DC3AEC0A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BF5D-36F4-09A2-D9BA-0A92852E1755}"/>
              </a:ext>
            </a:extLst>
          </p:cNvPr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19D66-9650-2F9C-B753-88B6CA7C0186}"/>
              </a:ext>
            </a:extLst>
          </p:cNvPr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0AF235-4252-37C4-59D3-C8B4FC7D34DC}"/>
              </a:ext>
            </a:extLst>
          </p:cNvPr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4B70F0-8BF4-CF41-0F79-595A798E2F5E}"/>
              </a:ext>
            </a:extLst>
          </p:cNvPr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D7FF98-5FF5-7D0C-7FC8-316EB8485A29}"/>
              </a:ext>
            </a:extLst>
          </p:cNvPr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87C43E-6874-8D13-1AB2-6832A6AA5D92}"/>
              </a:ext>
            </a:extLst>
          </p:cNvPr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5" r="7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368E4F-863F-48C3-A50E-35546A55DB1E}"/>
              </a:ext>
            </a:extLst>
          </p:cNvPr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1D5971-A4C9-6D41-69AD-27196740136D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B586-4240-9A0F-5729-E80813D42688}"/>
              </a:ext>
            </a:extLst>
          </p:cNvPr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>
                <a:blip r:embed="rId3"/>
                <a:stretch>
                  <a:fillRect l="-64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>
                <a:blip r:embed="rId4"/>
                <a:stretch>
                  <a:fillRect l="-537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>
                <a:blip r:embed="rId5"/>
                <a:stretch>
                  <a:fillRect l="-50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>
                <a:blip r:embed="rId9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2DE07-FBE6-16D4-8B6B-132425FEC687}"/>
              </a:ext>
            </a:extLst>
          </p:cNvPr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>
                <a:blip r:embed="rId5"/>
                <a:stretch>
                  <a:fillRect l="-4475" r="-2582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>
                <a:blip r:embed="rId6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3A1012-2194-BDD6-7FAA-3F6E7B657D80}"/>
              </a:ext>
            </a:extLst>
          </p:cNvPr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BEEB20-3981-1AFD-F228-BFBE09399A7D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1633DF-05CF-37F6-A9C3-540B44DAA571}"/>
              </a:ext>
            </a:extLst>
          </p:cNvPr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DD3B68-3CE0-FBB8-7994-1D88E974C735}"/>
              </a:ext>
            </a:extLst>
          </p:cNvPr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1F53B1-6CB7-E691-6F0D-DFF1E1C2FB17}"/>
              </a:ext>
            </a:extLst>
          </p:cNvPr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A00A88-D3B8-8534-07F9-47C6050CE317}"/>
              </a:ext>
            </a:extLst>
          </p:cNvPr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6FCC2A-66D4-F99D-62DF-D47D202348C4}"/>
              </a:ext>
            </a:extLst>
          </p:cNvPr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1CD8EB-B9A7-5B7B-D951-841F2C74B6AF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F9DE59-0D97-C150-0D13-5F8AAEEF08C0}"/>
              </a:ext>
            </a:extLst>
          </p:cNvPr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10224-800C-C616-3760-0F65D0113CB3}"/>
              </a:ext>
            </a:extLst>
          </p:cNvPr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5C48F-1718-1A6A-AEDE-7A0A151F2E12}"/>
              </a:ext>
            </a:extLst>
          </p:cNvPr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44898-BFBD-E04E-23E9-2C029194AA96}"/>
              </a:ext>
            </a:extLst>
          </p:cNvPr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316</Words>
  <Application>Microsoft Office PowerPoint</Application>
  <PresentationFormat>Widescreen</PresentationFormat>
  <Paragraphs>61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Times New Roman</vt:lpstr>
      <vt:lpstr>字魂59号-创粗黑</vt:lpstr>
      <vt:lpstr>方正有猫在_GBK</vt:lpstr>
      <vt:lpstr>Office 主题</vt:lpstr>
      <vt:lpstr>自定义设计方案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2024-02-13T02:37:19Z</dcterms:created>
  <dcterms:modified xsi:type="dcterms:W3CDTF">2025-05-05T02:55:59Z</dcterms:modified>
</cp:coreProperties>
</file>