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90" r:id="rId2"/>
    <p:sldId id="344" r:id="rId3"/>
    <p:sldId id="306" r:id="rId4"/>
    <p:sldId id="305" r:id="rId5"/>
    <p:sldId id="308" r:id="rId6"/>
    <p:sldId id="309" r:id="rId7"/>
    <p:sldId id="310" r:id="rId8"/>
    <p:sldId id="311" r:id="rId9"/>
    <p:sldId id="289" r:id="rId10"/>
    <p:sldId id="336" r:id="rId11"/>
    <p:sldId id="258" r:id="rId12"/>
    <p:sldId id="312" r:id="rId13"/>
    <p:sldId id="332" r:id="rId14"/>
    <p:sldId id="307" r:id="rId15"/>
    <p:sldId id="338" r:id="rId16"/>
    <p:sldId id="339" r:id="rId17"/>
    <p:sldId id="340" r:id="rId18"/>
    <p:sldId id="341" r:id="rId19"/>
    <p:sldId id="313" r:id="rId20"/>
    <p:sldId id="342" r:id="rId21"/>
    <p:sldId id="334" r:id="rId22"/>
    <p:sldId id="335" r:id="rId23"/>
    <p:sldId id="291" r:id="rId24"/>
    <p:sldId id="293" r:id="rId25"/>
    <p:sldId id="294" r:id="rId26"/>
    <p:sldId id="343" r:id="rId27"/>
    <p:sldId id="314" r:id="rId28"/>
    <p:sldId id="303" r:id="rId29"/>
    <p:sldId id="275" r:id="rId30"/>
    <p:sldId id="274" r:id="rId31"/>
    <p:sldId id="262" r:id="rId32"/>
    <p:sldId id="323" r:id="rId33"/>
    <p:sldId id="32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46.sv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9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51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8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openxmlformats.org/officeDocument/2006/relationships/image" Target="../media/image5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7.png"/><Relationship Id="rId18" Type="http://schemas.openxmlformats.org/officeDocument/2006/relationships/image" Target="../media/image46.svg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2.svg"/><Relationship Id="rId17" Type="http://schemas.openxmlformats.org/officeDocument/2006/relationships/image" Target="../media/image45.png"/><Relationship Id="rId2" Type="http://schemas.openxmlformats.org/officeDocument/2006/relationships/audio" Target="../media/media4.mp3"/><Relationship Id="rId16" Type="http://schemas.openxmlformats.org/officeDocument/2006/relationships/image" Target="../media/image44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6" Type="http://schemas.openxmlformats.org/officeDocument/2006/relationships/image" Target="../media/image13.png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8.jpg"/><Relationship Id="rId15" Type="http://schemas.openxmlformats.org/officeDocument/2006/relationships/slide" Target="slide9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1121B5-8342-9071-7D0D-DB05FC9F4E5F}"/>
              </a:ext>
            </a:extLst>
          </p:cNvPr>
          <p:cNvGrpSpPr/>
          <p:nvPr/>
        </p:nvGrpSpPr>
        <p:grpSpPr>
          <a:xfrm>
            <a:off x="1264697" y="1568558"/>
            <a:ext cx="9557831" cy="4013713"/>
            <a:chOff x="1537524" y="2492483"/>
            <a:chExt cx="9557831" cy="40137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8802329" cy="4013713"/>
              <a:chOff x="1538424" y="2182575"/>
              <a:chExt cx="8802329" cy="40137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85921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dm², m², mm²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327" y="2277638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4937121" y="232054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3973592" y="333037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vi-VN" sz="4000" b="1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>
                <a:blip r:embed="rId3"/>
                <a:stretch>
                  <a:fillRect l="-3629" t="-4286" r="-3427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/>
      <p:bldP spid="16" grpId="0" animBg="1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B6BF1-D8A2-911F-F575-9943449872B0}"/>
              </a:ext>
            </a:extLst>
          </p:cNvPr>
          <p:cNvSpPr txBox="1"/>
          <p:nvPr/>
        </p:nvSpPr>
        <p:spPr>
          <a:xfrm>
            <a:off x="2568539" y="164857"/>
            <a:ext cx="6814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BT2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CA586-D202-CF54-9C07-90752BE05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198" y="3318459"/>
            <a:ext cx="4749196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6972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3E2F19-DB60-2FFC-0DA9-C38DDCF2E0A8}"/>
              </a:ext>
            </a:extLst>
          </p:cNvPr>
          <p:cNvSpPr txBox="1"/>
          <p:nvPr/>
        </p:nvSpPr>
        <p:spPr>
          <a:xfrm>
            <a:off x="3742478" y="4788130"/>
            <a:ext cx="61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1128</Words>
  <Application>Microsoft Office PowerPoint</Application>
  <PresentationFormat>Widescreen</PresentationFormat>
  <Paragraphs>148</Paragraphs>
  <Slides>33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#9Slide03 AmpleSoft Bold</vt:lpstr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46</cp:revision>
  <dcterms:created xsi:type="dcterms:W3CDTF">2023-06-05T13:41:49Z</dcterms:created>
  <dcterms:modified xsi:type="dcterms:W3CDTF">2025-12-01T08:23:28Z</dcterms:modified>
</cp:coreProperties>
</file>