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4" r:id="rId7"/>
    <p:sldId id="285" r:id="rId8"/>
    <p:sldId id="265" r:id="rId9"/>
    <p:sldId id="264" r:id="rId10"/>
    <p:sldId id="25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91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155585" y="2097741"/>
            <a:ext cx="8037286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êu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052491" y="2335467"/>
            <a:ext cx="5678157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 PHÍM MÁY TÍNH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Chuột</a:t>
            </a:r>
            <a:r>
              <a:rPr lang="en-US" dirty="0"/>
              <a:t>,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,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218733" y="1855695"/>
            <a:ext cx="9321246" cy="3696540"/>
            <a:chOff x="1218733" y="1855695"/>
            <a:chExt cx="9321246" cy="369654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18733" y="1855695"/>
              <a:ext cx="9321246" cy="369654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51058" y="3778624"/>
              <a:ext cx="1160930" cy="3092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5"/>
            <a:ext cx="3582456" cy="6913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053"/>
          <a:stretch/>
        </p:blipFill>
        <p:spPr>
          <a:xfrm>
            <a:off x="1203580" y="2131372"/>
            <a:ext cx="9812110" cy="41115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1118" y="6076153"/>
            <a:ext cx="5397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10.1.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45463" y="1189491"/>
            <a:ext cx="10576961" cy="896173"/>
            <a:chOff x="745463" y="1189491"/>
            <a:chExt cx="10576961" cy="89617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2076" y="1189491"/>
              <a:ext cx="652672" cy="643980"/>
            </a:xfrm>
            <a:prstGeom prst="rect">
              <a:avLst/>
            </a:prstGeom>
          </p:spPr>
        </p:pic>
        <p:sp>
          <p:nvSpPr>
            <p:cNvPr id="12" name="Rounded Rectangle 11"/>
            <p:cNvSpPr/>
            <p:nvPr/>
          </p:nvSpPr>
          <p:spPr>
            <a:xfrm>
              <a:off x="745463" y="1189491"/>
              <a:ext cx="10576961" cy="896173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1311864" y="1235199"/>
            <a:ext cx="9914155" cy="86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68410" y="1871003"/>
            <a:ext cx="9129141" cy="4253476"/>
            <a:chOff x="1438476" y="2162683"/>
            <a:chExt cx="8401050" cy="391347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38476" y="2170903"/>
              <a:ext cx="8401050" cy="39052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695900" y="2162683"/>
              <a:ext cx="5789293" cy="170273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941349" y="361061"/>
            <a:ext cx="7906045" cy="1279869"/>
            <a:chOff x="612228" y="1160223"/>
            <a:chExt cx="10710196" cy="1331405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9208" y="1160223"/>
              <a:ext cx="825607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612228" y="1189491"/>
              <a:ext cx="10710196" cy="1302137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625879" y="410993"/>
            <a:ext cx="7013723" cy="1250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263" indent="-407988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khu vực chính có những hàng phím nào?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58892" y="6031571"/>
            <a:ext cx="4985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10.2.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5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55594" y="1569488"/>
            <a:ext cx="9144000" cy="4612943"/>
            <a:chOff x="1255594" y="1569488"/>
            <a:chExt cx="9144000" cy="4612943"/>
          </a:xfrm>
        </p:grpSpPr>
        <p:sp>
          <p:nvSpPr>
            <p:cNvPr id="10" name="Rounded Rectangle 9"/>
            <p:cNvSpPr/>
            <p:nvPr/>
          </p:nvSpPr>
          <p:spPr>
            <a:xfrm>
              <a:off x="1255594" y="1856091"/>
              <a:ext cx="9144000" cy="43263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963034" y="1569488"/>
              <a:ext cx="3985146" cy="57320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PHIẾU HỌC TẬP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75231" y="2452154"/>
              <a:ext cx="8315180" cy="867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nối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chữ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phải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5231" y="3562064"/>
              <a:ext cx="7960754" cy="234066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65785" y="2456235"/>
              <a:ext cx="609446" cy="619053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/>
        </p:nvCxnSpPr>
        <p:spPr>
          <a:xfrm>
            <a:off x="4572000" y="4019261"/>
            <a:ext cx="1583143" cy="7131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72000" y="4831307"/>
            <a:ext cx="1583143" cy="6277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572000" y="4019261"/>
            <a:ext cx="1583143" cy="14398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105269" y="2374710"/>
            <a:ext cx="9676462" cy="2088108"/>
            <a:chOff x="1255594" y="2247312"/>
            <a:chExt cx="9676462" cy="1930845"/>
          </a:xfrm>
        </p:grpSpPr>
        <p:sp>
          <p:nvSpPr>
            <p:cNvPr id="12" name="Rounded Rectangle 11"/>
            <p:cNvSpPr/>
            <p:nvPr/>
          </p:nvSpPr>
          <p:spPr>
            <a:xfrm>
              <a:off x="1255594" y="2247312"/>
              <a:ext cx="9676462" cy="19308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85422" y="2493098"/>
              <a:ext cx="8846634" cy="1532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Esc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4969" y="2510827"/>
              <a:ext cx="609446" cy="6190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/>
              <a:t>Khu vực chính của bàn phím gồm: hàng phím số và kí hiệu, hàng phím trên, hàng phím cơ sở, hàng phím dưới và hàng phím dưới cùng.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839358" y="370626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237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GHC</cp:lastModifiedBy>
  <cp:revision>119</cp:revision>
  <dcterms:created xsi:type="dcterms:W3CDTF">2022-01-27T15:18:21Z</dcterms:created>
  <dcterms:modified xsi:type="dcterms:W3CDTF">2024-11-12T07:20:34Z</dcterms:modified>
</cp:coreProperties>
</file>