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88" r:id="rId5"/>
    <p:sldId id="285" r:id="rId6"/>
    <p:sldId id="265" r:id="rId7"/>
    <p:sldId id="289" r:id="rId8"/>
    <p:sldId id="264" r:id="rId9"/>
    <p:sldId id="2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-7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96788" y="1223682"/>
            <a:ext cx="9493624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SỬ DỤNG BÀN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4866" y="1195233"/>
            <a:ext cx="9614523" cy="159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Notepad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hai dòng văn bản về thông tin như hình 13.2.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734" y="1383415"/>
            <a:ext cx="875644" cy="769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798" y="2811881"/>
            <a:ext cx="8472706" cy="358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1099807" y="1750155"/>
            <a:ext cx="9637466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</a:t>
            </a:r>
            <a:r>
              <a:rPr lang="en-US" sz="3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Backspace</a:t>
            </a:r>
            <a:r>
              <a:rPr lang="en-US" sz="3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0806" y="1328115"/>
            <a:ext cx="904843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gõ tiếp hai dòng thể hiện như ở hình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13.3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29" y="2207602"/>
            <a:ext cx="9862978" cy="40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026" y="1319928"/>
            <a:ext cx="10114916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27)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đoạn văn bản dưới đây (không cần gõ dấu): </a:t>
            </a:r>
            <a:endParaRPr lang="en-US" sz="26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4866" y="311726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755"/>
          </a:xfrm>
        </p:spPr>
        <p:txBody>
          <a:bodyPr>
            <a:normAutofit/>
          </a:bodyPr>
          <a:lstStyle/>
          <a:p>
            <a:pPr algn="ctr"/>
            <a:r>
              <a:rPr lang="en-US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 THAO TÁC SỬ DỤNG CHUỘT</a:t>
            </a:r>
            <a:endParaRPr lang="vi-VN" sz="32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1200785"/>
            <a:ext cx="3733800" cy="4351338"/>
          </a:xfrm>
        </p:spPr>
        <p:txBody>
          <a:bodyPr>
            <a:no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Nháy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chuột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Nháy đúp chuột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Nháy phải chuột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Kéo thả chuột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Di chuyển chuột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Xoay nút cuộn</a:t>
            </a:r>
          </a:p>
          <a:p>
            <a:pPr marL="0" indent="0">
              <a:buNone/>
            </a:pP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4346" y="458030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090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>
              <a:lnSpc>
                <a:spcPct val="13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Notepad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02727" y="460627"/>
            <a:ext cx="3186545" cy="74814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2A2A2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184</Words>
  <Application>Microsoft Office PowerPoint</Application>
  <PresentationFormat>Custom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 THAO TÁC SỬ DỤNG CHUỘT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</cp:lastModifiedBy>
  <cp:revision>174</cp:revision>
  <dcterms:created xsi:type="dcterms:W3CDTF">2022-01-27T15:18:21Z</dcterms:created>
  <dcterms:modified xsi:type="dcterms:W3CDTF">2022-11-23T03:33:35Z</dcterms:modified>
</cp:coreProperties>
</file>