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300" r:id="rId3"/>
    <p:sldId id="257" r:id="rId4"/>
    <p:sldId id="258" r:id="rId5"/>
    <p:sldId id="296" r:id="rId6"/>
    <p:sldId id="297" r:id="rId7"/>
    <p:sldId id="298" r:id="rId8"/>
    <p:sldId id="299" r:id="rId9"/>
    <p:sldId id="288" r:id="rId10"/>
    <p:sldId id="285" r:id="rId11"/>
    <p:sldId id="265" r:id="rId12"/>
    <p:sldId id="294" r:id="rId13"/>
    <p:sldId id="25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C00CC"/>
    <a:srgbClr val="3333FF"/>
    <a:srgbClr val="CC0066"/>
    <a:srgbClr val="FF00FF"/>
    <a:srgbClr val="FFCCFF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62" d="100"/>
          <a:sy n="62" d="100"/>
        </p:scale>
        <p:origin x="-7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9367" y="2030506"/>
            <a:ext cx="9389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2 </a:t>
            </a:r>
          </a:p>
          <a:p>
            <a:pPr algn="ctr"/>
            <a:r>
              <a:rPr lang="en-US" sz="4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 MÁY TÍNH VÀ INTERNET</a:t>
            </a:r>
            <a:endParaRPr lang="en-US" sz="40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89429" y="1363973"/>
            <a:ext cx="547762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2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572" y="347467"/>
            <a:ext cx="695325" cy="6477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242864" y="1257190"/>
            <a:ext cx="5324192" cy="472675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457200" indent="-4572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trao đổi với bạn và cho </a:t>
            </a: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biết: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03225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Phim 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hình Anh Kim Đồng có thể tìm được trên Internet </a:t>
            </a:r>
            <a:r>
              <a:rPr lang="vi-VN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không?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03225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403225" algn="l"/>
              </a:tabLst>
            </a:pPr>
            <a:r>
              <a:rPr lang="vi-VN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 chơi cờ vua có tìm được trên Internet không?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759" y="1337079"/>
            <a:ext cx="1234071" cy="1146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446" y="3171638"/>
            <a:ext cx="3209625" cy="28745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8185" y="1243743"/>
            <a:ext cx="3271886" cy="186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59" y="326765"/>
            <a:ext cx="723900" cy="6953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5519" y="2552061"/>
            <a:ext cx="7557656" cy="177279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 NHỚ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008909" y="1843651"/>
            <a:ext cx="8118763" cy="2888966"/>
          </a:xfrm>
          <a:prstGeom prst="horizontalScroll">
            <a:avLst/>
          </a:prstGeom>
          <a:solidFill>
            <a:srgbClr val="3333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algn="just">
              <a:lnSpc>
                <a:spcPct val="130000"/>
              </a:lnSpc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Internet,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tin,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phim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90173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813" y="-223838"/>
            <a:ext cx="13001625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845481" y="2317375"/>
            <a:ext cx="2449046" cy="2939024"/>
            <a:chOff x="4543425" y="1243012"/>
            <a:chExt cx="3105150" cy="43719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3425" y="1243012"/>
              <a:ext cx="3105150" cy="4371975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 rot="2492711">
              <a:off x="5768789" y="1247146"/>
              <a:ext cx="1344706" cy="5916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657" y="1921387"/>
            <a:ext cx="5734050" cy="4219575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4673201" y="1248335"/>
            <a:ext cx="3352782" cy="1069040"/>
          </a:xfrm>
          <a:prstGeom prst="wedgeEllipseCallout">
            <a:avLst>
              <a:gd name="adj1" fmla="val -32171"/>
              <a:gd name="adj2" fmla="val 63777"/>
            </a:avLst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ạ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719576" y="1697951"/>
            <a:ext cx="2891117" cy="712693"/>
          </a:xfrm>
          <a:prstGeom prst="wedgeEllipseCallout">
            <a:avLst>
              <a:gd name="adj1" fmla="val -554"/>
              <a:gd name="adj2" fmla="val 97739"/>
            </a:avLst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ạ!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671846" y="1150046"/>
            <a:ext cx="3067115" cy="828590"/>
          </a:xfrm>
          <a:prstGeom prst="wedgeEllipseCallout">
            <a:avLst>
              <a:gd name="adj1" fmla="val 8338"/>
              <a:gd name="adj2" fmla="val 83538"/>
            </a:avLst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Internet tin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8218394" y="692727"/>
            <a:ext cx="3647845" cy="1624648"/>
          </a:xfrm>
          <a:prstGeom prst="cloudCallout">
            <a:avLst>
              <a:gd name="adj1" fmla="val 3335"/>
              <a:gd name="adj2" fmla="val 70827"/>
            </a:avLst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dirty="0" smtClean="0">
                <a:latin typeface="Arial" panose="020B0604020202020204" pitchFamily="34" charset="0"/>
                <a:cs typeface="Arial" panose="020B0604020202020204" pitchFamily="34" charset="0"/>
              </a:rPr>
              <a:t>trên 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dirty="0" smtClean="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thể tìm được chương trình chơi cờ vua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865174" y="249383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579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721224" y="1156608"/>
            <a:ext cx="8431305" cy="45046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721223" y="2066526"/>
            <a:ext cx="8431305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 w="28575">
                  <a:noFill/>
                </a:ln>
                <a:solidFill>
                  <a:srgbClr val="3333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</a:t>
            </a:r>
            <a:r>
              <a:rPr lang="en-US" sz="4000" b="1" dirty="0" smtClean="0">
                <a:ln w="28575">
                  <a:noFill/>
                </a:ln>
                <a:solidFill>
                  <a:srgbClr val="3333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14</a:t>
            </a:r>
            <a:endParaRPr lang="vi-VN" sz="4000" b="1" dirty="0">
              <a:ln w="28575">
                <a:noFill/>
              </a:ln>
              <a:solidFill>
                <a:srgbClr val="3333F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b="1" dirty="0" smtClean="0">
                <a:ln w="28575">
                  <a:noFill/>
                </a:ln>
                <a:solidFill>
                  <a:srgbClr val="3333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THÔNG TIN VÀ CHƯƠNG TRÌNH GIẢI TRÍ TRÊN INTERNET</a:t>
            </a:r>
            <a:endParaRPr lang="vi-VN" sz="4000" b="1" dirty="0">
              <a:ln w="28575">
                <a:noFill/>
              </a:ln>
              <a:solidFill>
                <a:srgbClr val="3333F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829" y="147703"/>
            <a:ext cx="1778094" cy="147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13736" y="1189500"/>
            <a:ext cx="3759926" cy="572494"/>
            <a:chOff x="689904" y="1379897"/>
            <a:chExt cx="3759926" cy="572494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59948"/>
              <a:ext cx="334937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Tin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tức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Internet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534" y="1789704"/>
            <a:ext cx="6706744" cy="4724589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252823" y="2094838"/>
            <a:ext cx="3693252" cy="432247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500" dirty="0" smtClean="0">
                <a:solidFill>
                  <a:srgbClr val="3333CC"/>
                </a:solidFill>
              </a:rPr>
              <a:t>  </a:t>
            </a:r>
            <a:r>
              <a:rPr lang="vi-VN" sz="2500" dirty="0" smtClean="0">
                <a:solidFill>
                  <a:srgbClr val="3333CC"/>
                </a:solidFill>
              </a:rPr>
              <a:t>Em </a:t>
            </a:r>
            <a:r>
              <a:rPr lang="vi-VN" sz="2500" dirty="0">
                <a:solidFill>
                  <a:srgbClr val="3333CC"/>
                </a:solidFill>
              </a:rPr>
              <a:t>hãy trao đổi với bạn và cho biết thông tin về dự báo thời tiết có thể xem được trên Internet không?</a:t>
            </a:r>
            <a:endParaRPr lang="en-US" sz="2500" dirty="0">
              <a:solidFill>
                <a:srgbClr val="3333CC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73" y="2178792"/>
            <a:ext cx="1234071" cy="114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5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13736" y="1189500"/>
            <a:ext cx="3759926" cy="572494"/>
            <a:chOff x="689904" y="1379897"/>
            <a:chExt cx="3759926" cy="572494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59948"/>
              <a:ext cx="334937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Tin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tức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Internet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3" name="Cloud 2"/>
          <p:cNvSpPr/>
          <p:nvPr/>
        </p:nvSpPr>
        <p:spPr>
          <a:xfrm>
            <a:off x="2251163" y="2521527"/>
            <a:ext cx="7904217" cy="2715491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Em hãy đưa ra ví dụ về những thông tin khác có thể xem được trên Internet.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9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13736" y="1217210"/>
            <a:ext cx="5893139" cy="572494"/>
            <a:chOff x="689904" y="1379897"/>
            <a:chExt cx="5893139" cy="572494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59948"/>
              <a:ext cx="54825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 trình giải trí trên Internet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3" name="Cloud 2"/>
          <p:cNvSpPr/>
          <p:nvPr/>
        </p:nvSpPr>
        <p:spPr>
          <a:xfrm>
            <a:off x="2251163" y="2521527"/>
            <a:ext cx="7904217" cy="2923855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2800" dirty="0">
                <a:solidFill>
                  <a:srgbClr val="FF0000"/>
                </a:solidFill>
              </a:rPr>
              <a:t>Em hãy kể tên một số phim hoạt hình, bài hát, trò chơi mà em biết trên Internet.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3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13736" y="1216394"/>
            <a:ext cx="5893139" cy="572494"/>
            <a:chOff x="689904" y="1379897"/>
            <a:chExt cx="5893139" cy="572494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59948"/>
              <a:ext cx="54825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600" b="1" dirty="0">
                  <a:solidFill>
                    <a:srgbClr val="3333CC"/>
                  </a:solidFill>
                  <a:cs typeface="Arial" panose="020B0604020202020204" pitchFamily="34" charset="0"/>
                </a:rPr>
                <a:t>Chương trình giải trí trên Internet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957" y="2238348"/>
            <a:ext cx="3090458" cy="2167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882" y="2188705"/>
            <a:ext cx="3745250" cy="2266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6579" y="2188705"/>
            <a:ext cx="3581400" cy="226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2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13736" y="1217210"/>
            <a:ext cx="5893139" cy="572494"/>
            <a:chOff x="689904" y="1379897"/>
            <a:chExt cx="5893139" cy="572494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59948"/>
              <a:ext cx="54825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 trình giải trí trên Internet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12" name="Rounded Rectangle 11"/>
          <p:cNvSpPr/>
          <p:nvPr/>
        </p:nvSpPr>
        <p:spPr>
          <a:xfrm>
            <a:off x="3632950" y="2011087"/>
            <a:ext cx="4690778" cy="390561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3333CC"/>
                </a:solidFill>
              </a:rPr>
              <a:t> 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3333CC"/>
                </a:solidFill>
                <a:cs typeface="Arial" panose="020B0604020202020204" pitchFamily="34" charset="0"/>
              </a:rPr>
              <a:t>xem chương trình giải trí trên Internet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3333CC"/>
                </a:solidFill>
                <a:cs typeface="Arial" panose="020B0604020202020204" pitchFamily="34" charset="0"/>
              </a:rPr>
              <a:t>nêu một vài thông tin em biết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76" y="2165213"/>
            <a:ext cx="1234071" cy="114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6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orizontal Scroll 14"/>
          <p:cNvSpPr/>
          <p:nvPr/>
        </p:nvSpPr>
        <p:spPr>
          <a:xfrm>
            <a:off x="2688766" y="1843651"/>
            <a:ext cx="7154481" cy="2888966"/>
          </a:xfrm>
          <a:prstGeom prst="horizontalScroll">
            <a:avLst/>
          </a:prstGeom>
          <a:solidFill>
            <a:srgbClr val="3333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algn="just">
              <a:lnSpc>
                <a:spcPct val="130000"/>
              </a:lnSpc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300</Words>
  <Application>Microsoft Office PowerPoint</Application>
  <PresentationFormat>Custom</PresentationFormat>
  <Paragraphs>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203</cp:revision>
  <dcterms:created xsi:type="dcterms:W3CDTF">2022-01-27T15:18:21Z</dcterms:created>
  <dcterms:modified xsi:type="dcterms:W3CDTF">2022-12-10T03:30:29Z</dcterms:modified>
</cp:coreProperties>
</file>