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9" r:id="rId2"/>
    <p:sldId id="257" r:id="rId3"/>
    <p:sldId id="357" r:id="rId4"/>
    <p:sldId id="361" r:id="rId5"/>
    <p:sldId id="362" r:id="rId6"/>
    <p:sldId id="363" r:id="rId7"/>
    <p:sldId id="364" r:id="rId8"/>
    <p:sldId id="365" r:id="rId9"/>
    <p:sldId id="366" r:id="rId10"/>
    <p:sldId id="368" r:id="rId11"/>
    <p:sldId id="369" r:id="rId12"/>
    <p:sldId id="371" r:id="rId13"/>
    <p:sldId id="370" r:id="rId14"/>
    <p:sldId id="367" r:id="rId15"/>
    <p:sldId id="372" r:id="rId16"/>
    <p:sldId id="373" r:id="rId17"/>
    <p:sldId id="374" r:id="rId18"/>
    <p:sldId id="301" r:id="rId19"/>
    <p:sldId id="360" r:id="rId20"/>
    <p:sldId id="350" r:id="rId21"/>
    <p:sldId id="358" r:id="rId22"/>
    <p:sldId id="359" r:id="rId23"/>
    <p:sldId id="304" r:id="rId24"/>
    <p:sldId id="320" r:id="rId25"/>
    <p:sldId id="375" r:id="rId26"/>
    <p:sldId id="256" r:id="rId27"/>
    <p:sldId id="377" r:id="rId28"/>
    <p:sldId id="258" r:id="rId29"/>
    <p:sldId id="259" r:id="rId30"/>
    <p:sldId id="3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1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8BC7-2835-4103-8C30-19EC1ED7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THẢO LUẬN </a:t>
            </a:r>
            <a:r>
              <a:rPr lang="en-US" dirty="0" err="1"/>
              <a:t>mục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B459-77BA-446E-A2DD-ECD76585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Chèn</a:t>
            </a:r>
            <a:r>
              <a:rPr lang="en-US" dirty="0"/>
              <a:t> 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8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AFC85-2817-400B-9CEF-5862EDFB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9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8BC7-2835-4103-8C30-19EC1ED7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THẢO LUẬN </a:t>
            </a:r>
            <a:r>
              <a:rPr lang="en-US" dirty="0" err="1"/>
              <a:t>mục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B459-77BA-446E-A2DD-ECD76585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Chèn</a:t>
            </a:r>
            <a:r>
              <a:rPr lang="en-US" dirty="0"/>
              <a:t> 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4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9184-ED0E-466B-AB3C-C8CFDE92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16E8-1135-4BFA-9A3A-053BD2FD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+ </a:t>
            </a:r>
            <a:r>
              <a:rPr lang="en-US" dirty="0" err="1"/>
              <a:t>Bước</a:t>
            </a:r>
            <a:r>
              <a:rPr lang="en-US" dirty="0"/>
              <a:t> 1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PP </a:t>
            </a:r>
            <a:r>
              <a:rPr lang="en-US" dirty="0" err="1"/>
              <a:t>chọn</a:t>
            </a:r>
            <a:r>
              <a:rPr lang="en-US" dirty="0"/>
              <a:t> Blank Presentation</a:t>
            </a:r>
          </a:p>
          <a:p>
            <a:pPr lvl="0"/>
            <a:r>
              <a:rPr lang="en-US" dirty="0"/>
              <a:t>+ </a:t>
            </a:r>
            <a:r>
              <a:rPr lang="en-US" dirty="0" err="1"/>
              <a:t>Bước</a:t>
            </a:r>
            <a:r>
              <a:rPr lang="en-US" dirty="0"/>
              <a:t> 2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Click to add title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“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quay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”</a:t>
            </a:r>
          </a:p>
          <a:p>
            <a:pPr lvl="0"/>
            <a:r>
              <a:rPr lang="en-US" dirty="0"/>
              <a:t>+ </a:t>
            </a:r>
            <a:r>
              <a:rPr lang="en-US" dirty="0" err="1"/>
              <a:t>Bước</a:t>
            </a:r>
            <a:r>
              <a:rPr lang="en-US" dirty="0"/>
              <a:t> 3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quay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endParaRPr lang="en-US" dirty="0"/>
          </a:p>
          <a:p>
            <a:pPr lvl="0"/>
            <a:r>
              <a:rPr lang="en-US" dirty="0"/>
              <a:t>+ </a:t>
            </a:r>
            <a:r>
              <a:rPr lang="en-US" dirty="0" err="1"/>
              <a:t>Bước</a:t>
            </a:r>
            <a:r>
              <a:rPr lang="en-US" dirty="0"/>
              <a:t> 4: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muốn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5: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cào</a:t>
            </a:r>
            <a:r>
              <a:rPr lang="en-US" dirty="0"/>
              <a:t> click to add subtitle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3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6512-3DF3-4094-9645-D585310B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45851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179D-DFF9-4FF4-9FF4-E84EEC42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8F47-8A71-41E3-AE81-FA73D374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chia </a:t>
            </a:r>
            <a:r>
              <a:rPr lang="en-US" dirty="0" err="1"/>
              <a:t>sẻ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2A88-DCDA-47D0-92CB-A89A1505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E00D-E7C0-4D96-8247-B12A1E54C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8BC7-2835-4103-8C30-19EC1ED7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THẢO LUẬN </a:t>
            </a:r>
            <a:r>
              <a:rPr lang="en-US" dirty="0" err="1"/>
              <a:t>mục</a:t>
            </a:r>
            <a:r>
              <a:rPr lang="en-US" dirty="0"/>
              <a:t> 4 l</a:t>
            </a:r>
            <a:r>
              <a:rPr lang="vi-VN" dirty="0"/>
              <a:t>ư</a:t>
            </a:r>
            <a:r>
              <a:rPr lang="en-US" dirty="0"/>
              <a:t>u </a:t>
            </a:r>
            <a:r>
              <a:rPr lang="en-US" dirty="0" err="1"/>
              <a:t>tệp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B459-77BA-446E-A2DD-ECD76585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Chèn</a:t>
            </a:r>
            <a:r>
              <a:rPr lang="en-US" dirty="0"/>
              <a:t> 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9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16658"/>
            <a:ext cx="5764899" cy="557823"/>
            <a:chOff x="689904" y="1379897"/>
            <a:chExt cx="5764899" cy="557823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53543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/>
                <a:t>Ý tưởng và nội dung trình chiếu 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452379" y="400534"/>
            <a:ext cx="9588659" cy="663991"/>
          </a:xfrm>
          <a:prstGeom prst="roundRect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BÀI TRÌNH CHIẾU - TRÁI ĐẤT QUAY QUANH MẶT TRỜI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452380" y="2306472"/>
            <a:ext cx="9588658" cy="3936396"/>
            <a:chOff x="5375678" y="1863999"/>
            <a:chExt cx="5970249" cy="3520089"/>
          </a:xfrm>
        </p:grpSpPr>
        <p:sp>
          <p:nvSpPr>
            <p:cNvPr id="25" name="Rounded Rectangle 24"/>
            <p:cNvSpPr/>
            <p:nvPr/>
          </p:nvSpPr>
          <p:spPr>
            <a:xfrm>
              <a:off x="5375678" y="1863999"/>
              <a:ext cx="5970249" cy="317530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09031" y="3154753"/>
              <a:ext cx="5636896" cy="2229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lnSpc>
                  <a:spcPct val="130000"/>
                </a:lnSpc>
                <a:buClr>
                  <a:srgbClr val="FF0000"/>
                </a:buClr>
              </a:pP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Ý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tưởng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algn="just">
                <a:lnSpc>
                  <a:spcPct val="13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dung: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6" y="2303015"/>
            <a:ext cx="2224584" cy="11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4D03-82C8-4B1B-A644-FB4EE983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B1EBC-CF19-4652-BE69-AA3613F8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BÀI TRÌNH CHIẾU VỀ THẾ GIỚI TỰ NHIÊN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57602"/>
            <a:ext cx="4355859" cy="553998"/>
            <a:chOff x="689904" y="1379897"/>
            <a:chExt cx="4355859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94531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452379" y="400534"/>
            <a:ext cx="9588659" cy="663991"/>
          </a:xfrm>
          <a:prstGeom prst="roundRect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BÀI TRÌNH CHIẾU - TRÁI ĐẤT QUAY QUANH MẶT TRỜI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43701" y="2088109"/>
            <a:ext cx="6660108" cy="4094328"/>
            <a:chOff x="5212291" y="1668730"/>
            <a:chExt cx="6375720" cy="3661320"/>
          </a:xfrm>
        </p:grpSpPr>
        <p:sp>
          <p:nvSpPr>
            <p:cNvPr id="18" name="Rounded Rectangle 17"/>
            <p:cNvSpPr/>
            <p:nvPr/>
          </p:nvSpPr>
          <p:spPr>
            <a:xfrm>
              <a:off x="5212291" y="1668730"/>
              <a:ext cx="6375720" cy="36613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74265" y="3026099"/>
              <a:ext cx="6051780" cy="10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(SGK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64 – 65),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59" y="2207166"/>
            <a:ext cx="1963542" cy="11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57602"/>
            <a:ext cx="3874958" cy="553998"/>
            <a:chOff x="689904" y="1379897"/>
            <a:chExt cx="3874958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46441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452379" y="400534"/>
            <a:ext cx="9588659" cy="663991"/>
          </a:xfrm>
          <a:prstGeom prst="roundRect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BÀI TRÌNH CHIẾU - TRÁI ĐẤT QUAY QUANH MẶT TRỜI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06974" y="2511187"/>
            <a:ext cx="6305266" cy="3493827"/>
            <a:chOff x="4741108" y="1668730"/>
            <a:chExt cx="6802732" cy="3523675"/>
          </a:xfrm>
        </p:grpSpPr>
        <p:sp>
          <p:nvSpPr>
            <p:cNvPr id="18" name="Rounded Rectangle 17"/>
            <p:cNvSpPr/>
            <p:nvPr/>
          </p:nvSpPr>
          <p:spPr>
            <a:xfrm>
              <a:off x="4741108" y="1668730"/>
              <a:ext cx="6802732" cy="35236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14732" y="2206031"/>
              <a:ext cx="6627577" cy="258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3088" indent="-573088"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F5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463550" indent="-463550"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•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71250"/>
            <a:ext cx="1789452" cy="553998"/>
            <a:chOff x="689904" y="1379897"/>
            <a:chExt cx="1789452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137890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452379" y="400534"/>
            <a:ext cx="9588659" cy="663991"/>
          </a:xfrm>
          <a:prstGeom prst="roundRect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BÀI TRÌNH CHIẾU - TRÁI ĐẤT QUAY QUANH MẶT TRỜI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75443" y="2115403"/>
            <a:ext cx="6537047" cy="4053385"/>
            <a:chOff x="4814980" y="1333780"/>
            <a:chExt cx="7052800" cy="3979207"/>
          </a:xfrm>
        </p:grpSpPr>
        <p:sp>
          <p:nvSpPr>
            <p:cNvPr id="18" name="Rounded Rectangle 17"/>
            <p:cNvSpPr/>
            <p:nvPr/>
          </p:nvSpPr>
          <p:spPr>
            <a:xfrm>
              <a:off x="4814980" y="1333780"/>
              <a:ext cx="7052800" cy="397920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29705" y="2550148"/>
              <a:ext cx="6935253" cy="2643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3088" indent="-573088"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519113" indent="-519113"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395288" indent="-395288"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	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Mat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•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tệp với tên đã thống nhất trong nhóm.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09" y="2169995"/>
            <a:ext cx="2361063" cy="11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96788" y="1828800"/>
            <a:ext cx="8761863" cy="3302758"/>
          </a:xfrm>
          <a:prstGeom prst="horizontalScroll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Sử dụng phần mềm trình chiếu kể lại hiểu biết mới của em về thế giới tự nhiên sẽ dễ hiểu và hấp dẫn hơn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56516" y="474075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126D8-5729-4A20-8F7F-6C31E3158523}"/>
              </a:ext>
            </a:extLst>
          </p:cNvPr>
          <p:cNvSpPr/>
          <p:nvPr/>
        </p:nvSpPr>
        <p:spPr>
          <a:xfrm>
            <a:off x="544103" y="2241427"/>
            <a:ext cx="10876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64171-C6EA-4413-8CF9-95CED50461BF}"/>
              </a:ext>
            </a:extLst>
          </p:cNvPr>
          <p:cNvSpPr/>
          <p:nvPr/>
        </p:nvSpPr>
        <p:spPr>
          <a:xfrm>
            <a:off x="1542238" y="3872641"/>
            <a:ext cx="10343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D3FDD-E414-45C6-81CE-DC2CF4C1D460}"/>
              </a:ext>
            </a:extLst>
          </p:cNvPr>
          <p:cNvSpPr/>
          <p:nvPr/>
        </p:nvSpPr>
        <p:spPr>
          <a:xfrm>
            <a:off x="1542238" y="4888302"/>
            <a:ext cx="9961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97B14-EF9A-4FB8-87E9-0ECED1FEAE4E}"/>
              </a:ext>
            </a:extLst>
          </p:cNvPr>
          <p:cNvSpPr/>
          <p:nvPr/>
        </p:nvSpPr>
        <p:spPr>
          <a:xfrm>
            <a:off x="2718312" y="1164430"/>
            <a:ext cx="7268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3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E056-4E7C-4400-B720-B2F191E59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76928"/>
            <a:ext cx="10668000" cy="1223272"/>
          </a:xfrm>
        </p:spPr>
        <p:txBody>
          <a:bodyPr>
            <a:normAutofit/>
          </a:bodyPr>
          <a:lstStyle/>
          <a:p>
            <a:r>
              <a:rPr lang="en-US" sz="5000" dirty="0"/>
              <a:t>TRÁI ĐẤT QUAY QUANH MẶT TRỜI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C410B-43ED-467D-AC74-79F8F3C5A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EAB9C-D07E-4A8C-BE30-3E44C4A3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06" y="2072677"/>
            <a:ext cx="6791588" cy="47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58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B1FF-8368-4B77-ABB8-E940CF4C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8B3335-E62C-4D53-B077-A76C27740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43" y="365125"/>
            <a:ext cx="7312273" cy="457017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ACAFD9-6C84-44CC-94DA-CC273D0A44D3}"/>
              </a:ext>
            </a:extLst>
          </p:cNvPr>
          <p:cNvSpPr/>
          <p:nvPr/>
        </p:nvSpPr>
        <p:spPr>
          <a:xfrm>
            <a:off x="657920" y="5169436"/>
            <a:ext cx="10876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</a:p>
        </p:txBody>
      </p:sp>
    </p:spTree>
    <p:extLst>
      <p:ext uri="{BB962C8B-B14F-4D97-AF65-F5344CB8AC3E}">
        <p14:creationId xmlns:p14="http://schemas.microsoft.com/office/powerpoint/2010/main" val="3941696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AD3D-4225-407F-AF6E-E3C7BC9E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455D9-4828-469E-A104-4B493AEB4C3C}"/>
              </a:ext>
            </a:extLst>
          </p:cNvPr>
          <p:cNvSpPr/>
          <p:nvPr/>
        </p:nvSpPr>
        <p:spPr>
          <a:xfrm>
            <a:off x="970722" y="5542414"/>
            <a:ext cx="10343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59D65-61DE-4406-8598-470FD00A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66" y="1389177"/>
            <a:ext cx="8870667" cy="40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8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1018-8FC0-44F7-BBB4-219517DB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CCABD-CD3E-498B-B41C-99C0715D4F18}"/>
              </a:ext>
            </a:extLst>
          </p:cNvPr>
          <p:cNvSpPr/>
          <p:nvPr/>
        </p:nvSpPr>
        <p:spPr>
          <a:xfrm>
            <a:off x="1542238" y="4888302"/>
            <a:ext cx="9961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84338-AF5B-41DC-A3D1-11A4F7552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70" y="646259"/>
            <a:ext cx="7733778" cy="41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0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83821" y="1855693"/>
            <a:ext cx="8807822" cy="3146613"/>
            <a:chOff x="3888825" y="2004265"/>
            <a:chExt cx="9502733" cy="3128626"/>
          </a:xfrm>
        </p:grpSpPr>
        <p:sp>
          <p:nvSpPr>
            <p:cNvPr id="16" name="Rounded Rectangle 15"/>
            <p:cNvSpPr/>
            <p:nvPr/>
          </p:nvSpPr>
          <p:spPr>
            <a:xfrm>
              <a:off x="3888825" y="2004265"/>
              <a:ext cx="9502733" cy="312862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6660" y="2303613"/>
              <a:ext cx="8806352" cy="22951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hãy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tạo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bài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trình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chiếu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6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F80B-CEDC-4D61-BC9C-666E3021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B465-547F-4A1F-87A9-80D4EBD59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3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E1BA-28BC-44AE-9E44-6CB3EBA5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E538C0-B5A8-4B00-961C-9A69D3E6C5C0}"/>
              </a:ext>
            </a:extLst>
          </p:cNvPr>
          <p:cNvSpPr/>
          <p:nvPr/>
        </p:nvSpPr>
        <p:spPr>
          <a:xfrm>
            <a:off x="838200" y="1752483"/>
            <a:ext cx="10515600" cy="33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8BC7-2835-4103-8C30-19EC1ED7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THẢO LUẬN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B459-77BA-446E-A2DD-ECD76585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Chèn</a:t>
            </a:r>
            <a:r>
              <a:rPr lang="en-US" dirty="0"/>
              <a:t> 1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DCF9-7F18-48EF-9CBB-77B6C6775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33714"/>
            <a:ext cx="10773229" cy="494324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 err="1">
                <a:solidFill>
                  <a:srgbClr val="FF0000"/>
                </a:solidFill>
              </a:rPr>
              <a:t>Trái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đất</a:t>
            </a:r>
            <a:r>
              <a:rPr lang="en-US" sz="4800" b="1" dirty="0">
                <a:solidFill>
                  <a:srgbClr val="FF0000"/>
                </a:solidFill>
              </a:rPr>
              <a:t> quay </a:t>
            </a:r>
            <a:r>
              <a:rPr lang="en-US" sz="4800" b="1" dirty="0" err="1">
                <a:solidFill>
                  <a:srgbClr val="FF0000"/>
                </a:solidFill>
              </a:rPr>
              <a:t>quanh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mặt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trời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hết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khoảng</a:t>
            </a:r>
            <a:r>
              <a:rPr lang="en-US" sz="4800" b="1" dirty="0">
                <a:solidFill>
                  <a:srgbClr val="FF0000"/>
                </a:solidFill>
              </a:rPr>
              <a:t> 365 </a:t>
            </a:r>
            <a:r>
              <a:rPr lang="en-US" sz="4800" b="1" dirty="0" err="1">
                <a:solidFill>
                  <a:srgbClr val="FF0000"/>
                </a:solidFill>
              </a:rPr>
              <a:t>ngày</a:t>
            </a:r>
            <a:r>
              <a:rPr lang="en-US" sz="4800" b="1" dirty="0">
                <a:solidFill>
                  <a:srgbClr val="FF0000"/>
                </a:solidFill>
              </a:rPr>
              <a:t> 5 </a:t>
            </a:r>
            <a:r>
              <a:rPr lang="en-US" sz="4800" b="1" dirty="0" err="1">
                <a:solidFill>
                  <a:srgbClr val="FF0000"/>
                </a:solidFill>
              </a:rPr>
              <a:t>giờ</a:t>
            </a:r>
            <a:r>
              <a:rPr lang="en-US" sz="4800" b="1" dirty="0">
                <a:solidFill>
                  <a:srgbClr val="FF0000"/>
                </a:solidFill>
              </a:rPr>
              <a:t> 48</a:t>
            </a:r>
          </a:p>
        </p:txBody>
      </p:sp>
    </p:spTree>
    <p:extLst>
      <p:ext uri="{BB962C8B-B14F-4D97-AF65-F5344CB8AC3E}">
        <p14:creationId xmlns:p14="http://schemas.microsoft.com/office/powerpoint/2010/main" val="187653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49DE-AB16-4B05-9E33-2D6E661C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BEA1B-81DA-4A71-90E1-55EBDFD2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683"/>
            <a:ext cx="10901516" cy="3286279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elip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D79F-340D-4AE0-BB81-53A8DA1B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55" y="681038"/>
            <a:ext cx="11137490" cy="2053610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36B5-E053-48F8-8EC7-72C5420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7161"/>
            <a:ext cx="10515600" cy="307980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171342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10CBE-0010-4287-92A0-F9451150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5" y="371155"/>
            <a:ext cx="10585485" cy="55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8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699</Words>
  <Application>Microsoft Office PowerPoint</Application>
  <PresentationFormat>Widescreen</PresentationFormat>
  <Paragraphs>82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PHIẾU BÀI TẬP</vt:lpstr>
      <vt:lpstr>THẢO LUẬN</vt:lpstr>
      <vt:lpstr>PowerPoint Presentation</vt:lpstr>
      <vt:lpstr>Câu 2: Trái Đất quay quanh mặt trời theo hình gì </vt:lpstr>
      <vt:lpstr>Câu 3: Trái Đất gần Mặt Trời nhất vào tháng nào và xa Mặt Trời nhất vào tháng nào?</vt:lpstr>
      <vt:lpstr>PowerPoint Presentation</vt:lpstr>
      <vt:lpstr>THẢO LUẬN mục 1</vt:lpstr>
      <vt:lpstr>PowerPoint Presentation</vt:lpstr>
      <vt:lpstr>THẢO LUẬN mục 2</vt:lpstr>
      <vt:lpstr>PowerPoint Presentation</vt:lpstr>
      <vt:lpstr>THỰC HÀNH</vt:lpstr>
      <vt:lpstr>PowerPoint Presentation</vt:lpstr>
      <vt:lpstr>PowerPoint Presentation</vt:lpstr>
      <vt:lpstr>THẢO LUẬN mục 4 lưu tệp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TRÁI ĐẤT QUAY QUANH MẶT TRỜI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GHC</cp:lastModifiedBy>
  <cp:revision>511</cp:revision>
  <dcterms:created xsi:type="dcterms:W3CDTF">2022-01-27T15:18:21Z</dcterms:created>
  <dcterms:modified xsi:type="dcterms:W3CDTF">2025-03-25T08:06:36Z</dcterms:modified>
</cp:coreProperties>
</file>