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367" r:id="rId3"/>
    <p:sldId id="257" r:id="rId4"/>
    <p:sldId id="301" r:id="rId5"/>
    <p:sldId id="350" r:id="rId6"/>
    <p:sldId id="361" r:id="rId7"/>
    <p:sldId id="368" r:id="rId8"/>
    <p:sldId id="369" r:id="rId9"/>
    <p:sldId id="359" r:id="rId10"/>
    <p:sldId id="370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FFCC00"/>
    <a:srgbClr val="FFFF66"/>
    <a:srgbClr val="66FF33"/>
    <a:srgbClr val="FF33CC"/>
    <a:srgbClr val="CCCC00"/>
    <a:srgbClr val="FF0066"/>
    <a:srgbClr val="00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185680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42197"/>
            <a:ext cx="6666802" cy="4653887"/>
            <a:chOff x="2183642" y="1651378"/>
            <a:chExt cx="8629535" cy="4653887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653887"/>
              <a:chOff x="4166852" y="1102007"/>
              <a:chExt cx="9310379" cy="525181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251811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861913"/>
                <a:ext cx="9015138" cy="1964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ấy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huệ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91880" y="1776554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86297" y="3359495"/>
            <a:ext cx="3541581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cho biết bạn Minh nên chia nhiệm vụ đó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1842444"/>
            <a:ext cx="3803844" cy="39714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035601"/>
            <a:ext cx="1405924" cy="1130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10" y="4204730"/>
            <a:ext cx="1520756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-85" r="4500"/>
          <a:stretch/>
        </p:blipFill>
        <p:spPr>
          <a:xfrm>
            <a:off x="2555979" y="4203514"/>
            <a:ext cx="1529054" cy="1439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616" y="4203514"/>
            <a:ext cx="1352402" cy="1438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5524" b="3990"/>
          <a:stretch/>
        </p:blipFill>
        <p:spPr>
          <a:xfrm>
            <a:off x="5827595" y="4203514"/>
            <a:ext cx="1270195" cy="14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35621" y="1815353"/>
            <a:ext cx="7167485" cy="2877671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/>
              <a:t>Khi thực hiện một nhiệm vụ, nên chia nó thành các nhiệm vụ nhỏ hơn để dễ hiểu và dễ thực hiện.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567550" y="566018"/>
            <a:ext cx="2989697" cy="6584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9771" y="1262037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907" y="2490985"/>
            <a:ext cx="4885148" cy="2973122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400" dirty="0"/>
              <a:t>Lớp bạn Mận phát động quyên góp vở mới ủng hộ các bạn vùng khó khăn. Vở quyên góp được có ba loại với số trang: 100, 80 và 60. Cô giáo giao cho bạn Mận nhiệm vụ đếm số vở mỗi loại.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38257" y="684216"/>
            <a:ext cx="4611916" cy="286089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31761" y="1839616"/>
            <a:ext cx="8431305" cy="1874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NHỎ NHIỆM VỤ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34621" y="515843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2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8477" y="2554068"/>
            <a:ext cx="3960812" cy="26715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5135" y="1625599"/>
            <a:ext cx="5646057" cy="4412343"/>
          </a:xfrm>
          <a:prstGeom prst="roundRect">
            <a:avLst/>
          </a:prstGeom>
          <a:solidFill>
            <a:srgbClr val="CC00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7257" y="1944914"/>
            <a:ext cx="522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Mận chia nhiệm vụ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hai nhiệm vụ nhỏ như sau: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3119" y="3302569"/>
            <a:ext cx="5121223" cy="90424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119" y="4733470"/>
            <a:ext cx="5121223" cy="883555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872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1200" y="1291764"/>
            <a:ext cx="5413829" cy="5110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1887" y="1993309"/>
            <a:ext cx="3483429" cy="60925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06290" y="3101905"/>
            <a:ext cx="4194628" cy="2384486"/>
          </a:xfrm>
          <a:prstGeom prst="roundRect">
            <a:avLst/>
          </a:prstGeom>
          <a:noFill/>
          <a:ln w="190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0857" y="1426906"/>
            <a:ext cx="4397086" cy="15630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63659" y="4668588"/>
            <a:ext cx="4397086" cy="16356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3000" y="1684960"/>
            <a:ext cx="3352800" cy="609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032" y="3162659"/>
            <a:ext cx="1828340" cy="136840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86542" y="4862207"/>
            <a:ext cx="33528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30" name="Rounded Rectangle 2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282"/>
            <a:ext cx="12192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028" y="1272030"/>
            <a:ext cx="5457350" cy="518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8649" y="1479700"/>
            <a:ext cx="4394208" cy="6908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7531" y="1272029"/>
            <a:ext cx="4891316" cy="324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47531" y="4777832"/>
            <a:ext cx="4891316" cy="169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35383" y="5005952"/>
            <a:ext cx="3559639" cy="534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9878" y="2336105"/>
            <a:ext cx="4847775" cy="1799167"/>
          </a:xfrm>
          <a:prstGeom prst="roundRect">
            <a:avLst/>
          </a:prstGeom>
          <a:noFill/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50900" y="5642840"/>
            <a:ext cx="3728604" cy="6085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65247" y="269101"/>
            <a:ext cx="4353220" cy="701545"/>
            <a:chOff x="4168573" y="1295284"/>
            <a:chExt cx="4353220" cy="70154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658981" y="4412564"/>
            <a:ext cx="5213444" cy="1575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497" y="1359336"/>
            <a:ext cx="3872101" cy="30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974508"/>
            <a:ext cx="6005611" cy="4117009"/>
            <a:chOff x="717919" y="1974508"/>
            <a:chExt cx="6005611" cy="4117009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974508"/>
              <a:ext cx="6005611" cy="41170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7186" y="3177265"/>
              <a:ext cx="5926003" cy="242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3088" indent="-573088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vi-VN" sz="2600" dirty="0">
                  <a:latin typeface="Arial" panose="020B0604020202020204" pitchFamily="34" charset="0"/>
                  <a:cs typeface="Arial" panose="020B0604020202020204" pitchFamily="34" charset="0"/>
                </a:rPr>
                <a:t>Chuẩn bị cặp sách trước khi đi học;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4625" indent="336550" algn="just">
                <a:lnSpc>
                  <a:spcPct val="130000"/>
                </a:lnSpc>
                <a:spcAft>
                  <a:spcPts val="10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7 + 2 × 3.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2746" y="2212621"/>
              <a:ext cx="13837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608" y="2031643"/>
            <a:ext cx="4029898" cy="40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617500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650123"/>
            <a:ext cx="695325" cy="647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17919" y="1659988"/>
            <a:ext cx="6414401" cy="4529797"/>
            <a:chOff x="717919" y="1659988"/>
            <a:chExt cx="6414401" cy="4529797"/>
          </a:xfrm>
        </p:grpSpPr>
        <p:sp>
          <p:nvSpPr>
            <p:cNvPr id="9" name="Rounded Rectangle 8"/>
            <p:cNvSpPr/>
            <p:nvPr/>
          </p:nvSpPr>
          <p:spPr>
            <a:xfrm>
              <a:off x="717919" y="1659988"/>
              <a:ext cx="6414401" cy="452979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7869" y="2287351"/>
              <a:ext cx="6099705" cy="138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/>
                <a:t>Lớp bạn An được giao nhiệm vụ dọn vệ sinh hai khu vực: khu lớp học và sân trường.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4954" y="1706268"/>
              <a:ext cx="2140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44113" y="3668498"/>
            <a:ext cx="2801766" cy="2420915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00625" y="3668498"/>
            <a:ext cx="2843928" cy="241475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85810" y="3635135"/>
            <a:ext cx="388277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Em hãy trao đổi với bạn và nêu cách chia nhiệm vụ của lớp bạn An thành các nhiệm vụ nhỏ hơn.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4626" y="2033516"/>
            <a:ext cx="4079260" cy="3841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58" y="2240321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9341" y="1514901"/>
            <a:ext cx="6666802" cy="4735774"/>
            <a:chOff x="2183642" y="1651378"/>
            <a:chExt cx="8629535" cy="4735774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51378"/>
              <a:ext cx="8629535" cy="4735774"/>
              <a:chOff x="4166852" y="1102007"/>
              <a:chExt cx="9310379" cy="534421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02007"/>
                <a:ext cx="9310379" cy="534421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309618" y="1754103"/>
                <a:ext cx="9015138" cy="2004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  <a:spcAft>
                    <a:spcPts val="1000"/>
                  </a:spcAft>
                  <a:buClr>
                    <a:srgbClr val="FF0000"/>
                  </a:buClr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chuẩn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985884" y="1749258"/>
              <a:ext cx="272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805215" y="3816824"/>
            <a:ext cx="3156985" cy="23383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39625" y="3830472"/>
            <a:ext cx="3093690" cy="23269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86297" y="3591511"/>
            <a:ext cx="354158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Nếu em ở lớp bạn Lan, em chia nhiệm vụ cô giao thành các nhiệm vụ nhỏ hơn như thế nào?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9098" y="2074460"/>
            <a:ext cx="3803844" cy="36030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22" y="2267617"/>
            <a:ext cx="1101996" cy="11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469</Words>
  <Application>Microsoft Office PowerPoint</Application>
  <PresentationFormat>Widescreen</PresentationFormat>
  <Paragraphs>52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567</cp:revision>
  <dcterms:created xsi:type="dcterms:W3CDTF">2022-01-27T15:18:21Z</dcterms:created>
  <dcterms:modified xsi:type="dcterms:W3CDTF">2024-04-04T07:45:11Z</dcterms:modified>
</cp:coreProperties>
</file>