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</a:t>
              </a:r>
              <a:r>
                <a:rPr lang="en-US" sz="2600" spc="-15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 trong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549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172</cp:revision>
  <dcterms:created xsi:type="dcterms:W3CDTF">2022-01-16T07:26:14Z</dcterms:created>
  <dcterms:modified xsi:type="dcterms:W3CDTF">2022-10-04T07:44:42Z</dcterms:modified>
</cp:coreProperties>
</file>