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306" r:id="rId4"/>
    <p:sldId id="350" r:id="rId5"/>
    <p:sldId id="301" r:id="rId6"/>
    <p:sldId id="351" r:id="rId7"/>
    <p:sldId id="352" r:id="rId8"/>
    <p:sldId id="353" r:id="rId9"/>
    <p:sldId id="285" r:id="rId10"/>
    <p:sldId id="265" r:id="rId11"/>
    <p:sldId id="319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75"/>
    <a:srgbClr val="3333FF"/>
    <a:srgbClr val="FF0066"/>
    <a:srgbClr val="FF00FF"/>
    <a:srgbClr val="FFCCFF"/>
    <a:srgbClr val="CC00CC"/>
    <a:srgbClr val="CC0066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320" y="2305845"/>
            <a:ext cx="809512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LƯU TRỮ, TÌM KIẾM VÀ TRAO ĐỔI THÔNG TIN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981693" y="434842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510916" y="1939383"/>
            <a:ext cx="3438525" cy="3924791"/>
            <a:chOff x="7510916" y="1939383"/>
            <a:chExt cx="3438525" cy="39247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0916" y="1939383"/>
              <a:ext cx="3438525" cy="31051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1113" y="5058181"/>
              <a:ext cx="2799768" cy="80599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91646" y="1512011"/>
            <a:ext cx="6255317" cy="4438410"/>
            <a:chOff x="868814" y="1689435"/>
            <a:chExt cx="6255317" cy="4438410"/>
          </a:xfrm>
        </p:grpSpPr>
        <p:grpSp>
          <p:nvGrpSpPr>
            <p:cNvPr id="5" name="Group 4"/>
            <p:cNvGrpSpPr/>
            <p:nvPr/>
          </p:nvGrpSpPr>
          <p:grpSpPr>
            <a:xfrm>
              <a:off x="868814" y="2006221"/>
              <a:ext cx="6255317" cy="4121624"/>
              <a:chOff x="6812547" y="3710720"/>
              <a:chExt cx="5639171" cy="601115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812547" y="4369746"/>
                <a:ext cx="5639171" cy="5321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3550" indent="-463550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vi-VN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cùng bạn thảo luận và thực hiện: 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rabicPeriod"/>
                </a:pP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Tạo cây thư mục trên USB để lưu các tệp sản phẩm của em trong quá trình học tập (xem gợi ý hình 11.5). 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rabicPeriod"/>
                </a:pP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Sao chép các tệp (sản phẩm) em đã làm được trên máy tính ở phòng thực hành vào đúng thư mục trên USB. 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36600" indent="-341313" algn="just">
                  <a:lnSpc>
                    <a:spcPct val="114000"/>
                  </a:lnSpc>
                  <a:spcAft>
                    <a:spcPts val="300"/>
                  </a:spcAft>
                  <a:buClr>
                    <a:srgbClr val="FF0000"/>
                  </a:buClr>
                  <a:buAutoNum type="arabicPeriod"/>
                </a:pP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Sao chép thư mục </a:t>
                </a:r>
                <a:r>
                  <a:rPr lang="vi-VN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Anh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trong USB vào thư mục </a:t>
                </a:r>
                <a:r>
                  <a:rPr lang="vi-VN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D:\Lop 4A</a:t>
                </a:r>
                <a:r>
                  <a:rPr lang="vi-V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821800" y="3710720"/>
                <a:ext cx="5629918" cy="6011153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2779" y="1689435"/>
              <a:ext cx="1611231" cy="617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97" y="1569492"/>
            <a:ext cx="10748500" cy="41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03984" y="2936202"/>
            <a:ext cx="8431305" cy="1865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FF0000"/>
                </a:solidFill>
              </a:rPr>
              <a:t>THỰC HÀNH</a:t>
            </a:r>
            <a:r>
              <a:rPr lang="vi-VN" sz="4800" b="1" dirty="0">
                <a:solidFill>
                  <a:srgbClr val="FF0000"/>
                </a:solidFill>
              </a:rPr>
              <a:t> THAO TÁC VỚI TỆP</a:t>
            </a:r>
            <a:r>
              <a:rPr lang="en-US" sz="4800" b="1" dirty="0">
                <a:solidFill>
                  <a:srgbClr val="FF0000"/>
                </a:solidFill>
              </a:rPr>
              <a:t>,</a:t>
            </a:r>
            <a:r>
              <a:rPr lang="vi-VN" sz="4800" b="1" dirty="0">
                <a:solidFill>
                  <a:srgbClr val="FF0000"/>
                </a:solidFill>
              </a:rPr>
              <a:t> THƯ MỤC</a:t>
            </a:r>
            <a:endParaRPr lang="vi-VN" sz="48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90165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11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621" y="2044357"/>
            <a:ext cx="2619523" cy="4271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149" y="2629140"/>
            <a:ext cx="2875428" cy="201009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482259" y="2650213"/>
            <a:ext cx="2834247" cy="1989022"/>
            <a:chOff x="850245" y="1480321"/>
            <a:chExt cx="4152061" cy="29249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0245" y="1480321"/>
              <a:ext cx="4152061" cy="29249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4062" t="5042" r="4224" b="4670"/>
            <a:stretch/>
          </p:blipFill>
          <p:spPr>
            <a:xfrm>
              <a:off x="1452282" y="1627093"/>
              <a:ext cx="2918012" cy="164054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328032" y="4639235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MÁY 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76953" y="4622195"/>
            <a:ext cx="97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MÁY  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668666" y="1739587"/>
            <a:ext cx="922154" cy="889553"/>
            <a:chOff x="2668666" y="1739587"/>
            <a:chExt cx="922154" cy="88955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68666" y="1739587"/>
              <a:ext cx="922154" cy="889553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2821917" y="1875890"/>
              <a:ext cx="620530" cy="504871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777601" y="1875890"/>
              <a:ext cx="651400" cy="550410"/>
            </a:xfrm>
            <a:prstGeom prst="line">
              <a:avLst/>
            </a:prstGeom>
            <a:ln w="3810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90" y="2061538"/>
            <a:ext cx="5165694" cy="302816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212542" y="1578285"/>
            <a:ext cx="5029199" cy="3571939"/>
            <a:chOff x="6158754" y="1914460"/>
            <a:chExt cx="5029199" cy="3571939"/>
          </a:xfrm>
        </p:grpSpPr>
        <p:sp>
          <p:nvSpPr>
            <p:cNvPr id="16" name="Rounded Rectangle 15"/>
            <p:cNvSpPr/>
            <p:nvPr/>
          </p:nvSpPr>
          <p:spPr>
            <a:xfrm>
              <a:off x="6158754" y="2330478"/>
              <a:ext cx="5029199" cy="315592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trữ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ổ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trữ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tin.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chép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thuận</a:t>
              </a:r>
              <a:r>
                <a:rPr lang="en-US" sz="2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endPara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7868" y="1914460"/>
              <a:ext cx="1971675" cy="8858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289140" y="2162399"/>
              <a:ext cx="72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95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788" y="1295227"/>
            <a:ext cx="6912212" cy="492443"/>
            <a:chOff x="683131" y="1445277"/>
            <a:chExt cx="6912212" cy="492443"/>
          </a:xfrm>
        </p:grpSpPr>
        <p:sp>
          <p:nvSpPr>
            <p:cNvPr id="14" name="Rectangle 13"/>
            <p:cNvSpPr/>
            <p:nvPr/>
          </p:nvSpPr>
          <p:spPr>
            <a:xfrm>
              <a:off x="683131" y="1550959"/>
              <a:ext cx="287366" cy="279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429" y="1445277"/>
              <a:ext cx="66159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01024" y="1829974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chuyển 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271" y="2732459"/>
            <a:ext cx="4114800" cy="244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775012" y="2650840"/>
            <a:ext cx="4235823" cy="2526277"/>
            <a:chOff x="1775012" y="2556711"/>
            <a:chExt cx="4235823" cy="2526277"/>
          </a:xfrm>
        </p:grpSpPr>
        <p:sp>
          <p:nvSpPr>
            <p:cNvPr id="17" name="Rounded Rectangle 16"/>
            <p:cNvSpPr/>
            <p:nvPr/>
          </p:nvSpPr>
          <p:spPr>
            <a:xfrm>
              <a:off x="1775012" y="2883644"/>
              <a:ext cx="4235823" cy="21993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cổng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cắm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2878" y="2556711"/>
              <a:ext cx="1362075" cy="600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788" y="1295227"/>
            <a:ext cx="6912212" cy="492443"/>
            <a:chOff x="683131" y="1445277"/>
            <a:chExt cx="6912212" cy="492443"/>
          </a:xfrm>
        </p:grpSpPr>
        <p:sp>
          <p:nvSpPr>
            <p:cNvPr id="14" name="Rectangle 13"/>
            <p:cNvSpPr/>
            <p:nvPr/>
          </p:nvSpPr>
          <p:spPr>
            <a:xfrm>
              <a:off x="683131" y="1550959"/>
              <a:ext cx="287366" cy="279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429" y="1445277"/>
              <a:ext cx="66159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01024" y="1829974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chuyển thư mục, tệp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56741" y="2365739"/>
            <a:ext cx="5755211" cy="2578312"/>
            <a:chOff x="1951630" y="2582601"/>
            <a:chExt cx="5745708" cy="2653853"/>
          </a:xfrm>
        </p:grpSpPr>
        <p:grpSp>
          <p:nvGrpSpPr>
            <p:cNvPr id="8" name="Group 7"/>
            <p:cNvGrpSpPr/>
            <p:nvPr/>
          </p:nvGrpSpPr>
          <p:grpSpPr>
            <a:xfrm>
              <a:off x="1951630" y="2582601"/>
              <a:ext cx="5745708" cy="2653853"/>
              <a:chOff x="1528549" y="2556711"/>
              <a:chExt cx="5745708" cy="265385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528549" y="2883643"/>
                <a:ext cx="5745708" cy="232692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519113" algn="just">
                  <a:lnSpc>
                    <a:spcPct val="120000"/>
                  </a:lnSpc>
                </a:pP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3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indent="519113" algn="just">
                  <a:lnSpc>
                    <a:spcPct val="120000"/>
                  </a:lnSpc>
                </a:pP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File Explorer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736600" indent="-217488" algn="just">
                  <a:lnSpc>
                    <a:spcPct val="120000"/>
                  </a:lnSpc>
                </a:pP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cửa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sổ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File Explorer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</a:t>
                </a:r>
                <a:r>
                  <a:rPr lang="en-US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32430" y="2556711"/>
                <a:ext cx="1362075" cy="600075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87885" y="3476358"/>
              <a:ext cx="532235" cy="329986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1717886" y="5175060"/>
            <a:ext cx="9576584" cy="476726"/>
          </a:xfrm>
          <a:prstGeom prst="roundRect">
            <a:avLst/>
          </a:prstGeom>
          <a:solidFill>
            <a:srgbClr val="FFFF75"/>
          </a:solidFill>
        </p:spPr>
        <p:txBody>
          <a:bodyPr wrap="square">
            <a:spAutoFit/>
          </a:bodyPr>
          <a:lstStyle/>
          <a:p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Lúc này em có thể thực hiện các thao tác với tệp, thư mục trên ổ đĩa USB.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121" y="5145091"/>
            <a:ext cx="760765" cy="5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788" y="1295227"/>
            <a:ext cx="6912212" cy="492443"/>
            <a:chOff x="683131" y="1445277"/>
            <a:chExt cx="6912212" cy="492443"/>
          </a:xfrm>
        </p:grpSpPr>
        <p:sp>
          <p:nvSpPr>
            <p:cNvPr id="14" name="Rectangle 13"/>
            <p:cNvSpPr/>
            <p:nvPr/>
          </p:nvSpPr>
          <p:spPr>
            <a:xfrm>
              <a:off x="683131" y="1550959"/>
              <a:ext cx="287366" cy="279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429" y="1445277"/>
              <a:ext cx="66159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01024" y="1829974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2351230" y="2721927"/>
            <a:ext cx="7980125" cy="2423280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USB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415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0788" y="1295227"/>
            <a:ext cx="6912212" cy="492443"/>
            <a:chOff x="683131" y="1445277"/>
            <a:chExt cx="6912212" cy="492443"/>
          </a:xfrm>
        </p:grpSpPr>
        <p:sp>
          <p:nvSpPr>
            <p:cNvPr id="14" name="Rectangle 13"/>
            <p:cNvSpPr/>
            <p:nvPr/>
          </p:nvSpPr>
          <p:spPr>
            <a:xfrm>
              <a:off x="683131" y="1550959"/>
              <a:ext cx="287366" cy="279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79429" y="1445277"/>
              <a:ext cx="66159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nối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USB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5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5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201024" y="1829974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59629" y="2466842"/>
            <a:ext cx="4585829" cy="3575538"/>
            <a:chOff x="1214471" y="2388535"/>
            <a:chExt cx="4585829" cy="3575538"/>
          </a:xfrm>
        </p:grpSpPr>
        <p:sp>
          <p:nvSpPr>
            <p:cNvPr id="20" name="TextBox 19"/>
            <p:cNvSpPr txBox="1"/>
            <p:nvPr/>
          </p:nvSpPr>
          <p:spPr>
            <a:xfrm>
              <a:off x="1678676" y="2940986"/>
              <a:ext cx="4121624" cy="2819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1900" b="1" dirty="0">
                  <a:latin typeface="Arial" panose="020B0604020202020204" pitchFamily="34" charset="0"/>
                  <a:cs typeface="Arial" panose="020B0604020202020204" pitchFamily="34" charset="0"/>
                </a:rPr>
                <a:t>Em cùng bạn thực hiện: </a:t>
              </a:r>
              <a:endParaRPr lang="en-US" sz="1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395288" algn="just">
                <a:lnSpc>
                  <a:spcPct val="110000"/>
                </a:lnSpc>
                <a:spcAft>
                  <a:spcPts val="600"/>
                </a:spcAft>
              </a:pPr>
              <a:r>
                <a:rPr lang="vi-VN" sz="1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[1] </a:t>
              </a:r>
              <a:r>
                <a:rPr lang="vi-VN" sz="1900" dirty="0">
                  <a:latin typeface="Arial" panose="020B0604020202020204" pitchFamily="34" charset="0"/>
                  <a:cs typeface="Arial" panose="020B0604020202020204" pitchFamily="34" charset="0"/>
                </a:rPr>
                <a:t>Nháy chuột phải vào biểu tượng ổ đĩa USB;</a:t>
              </a:r>
              <a:endParaRPr lang="en-US" sz="19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5288" indent="-395288" algn="just">
                <a:lnSpc>
                  <a:spcPct val="110000"/>
                </a:lnSpc>
                <a:spcAft>
                  <a:spcPts val="600"/>
                </a:spcAft>
                <a:tabLst>
                  <a:tab pos="395288" algn="l"/>
                </a:tabLst>
              </a:pPr>
              <a:r>
                <a:rPr lang="vi-VN" sz="1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[2]</a:t>
              </a:r>
              <a:r>
                <a:rPr lang="en-US" sz="1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Eject,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11.4); </a:t>
              </a:r>
            </a:p>
            <a:p>
              <a:pPr marL="395288" indent="-395288" algn="just">
                <a:lnSpc>
                  <a:spcPct val="110000"/>
                </a:lnSpc>
                <a:spcAft>
                  <a:spcPts val="600"/>
                </a:spcAft>
              </a:pPr>
              <a:r>
                <a:rPr lang="vi-VN" sz="19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[3]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USB (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nhẹ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khỏi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9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19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214471" y="2388535"/>
              <a:ext cx="4585829" cy="3575538"/>
              <a:chOff x="1135583" y="2034434"/>
              <a:chExt cx="4585829" cy="390308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1135583" y="2034434"/>
                <a:ext cx="4585829" cy="390308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187992" y="2747958"/>
                <a:ext cx="482819" cy="299348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741661" y="2070984"/>
                <a:ext cx="1511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0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20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5552254" y="2498148"/>
            <a:ext cx="6048341" cy="3834412"/>
            <a:chOff x="5552254" y="2498148"/>
            <a:chExt cx="6048341" cy="3834412"/>
          </a:xfrm>
        </p:grpSpPr>
        <p:grpSp>
          <p:nvGrpSpPr>
            <p:cNvPr id="8" name="Group 7"/>
            <p:cNvGrpSpPr/>
            <p:nvPr/>
          </p:nvGrpSpPr>
          <p:grpSpPr>
            <a:xfrm>
              <a:off x="5552254" y="2498148"/>
              <a:ext cx="6048341" cy="3212669"/>
              <a:chOff x="5552254" y="2716516"/>
              <a:chExt cx="6048341" cy="321266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2254" y="2716516"/>
                <a:ext cx="6048341" cy="321266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14718" y="4189863"/>
                <a:ext cx="1885877" cy="384760"/>
              </a:xfrm>
              <a:prstGeom prst="rect">
                <a:avLst/>
              </a:prstGeom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5552254" y="5710819"/>
              <a:ext cx="3919292" cy="621741"/>
              <a:chOff x="5552254" y="5710819"/>
              <a:chExt cx="3919292" cy="621741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5552254" y="5838526"/>
                <a:ext cx="2186027" cy="494034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US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toàn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" name="Elbow Connector 32"/>
              <p:cNvCxnSpPr>
                <a:stCxn id="31" idx="3"/>
              </p:cNvCxnSpPr>
              <p:nvPr/>
            </p:nvCxnSpPr>
            <p:spPr>
              <a:xfrm flipV="1">
                <a:off x="7738281" y="5710819"/>
                <a:ext cx="1733265" cy="374724"/>
              </a:xfrm>
              <a:prstGeom prst="bentConnector3">
                <a:avLst>
                  <a:gd name="adj1" fmla="val 100394"/>
                </a:avLst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010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72" y="347467"/>
            <a:ext cx="695325" cy="64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33015" y="2065778"/>
            <a:ext cx="9471545" cy="3816407"/>
            <a:chOff x="1433015" y="2065778"/>
            <a:chExt cx="9471545" cy="3816407"/>
          </a:xfrm>
        </p:grpSpPr>
        <p:grpSp>
          <p:nvGrpSpPr>
            <p:cNvPr id="15" name="Group 14"/>
            <p:cNvGrpSpPr/>
            <p:nvPr/>
          </p:nvGrpSpPr>
          <p:grpSpPr>
            <a:xfrm>
              <a:off x="1433015" y="2065778"/>
              <a:ext cx="9471545" cy="3816407"/>
              <a:chOff x="1433015" y="2065778"/>
              <a:chExt cx="9471545" cy="373452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433015" y="2065778"/>
                <a:ext cx="9471545" cy="3734521"/>
                <a:chOff x="1433015" y="2065778"/>
                <a:chExt cx="9471545" cy="3734521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1433015" y="2065778"/>
                  <a:ext cx="9471545" cy="3734521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82293" y="2106722"/>
                  <a:ext cx="1461103" cy="1118061"/>
                </a:xfrm>
                <a:prstGeom prst="rect">
                  <a:avLst/>
                </a:prstGeom>
              </p:spPr>
            </p:pic>
          </p:grpSp>
          <p:sp>
            <p:nvSpPr>
              <p:cNvPr id="17" name="Rounded Rectangle 16"/>
              <p:cNvSpPr/>
              <p:nvPr/>
            </p:nvSpPr>
            <p:spPr>
              <a:xfrm>
                <a:off x="5867296" y="2379056"/>
                <a:ext cx="1884631" cy="486974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endPara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83738" y="3224668"/>
              <a:ext cx="9201660" cy="23709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391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GHC</cp:lastModifiedBy>
  <cp:revision>406</cp:revision>
  <dcterms:created xsi:type="dcterms:W3CDTF">2022-01-27T15:18:21Z</dcterms:created>
  <dcterms:modified xsi:type="dcterms:W3CDTF">2024-10-21T12:04:52Z</dcterms:modified>
</cp:coreProperties>
</file>