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300" r:id="rId4"/>
    <p:sldId id="324" r:id="rId5"/>
    <p:sldId id="325" r:id="rId6"/>
    <p:sldId id="326" r:id="rId7"/>
    <p:sldId id="2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6574-5A7D-4F51-D831-7DD115BA2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A1BAF-43AD-AE13-8741-0A39C279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08A7-85D4-B1EB-C3C3-4AD0B5CA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A6B1-964A-4BDD-55E8-9BAB612F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70FD9-522A-A346-AC53-9BC58915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2210-5DC8-21C4-9B21-86FA38E3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E814-58B7-CE26-6010-2A79D1DA7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B624-6EE7-0EE5-BE97-84507D81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E07CC-A18D-1D3B-0743-9E5F2C6D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74CF-8286-523E-7F9B-16A315B5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FD015-F632-A6A6-A0F7-5DC131337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7E62E-AB79-6247-54B2-D7BF0DF4F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A99AC-B301-FE2B-CF15-4A227345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86D8B-88D0-0E98-F57D-5CC000F3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DDE4-5678-9332-4CD9-16184FF5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9325-AEBD-051F-35EE-5324356D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8029-64C4-1F89-1668-38D2A10BF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2AF97-81EE-EA4A-3E16-0AE91DAE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F4F6C-C2A1-AE74-7A6B-B706C6F8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27114-D0BB-BB58-2287-A412C607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8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BC35-44AD-60D5-77A1-6887A32F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47BB-2775-4594-7BF4-9A872578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C0044-A434-091F-B787-08748D40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564A-1E4C-E9D4-4188-491B6D59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4BAD6-03A8-6A81-BAE3-17DA9A8D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AB85-3357-DD91-7C69-55F9D3B1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95ED3-D029-D954-86EE-8427D520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94848-8B8D-DEB2-FA66-D033E6142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93D8F-9D52-C879-3296-9C84B94D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D5F0-E76E-6FE2-F47C-E349BCB0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3FBB1-3478-8632-81A9-D78ABC7F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0EE7-D92F-9305-F11A-94DEBECC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AF98E-DAFE-F94E-262E-30A9A4480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B7C44-0D5C-1229-C233-81989073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F9B42-AD3F-AD1F-07DC-8688F50C9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88527-5717-01A4-6A40-234FA272A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2A733-770C-E801-0FF7-F7EF23D4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5A109-4404-19D6-594A-14E79BC1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1D2DF-5020-2484-2F33-18A2DA0B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376-6F2F-ABCA-B357-8D985A3A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9A71F-DFA3-20DF-D57A-EB88FAF9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4703F-D2A4-428A-9AFB-1DC931A1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FDFD3-E87E-E5AC-C571-D9940F95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E99E6-B1D3-3A79-B656-4419956D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87F64-9B3B-27E7-A3A9-50EBE281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AA462-E564-898B-D214-F9AC2303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92C1-F988-A73A-63CB-636A3B96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8D71-9470-5622-D935-10CBADF9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340E4-6F10-C1CB-3FAF-0692FC55B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824AA-7CB2-A09D-88E0-66527A3F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4814F-BB04-120A-58DE-B5288C4F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CE184-8750-640F-8E01-D0AFE8A5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739D-17E3-79DB-4D31-D70B4FEE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22D3E-1A58-6849-B927-925F970EC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A0A88-99B2-B9D4-21CC-DE76FE782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20F33-C480-831B-EE93-B343E2A5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07818-6383-1969-3156-A1E16FDF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0394E-C8B9-2637-4016-380D1656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CD3B0-0DEA-2E23-C172-94710A46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5A6EA-3CA9-2B99-79EC-95C20DF2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019B-15CF-03F2-87EF-95D1840C8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064DE-88A0-456D-8DDB-503C626204A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1EB03-82AC-E213-9C64-51D14D54D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2BE1F-1B2F-45BF-FF46-5E62AA01D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BD77B-7BE0-456F-8E66-1570468B7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2F15E-E19E-479D-81CB-501F0E6A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3DC40-BDAE-493B-8B58-128ED9F64BB3}"/>
              </a:ext>
            </a:extLst>
          </p:cNvPr>
          <p:cNvSpPr txBox="1"/>
          <p:nvPr/>
        </p:nvSpPr>
        <p:spPr>
          <a:xfrm>
            <a:off x="2390775" y="2285821"/>
            <a:ext cx="741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Chµo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c¸c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häc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sinh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líp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1A4</a:t>
            </a:r>
          </a:p>
        </p:txBody>
      </p:sp>
    </p:spTree>
    <p:extLst>
      <p:ext uri="{BB962C8B-B14F-4D97-AF65-F5344CB8AC3E}">
        <p14:creationId xmlns:p14="http://schemas.microsoft.com/office/powerpoint/2010/main" val="251674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0A9EC-2C1A-EE90-BFBA-2319439B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4" t="20351" r="54053" b="57614"/>
          <a:stretch/>
        </p:blipFill>
        <p:spPr>
          <a:xfrm>
            <a:off x="0" y="904774"/>
            <a:ext cx="12192000" cy="3753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01071-B01B-1E30-2C90-94FFF3CBC62F}"/>
              </a:ext>
            </a:extLst>
          </p:cNvPr>
          <p:cNvSpPr txBox="1"/>
          <p:nvPr/>
        </p:nvSpPr>
        <p:spPr>
          <a:xfrm>
            <a:off x="529390" y="4879808"/>
            <a:ext cx="1157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Quª ngo¹i cña Hµ cã luü tre xanh, cã c©y tr¸i xum xuª.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13A45-F51C-27AB-95F1-FF27E26A8D88}"/>
              </a:ext>
            </a:extLst>
          </p:cNvPr>
          <p:cNvSpPr txBox="1"/>
          <p:nvPr/>
        </p:nvSpPr>
        <p:spPr>
          <a:xfrm>
            <a:off x="2002057" y="4879808"/>
            <a:ext cx="102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73E3D-367B-DC45-91A9-C8F65A1C56DB}"/>
              </a:ext>
            </a:extLst>
          </p:cNvPr>
          <p:cNvSpPr txBox="1"/>
          <p:nvPr/>
        </p:nvSpPr>
        <p:spPr>
          <a:xfrm>
            <a:off x="10903819" y="4879808"/>
            <a:ext cx="102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uª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560C0-5857-2561-224F-29E419985770}"/>
              </a:ext>
            </a:extLst>
          </p:cNvPr>
          <p:cNvSpPr txBox="1"/>
          <p:nvPr/>
        </p:nvSpPr>
        <p:spPr>
          <a:xfrm>
            <a:off x="5027597" y="4879808"/>
            <a:ext cx="102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</a:p>
        </p:txBody>
      </p:sp>
    </p:spTree>
    <p:extLst>
      <p:ext uri="{BB962C8B-B14F-4D97-AF65-F5344CB8AC3E}">
        <p14:creationId xmlns:p14="http://schemas.microsoft.com/office/powerpoint/2010/main" val="34341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FB3CB78-F80A-4FA3-BDE9-EC50D806752E}"/>
              </a:ext>
            </a:extLst>
          </p:cNvPr>
          <p:cNvSpPr/>
          <p:nvPr/>
        </p:nvSpPr>
        <p:spPr>
          <a:xfrm>
            <a:off x="0" y="-14081"/>
            <a:ext cx="755374" cy="7023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40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540991-CCF1-4C6A-A112-61C89F9A8280}"/>
              </a:ext>
            </a:extLst>
          </p:cNvPr>
          <p:cNvSpPr/>
          <p:nvPr/>
        </p:nvSpPr>
        <p:spPr>
          <a:xfrm>
            <a:off x="755375" y="1"/>
            <a:ext cx="1405333" cy="7023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vant" panose="020BE200000000000000" pitchFamily="34" charset="0"/>
              </a:rPr>
              <a:t>§äc</a:t>
            </a:r>
            <a:endParaRPr lang="en-US" sz="40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0C3A0-4A6E-467A-999C-F9C58DCA07E8}"/>
              </a:ext>
            </a:extLst>
          </p:cNvPr>
          <p:cNvSpPr txBox="1"/>
          <p:nvPr/>
        </p:nvSpPr>
        <p:spPr>
          <a:xfrm>
            <a:off x="2598148" y="-43335"/>
            <a:ext cx="183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2C1288-9CCC-45DC-90C3-C877F6E396DD}"/>
              </a:ext>
            </a:extLst>
          </p:cNvPr>
          <p:cNvSpPr/>
          <p:nvPr/>
        </p:nvSpPr>
        <p:spPr>
          <a:xfrm>
            <a:off x="4798528" y="828259"/>
            <a:ext cx="1351722" cy="914399"/>
          </a:xfrm>
          <a:prstGeom prst="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E200000000000000" pitchFamily="34" charset="0"/>
              </a:rPr>
              <a:t>ng</a:t>
            </a:r>
            <a:endParaRPr lang="en-US" sz="4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2CAB1-3489-41FB-BCD4-1711E5FA2B44}"/>
              </a:ext>
            </a:extLst>
          </p:cNvPr>
          <p:cNvSpPr/>
          <p:nvPr/>
        </p:nvSpPr>
        <p:spPr>
          <a:xfrm>
            <a:off x="6214856" y="828261"/>
            <a:ext cx="1522528" cy="914399"/>
          </a:xfrm>
          <a:prstGeom prst="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.VnAvant" panose="020BE200000000000000" pitchFamily="34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0E878-A94E-4FD2-9488-109901A937A9}"/>
              </a:ext>
            </a:extLst>
          </p:cNvPr>
          <p:cNvSpPr/>
          <p:nvPr/>
        </p:nvSpPr>
        <p:spPr>
          <a:xfrm>
            <a:off x="4823378" y="1805522"/>
            <a:ext cx="2914006" cy="914399"/>
          </a:xfrm>
          <a:prstGeom prst="rec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23A94-8130-4230-882C-B5FD3AD6E06D}"/>
              </a:ext>
            </a:extLst>
          </p:cNvPr>
          <p:cNvSpPr txBox="1"/>
          <p:nvPr/>
        </p:nvSpPr>
        <p:spPr>
          <a:xfrm>
            <a:off x="5282118" y="1824572"/>
            <a:ext cx="96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E200000000000000" pitchFamily="34" charset="0"/>
              </a:rPr>
              <a:t>ng</a:t>
            </a:r>
            <a:endParaRPr lang="en-US" sz="4800" b="1" dirty="0">
              <a:latin typeface=".VnAvant" panose="020BE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09A6A9-1771-44BF-8EF1-7F2EF32A13FE}"/>
              </a:ext>
            </a:extLst>
          </p:cNvPr>
          <p:cNvSpPr txBox="1"/>
          <p:nvPr/>
        </p:nvSpPr>
        <p:spPr>
          <a:xfrm>
            <a:off x="6061268" y="1824571"/>
            <a:ext cx="136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.VnAvant" panose="020BE200000000000000" pitchFamily="34" charset="0"/>
              </a:rPr>
              <a:t>o¹i</a:t>
            </a:r>
            <a:endParaRPr lang="en-US" sz="4800" b="1" dirty="0">
              <a:latin typeface=".VnAvant" panose="020BE2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AE0BDF-64E6-4BCB-A6AF-202EB68595AE}"/>
              </a:ext>
            </a:extLst>
          </p:cNvPr>
          <p:cNvSpPr txBox="1"/>
          <p:nvPr/>
        </p:nvSpPr>
        <p:spPr>
          <a:xfrm>
            <a:off x="5222060" y="-26073"/>
            <a:ext cx="185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uª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C439A4-A760-4BDB-A9B0-5F2DE439A7D0}"/>
              </a:ext>
            </a:extLst>
          </p:cNvPr>
          <p:cNvSpPr txBox="1"/>
          <p:nvPr/>
        </p:nvSpPr>
        <p:spPr>
          <a:xfrm>
            <a:off x="7737384" y="-26073"/>
            <a:ext cx="2061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8720F-AFB1-474A-96A8-6D8237331415}"/>
              </a:ext>
            </a:extLst>
          </p:cNvPr>
          <p:cNvSpPr txBox="1"/>
          <p:nvPr/>
        </p:nvSpPr>
        <p:spPr>
          <a:xfrm>
            <a:off x="2543882" y="2730787"/>
            <a:ext cx="144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khoai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363624-5CC5-470F-9791-A26DA5A04D47}"/>
              </a:ext>
            </a:extLst>
          </p:cNvPr>
          <p:cNvSpPr txBox="1"/>
          <p:nvPr/>
        </p:nvSpPr>
        <p:spPr>
          <a:xfrm>
            <a:off x="5680075" y="2730787"/>
            <a:ext cx="202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ngo¸i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683E1F-963C-413C-8572-342111E04E80}"/>
              </a:ext>
            </a:extLst>
          </p:cNvPr>
          <p:cNvSpPr txBox="1"/>
          <p:nvPr/>
        </p:nvSpPr>
        <p:spPr>
          <a:xfrm>
            <a:off x="8518925" y="2719121"/>
            <a:ext cx="176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ngo¹i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7707DC-F2D1-407B-934F-1CD7CFBE08CA}"/>
              </a:ext>
            </a:extLst>
          </p:cNvPr>
          <p:cNvSpPr txBox="1"/>
          <p:nvPr/>
        </p:nvSpPr>
        <p:spPr>
          <a:xfrm>
            <a:off x="2539353" y="3656097"/>
            <a:ext cx="164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huÖ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D120F6-2F89-4FE9-84EB-DE1B70BB5323}"/>
              </a:ext>
            </a:extLst>
          </p:cNvPr>
          <p:cNvSpPr txBox="1"/>
          <p:nvPr/>
        </p:nvSpPr>
        <p:spPr>
          <a:xfrm>
            <a:off x="5732686" y="3661351"/>
            <a:ext cx="155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thuÕ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621CE2-2D6B-42BC-945D-0B61B63B4D04}"/>
              </a:ext>
            </a:extLst>
          </p:cNvPr>
          <p:cNvSpPr txBox="1"/>
          <p:nvPr/>
        </p:nvSpPr>
        <p:spPr>
          <a:xfrm>
            <a:off x="8544427" y="3640707"/>
            <a:ext cx="144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tuÕ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32590-C296-433F-B97C-DD77BC18850F}"/>
              </a:ext>
            </a:extLst>
          </p:cNvPr>
          <p:cNvSpPr txBox="1"/>
          <p:nvPr/>
        </p:nvSpPr>
        <p:spPr>
          <a:xfrm>
            <a:off x="2598148" y="4509760"/>
            <a:ext cx="15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huy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FF16D6-B3C5-4D22-94BB-DE20264EB1C7}"/>
              </a:ext>
            </a:extLst>
          </p:cNvPr>
          <p:cNvSpPr txBox="1"/>
          <p:nvPr/>
        </p:nvSpPr>
        <p:spPr>
          <a:xfrm>
            <a:off x="5805205" y="4503210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luü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4C695C-04A1-41B2-8AB6-3EA86FDACA18}"/>
              </a:ext>
            </a:extLst>
          </p:cNvPr>
          <p:cNvSpPr txBox="1"/>
          <p:nvPr/>
        </p:nvSpPr>
        <p:spPr>
          <a:xfrm>
            <a:off x="8605554" y="4509760"/>
            <a:ext cx="138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anose="020B7200000000000000" pitchFamily="34" charset="0"/>
              </a:rPr>
              <a:t>thuû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24B659-7E2F-4B33-9F0C-A6A1CA31654A}"/>
              </a:ext>
            </a:extLst>
          </p:cNvPr>
          <p:cNvSpPr txBox="1"/>
          <p:nvPr/>
        </p:nvSpPr>
        <p:spPr>
          <a:xfrm>
            <a:off x="3082385" y="2731040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EF278D-F876-4F56-95A7-52E6F25F677B}"/>
              </a:ext>
            </a:extLst>
          </p:cNvPr>
          <p:cNvSpPr txBox="1"/>
          <p:nvPr/>
        </p:nvSpPr>
        <p:spPr>
          <a:xfrm>
            <a:off x="6261131" y="2728344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DDBB1A-C17A-4B5E-ADE3-A436F57DADFB}"/>
              </a:ext>
            </a:extLst>
          </p:cNvPr>
          <p:cNvSpPr txBox="1"/>
          <p:nvPr/>
        </p:nvSpPr>
        <p:spPr>
          <a:xfrm>
            <a:off x="9095056" y="2717014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E2123A-6875-4811-AEBA-BABCFAEB1ED8}"/>
              </a:ext>
            </a:extLst>
          </p:cNvPr>
          <p:cNvSpPr txBox="1"/>
          <p:nvPr/>
        </p:nvSpPr>
        <p:spPr>
          <a:xfrm>
            <a:off x="6141450" y="3656042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uª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BBBD67-97DD-4BED-A47B-E5EA4DB13AC8}"/>
              </a:ext>
            </a:extLst>
          </p:cNvPr>
          <p:cNvSpPr txBox="1"/>
          <p:nvPr/>
        </p:nvSpPr>
        <p:spPr>
          <a:xfrm>
            <a:off x="8682111" y="3640146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uª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9768C7-631F-4F1B-9DF9-C79354B48D7D}"/>
              </a:ext>
            </a:extLst>
          </p:cNvPr>
          <p:cNvSpPr txBox="1"/>
          <p:nvPr/>
        </p:nvSpPr>
        <p:spPr>
          <a:xfrm>
            <a:off x="2812691" y="3656420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uª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25C24-1A10-4DD4-8A38-5A3D74C2502E}"/>
              </a:ext>
            </a:extLst>
          </p:cNvPr>
          <p:cNvSpPr txBox="1"/>
          <p:nvPr/>
        </p:nvSpPr>
        <p:spPr>
          <a:xfrm>
            <a:off x="2876565" y="4508566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C8C5A9-54A1-49F7-B885-40F1CCE59BBC}"/>
              </a:ext>
            </a:extLst>
          </p:cNvPr>
          <p:cNvSpPr txBox="1"/>
          <p:nvPr/>
        </p:nvSpPr>
        <p:spPr>
          <a:xfrm>
            <a:off x="5922739" y="4517553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BAB414-2B1B-4E66-A642-BFFA0132AC35}"/>
              </a:ext>
            </a:extLst>
          </p:cNvPr>
          <p:cNvSpPr txBox="1"/>
          <p:nvPr/>
        </p:nvSpPr>
        <p:spPr>
          <a:xfrm>
            <a:off x="9018056" y="4507927"/>
            <a:ext cx="12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TextBox1" r:id="rId2" imgW="10102680" imgH="1638360"/>
        </mc:Choice>
        <mc:Fallback>
          <p:control name="TextBox1" r:id="rId2" imgW="10102680" imgH="163836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C2169E26-46E5-4548-82BC-1C389D6C7E4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9175" y="5114925"/>
                  <a:ext cx="10106025" cy="16398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649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5" grpId="0"/>
      <p:bldP spid="16" grpId="0"/>
      <p:bldP spid="31" grpId="0"/>
      <p:bldP spid="32" grpId="0"/>
      <p:bldP spid="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A4688-257B-61F6-E8E7-E05924BED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74" t="26948" r="35026" b="41473"/>
          <a:stretch/>
        </p:blipFill>
        <p:spPr>
          <a:xfrm>
            <a:off x="517521" y="1009751"/>
            <a:ext cx="2871503" cy="2000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1D584-5695-FEEF-E5D1-9B78C02EA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74" t="34527" r="6447" b="33053"/>
          <a:stretch/>
        </p:blipFill>
        <p:spPr>
          <a:xfrm>
            <a:off x="4311276" y="1009751"/>
            <a:ext cx="3134626" cy="2000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6669A1-7915-05E2-096D-54B4B365D9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26" t="16702" r="9684" b="60421"/>
          <a:stretch/>
        </p:blipFill>
        <p:spPr>
          <a:xfrm>
            <a:off x="8614610" y="914400"/>
            <a:ext cx="3059869" cy="20956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588D23-2224-C662-EB82-69E080A3CC93}"/>
              </a:ext>
            </a:extLst>
          </p:cNvPr>
          <p:cNvSpPr txBox="1"/>
          <p:nvPr/>
        </p:nvSpPr>
        <p:spPr>
          <a:xfrm>
            <a:off x="675030" y="3429000"/>
            <a:ext cx="2686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.VnAvant" panose="020B7200000000000000" pitchFamily="34" charset="0"/>
              </a:rPr>
              <a:t>khoai sä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509CC-B6BF-FEE4-1E99-F9F4E4E3AEF4}"/>
              </a:ext>
            </a:extLst>
          </p:cNvPr>
          <p:cNvSpPr txBox="1"/>
          <p:nvPr/>
        </p:nvSpPr>
        <p:spPr>
          <a:xfrm>
            <a:off x="1334328" y="3429000"/>
            <a:ext cx="1290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72814E-4EED-A829-8797-81A2390D53BC}"/>
              </a:ext>
            </a:extLst>
          </p:cNvPr>
          <p:cNvSpPr txBox="1"/>
          <p:nvPr/>
        </p:nvSpPr>
        <p:spPr>
          <a:xfrm>
            <a:off x="4857036" y="3429000"/>
            <a:ext cx="2686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.VnAvant" panose="020B7200000000000000" pitchFamily="34" charset="0"/>
              </a:rPr>
              <a:t>v¹n tuÕ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596A6-6E93-5797-6F0B-4C90AC539CF3}"/>
              </a:ext>
            </a:extLst>
          </p:cNvPr>
          <p:cNvSpPr txBox="1"/>
          <p:nvPr/>
        </p:nvSpPr>
        <p:spPr>
          <a:xfrm>
            <a:off x="6190436" y="3428999"/>
            <a:ext cx="1290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uª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ECAAA-65DC-53F6-A03D-3777A6FA2B7F}"/>
              </a:ext>
            </a:extLst>
          </p:cNvPr>
          <p:cNvSpPr txBox="1"/>
          <p:nvPr/>
        </p:nvSpPr>
        <p:spPr>
          <a:xfrm>
            <a:off x="8920561" y="3429000"/>
            <a:ext cx="2686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.VnAvant" panose="020B7200000000000000" pitchFamily="34" charset="0"/>
              </a:rPr>
              <a:t>tµu thuû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AF7E5-4EBD-6265-7755-68CA148E358F}"/>
              </a:ext>
            </a:extLst>
          </p:cNvPr>
          <p:cNvSpPr txBox="1"/>
          <p:nvPr/>
        </p:nvSpPr>
        <p:spPr>
          <a:xfrm>
            <a:off x="10456089" y="3428999"/>
            <a:ext cx="1290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</a:p>
        </p:txBody>
      </p:sp>
    </p:spTree>
    <p:extLst>
      <p:ext uri="{BB962C8B-B14F-4D97-AF65-F5344CB8AC3E}">
        <p14:creationId xmlns:p14="http://schemas.microsoft.com/office/powerpoint/2010/main" val="26592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212B15-D1A0-B27D-8107-EE2592351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63" t="14386" r="9290" b="44761"/>
          <a:stretch/>
        </p:blipFill>
        <p:spPr>
          <a:xfrm>
            <a:off x="1645921" y="0"/>
            <a:ext cx="8229600" cy="4403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D338E-41D5-A850-A1FD-F209E54EA190}"/>
              </a:ext>
            </a:extLst>
          </p:cNvPr>
          <p:cNvSpPr txBox="1"/>
          <p:nvPr/>
        </p:nvSpPr>
        <p:spPr>
          <a:xfrm>
            <a:off x="239027" y="4403392"/>
            <a:ext cx="117139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.VnAvant" panose="020B7200000000000000" pitchFamily="34" charset="0"/>
              </a:rPr>
              <a:t>Ngµy nghØ, Hµ tho¶i m¸i vui ®ïa víi hoa tr¸i v­ưên nhµ. Hµ th× thÇm víi c©y xoµi lóc lØu qu¶. Hµ cói trªu ®¸m d©y khoai lang ®ang bß trªn mÆt ®Êt. Em cïng giã n« giìn bªn nh÷ng b«ng huÖ tr¾ng. Em ®­ưa tay vuèt ve nh÷ng c¸nh thuû tiªn ®ang ®ua nhau khoe s¾c.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636A1-0974-9153-E2D6-35C07ACCCBAA}"/>
              </a:ext>
            </a:extLst>
          </p:cNvPr>
          <p:cNvSpPr txBox="1"/>
          <p:nvPr/>
        </p:nvSpPr>
        <p:spPr>
          <a:xfrm>
            <a:off x="10163959" y="4855489"/>
            <a:ext cx="127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1B980-B5C8-E36D-EAE1-4B5DFD255E83}"/>
              </a:ext>
            </a:extLst>
          </p:cNvPr>
          <p:cNvSpPr txBox="1"/>
          <p:nvPr/>
        </p:nvSpPr>
        <p:spPr>
          <a:xfrm>
            <a:off x="464126" y="5759851"/>
            <a:ext cx="127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uª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129CC-EFB3-74C0-35AF-BB21233E5711}"/>
              </a:ext>
            </a:extLst>
          </p:cNvPr>
          <p:cNvSpPr txBox="1"/>
          <p:nvPr/>
        </p:nvSpPr>
        <p:spPr>
          <a:xfrm>
            <a:off x="8583037" y="5759851"/>
            <a:ext cx="127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6E85D-A7A6-8447-24A7-97BCD6508162}"/>
              </a:ext>
            </a:extLst>
          </p:cNvPr>
          <p:cNvSpPr txBox="1"/>
          <p:nvPr/>
        </p:nvSpPr>
        <p:spPr>
          <a:xfrm>
            <a:off x="3320932" y="4385516"/>
            <a:ext cx="127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CB1F5-06F6-16E6-8283-2E99D2AB54E7}"/>
              </a:ext>
            </a:extLst>
          </p:cNvPr>
          <p:cNvSpPr txBox="1"/>
          <p:nvPr/>
        </p:nvSpPr>
        <p:spPr>
          <a:xfrm>
            <a:off x="2986135" y="4855489"/>
            <a:ext cx="127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</a:p>
        </p:txBody>
      </p:sp>
    </p:spTree>
    <p:extLst>
      <p:ext uri="{BB962C8B-B14F-4D97-AF65-F5344CB8AC3E}">
        <p14:creationId xmlns:p14="http://schemas.microsoft.com/office/powerpoint/2010/main" val="28781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EAA62-5BAF-D33F-F528-84CB6D435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32" t="58526" r="26816" b="16351"/>
          <a:stretch/>
        </p:blipFill>
        <p:spPr>
          <a:xfrm>
            <a:off x="1985159" y="2002054"/>
            <a:ext cx="8436863" cy="48559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C7EF55-8985-5F9F-E959-3594836B1F3C}"/>
              </a:ext>
            </a:extLst>
          </p:cNvPr>
          <p:cNvSpPr/>
          <p:nvPr/>
        </p:nvSpPr>
        <p:spPr>
          <a:xfrm>
            <a:off x="96351" y="504480"/>
            <a:ext cx="755374" cy="7023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40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957449-DC93-005D-0D2C-7287290789F2}"/>
              </a:ext>
            </a:extLst>
          </p:cNvPr>
          <p:cNvSpPr/>
          <p:nvPr/>
        </p:nvSpPr>
        <p:spPr>
          <a:xfrm>
            <a:off x="851725" y="421506"/>
            <a:ext cx="1762954" cy="9143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vant" panose="020BE200000000000000" pitchFamily="34" charset="0"/>
              </a:rPr>
              <a:t>Nãi</a:t>
            </a:r>
            <a:endParaRPr lang="en-US" sz="40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EEAF3-DF78-874A-D87F-C6BFBDB928CF}"/>
              </a:ext>
            </a:extLst>
          </p:cNvPr>
          <p:cNvSpPr txBox="1"/>
          <p:nvPr/>
        </p:nvSpPr>
        <p:spPr>
          <a:xfrm>
            <a:off x="3725194" y="1206845"/>
            <a:ext cx="495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.VnAvant" panose="020B7200000000000000" pitchFamily="34" charset="0"/>
              </a:rPr>
              <a:t>Khu v­</a:t>
            </a:r>
            <a:r>
              <a:rPr lang="en-US" sz="4400" b="1">
                <a:latin typeface=".VnAvant" panose="020B7200000000000000" pitchFamily="34" charset="0"/>
              </a:rPr>
              <a:t>ư</a:t>
            </a:r>
            <a:r>
              <a:rPr lang="en-US" sz="4000" b="1">
                <a:latin typeface=".VnAvant" panose="020B7200000000000000" pitchFamily="34" charset="0"/>
              </a:rPr>
              <a:t>ên m¬ ­</a:t>
            </a:r>
            <a:r>
              <a:rPr lang="en-US" sz="4400" b="1">
                <a:latin typeface=".VnAvant" panose="020B7200000000000000" pitchFamily="34" charset="0"/>
              </a:rPr>
              <a:t>ư</a:t>
            </a:r>
            <a:r>
              <a:rPr lang="en-US" sz="4000" b="1">
                <a:latin typeface=".VnAvant" panose="020B7200000000000000" pitchFamily="34" charset="0"/>
              </a:rPr>
              <a:t>íc</a:t>
            </a:r>
          </a:p>
        </p:txBody>
      </p:sp>
    </p:spTree>
    <p:extLst>
      <p:ext uri="{BB962C8B-B14F-4D97-AF65-F5344CB8AC3E}">
        <p14:creationId xmlns:p14="http://schemas.microsoft.com/office/powerpoint/2010/main" val="13545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45EFBE-32A6-4DE9-A37A-35A67058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18F24-952A-4369-BC37-3CAB3DA6BC4B}"/>
              </a:ext>
            </a:extLst>
          </p:cNvPr>
          <p:cNvSpPr txBox="1"/>
          <p:nvPr/>
        </p:nvSpPr>
        <p:spPr>
          <a:xfrm>
            <a:off x="1552575" y="2373313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HÑn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gÆp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l¹i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häc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sinh</a:t>
            </a:r>
            <a:endParaRPr lang="en-US" sz="4800" b="1" dirty="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líp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1A4</a:t>
            </a:r>
          </a:p>
        </p:txBody>
      </p:sp>
    </p:spTree>
    <p:extLst>
      <p:ext uri="{BB962C8B-B14F-4D97-AF65-F5344CB8AC3E}">
        <p14:creationId xmlns:p14="http://schemas.microsoft.com/office/powerpoint/2010/main" val="5648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192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Ngân</dc:creator>
  <cp:lastModifiedBy>Windows 11</cp:lastModifiedBy>
  <cp:revision>5</cp:revision>
  <dcterms:created xsi:type="dcterms:W3CDTF">2022-12-25T15:37:08Z</dcterms:created>
  <dcterms:modified xsi:type="dcterms:W3CDTF">2025-12-20T03:52:49Z</dcterms:modified>
</cp:coreProperties>
</file>