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256" r:id="rId3"/>
    <p:sldId id="324" r:id="rId4"/>
    <p:sldId id="325" r:id="rId5"/>
    <p:sldId id="334" r:id="rId6"/>
    <p:sldId id="338" r:id="rId7"/>
    <p:sldId id="339" r:id="rId8"/>
    <p:sldId id="335" r:id="rId9"/>
    <p:sldId id="326" r:id="rId10"/>
    <p:sldId id="268" r:id="rId11"/>
    <p:sldId id="337" r:id="rId12"/>
    <p:sldId id="336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66C74-11A3-45CD-AF2A-96E89424B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3DC86-DB91-4C02-9755-FA296C69F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B23AB-1FF0-4B65-8238-996F8121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C4F0B-38D6-4D32-A1EC-55E17C41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48196-BFD4-44CD-AF95-52320F5B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7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4AFE-A8D1-4042-A08C-71DE1942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94E6D-2BD2-44F0-9BCD-64390A7C6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A24FF-28E8-40EF-935B-8B6067E6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AAF5F-8414-43E4-BB1D-678188A0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24249-A314-431B-AF12-C1DF270B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2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7BF93-11CD-4F66-A84A-B4D81D08E5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C5C82-FDB7-4EC9-B95E-7EFF63569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D80E4-0DC0-46DE-A809-37CB5E55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43D13-B1EA-496F-AB55-0841B9F3E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9DFAD-7048-4EF5-926C-5BA5762E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5F842-7FE8-47DE-950C-123A4906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DFFC6-F12A-4BF7-B3A0-308B3C30E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720EC-B098-4F90-8EBE-31350B5A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2938E-59A7-43AF-8B7C-3A9B0FFF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BAF4-D9F7-442B-9E80-61FF8EB2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2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2EB3-D222-46B4-9CA3-A19FED63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4CA-C8B4-4820-9EE7-44048942D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F761D-69F8-4966-BD76-1984BCA97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C4071-112E-439B-A04D-8037CA2E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48027-8E7B-4669-A0EC-4521C4B1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6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672E-F700-4BA1-A949-1F6A92BD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0296C-D30C-450A-AF16-E5E8A72DB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BC803-DF25-4F91-AD3E-20DFBE23A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F0B3E-4CB6-45EE-A06D-1FEC30D8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2AADB-46E3-4811-97C6-ACC71734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77F5D-F083-4415-AD34-4FC1B4545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5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BE083-285B-4F1D-8823-F3511C330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89AAD-93F8-4B48-93C0-763D2DFFA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249B1-9E80-4800-8E85-AAA1805DD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338B6A-8C8E-4CC0-AC7A-ED229D775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8FA71-4FC7-46FF-86B4-EAF357FA7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F5C88-ED8D-4DF3-A543-F9F62885F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306B41-E8BC-4367-ABD9-5E7D457E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CB00D-72D4-46D1-803C-04183F4D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2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FC16-BC23-4288-9D24-B19C64D00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51910-E78C-408A-9B8A-F5F37F601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1FB6C-B195-43DB-91FA-B19DA6D4E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9EE08-201E-4043-94DD-14F5CBD1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8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73AF4-8575-4730-B37F-017C7F77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509DD-F862-46A8-9ECE-ACDCB167F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63EBA-EC91-4332-963A-90ED591A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4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B84D0-EDFE-4645-A405-95197089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5C814-26CA-49F4-B314-E046BC603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0445B-87D6-40E1-8538-2638B2582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64889-E7F1-4DDF-BD66-72E0DF63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925A0-D774-4155-88EA-5A3242B69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8A559-4ACD-4465-A04D-2E41B2A8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9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AA95-064F-486B-BA7A-9F328CA6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974656-DED5-498A-B706-F7BBAF0B0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D3969-8E19-48B7-AB30-6C12578D7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BE274-1CFF-4972-88E0-DA5389BE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01BA2-E8BD-427A-B001-E0ABEBF9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898F9-2F46-48EA-B86B-9D2CFE9A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8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8212B-5316-4584-AB27-06006C45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CB9B9-AEC7-4D0E-A6B2-A0946F5DF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43E03-90F0-43FD-A49A-E9DC0451A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1AD46-4844-4760-995D-52380C67225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297D5-4C32-46C2-B023-95E389566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7F93B-E865-4F6C-83F5-3EAE8A8DA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7FA50-C5D6-4336-B71F-53461837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0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D2F15E-E19E-479D-81CB-501F0E6A1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83DC40-BDAE-493B-8B58-128ED9F64BB3}"/>
              </a:ext>
            </a:extLst>
          </p:cNvPr>
          <p:cNvSpPr txBox="1"/>
          <p:nvPr/>
        </p:nvSpPr>
        <p:spPr>
          <a:xfrm>
            <a:off x="2390775" y="2285821"/>
            <a:ext cx="7410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Chµo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c¸c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</a:rPr>
              <a:t> con </a:t>
            </a:r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häc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sinh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líp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</a:rPr>
              <a:t> 1A4</a:t>
            </a:r>
          </a:p>
        </p:txBody>
      </p:sp>
    </p:spTree>
    <p:extLst>
      <p:ext uri="{BB962C8B-B14F-4D97-AF65-F5344CB8AC3E}">
        <p14:creationId xmlns:p14="http://schemas.microsoft.com/office/powerpoint/2010/main" val="251674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6295-ED2C-4D08-9993-EF160C7D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DD0F9-677C-4838-81EA-3303EC6B4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49E99-653B-4077-B251-255B13F5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04E1D7-54FA-4283-86F8-2CC3AFED39C3}"/>
              </a:ext>
            </a:extLst>
          </p:cNvPr>
          <p:cNvSpPr txBox="1"/>
          <p:nvPr/>
        </p:nvSpPr>
        <p:spPr>
          <a:xfrm>
            <a:off x="3313043" y="2345635"/>
            <a:ext cx="5989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.VnAvant" panose="020BE200000000000000" pitchFamily="34" charset="0"/>
              </a:rPr>
              <a:t>ViÕt</a:t>
            </a:r>
            <a:r>
              <a:rPr lang="en-US" sz="6000" dirty="0">
                <a:solidFill>
                  <a:schemeClr val="bg1"/>
                </a:solidFill>
                <a:latin typeface=".VnAvant" panose="020BE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E200000000000000" pitchFamily="34" charset="0"/>
              </a:rPr>
              <a:t>b¶ng</a:t>
            </a:r>
            <a:endParaRPr lang="en-US" sz="6000" dirty="0">
              <a:solidFill>
                <a:schemeClr val="bg1"/>
              </a:solidFill>
              <a:latin typeface=".VnAvant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46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760E9-E31E-4EB0-8338-C36483A20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1" t="24583" r="13505" b="41528"/>
          <a:stretch/>
        </p:blipFill>
        <p:spPr>
          <a:xfrm>
            <a:off x="0" y="2034975"/>
            <a:ext cx="12192000" cy="27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8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EE0D97-E75A-4130-A54C-A50CB4192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1" t="9861" r="16719" b="5417"/>
          <a:stretch/>
        </p:blipFill>
        <p:spPr>
          <a:xfrm>
            <a:off x="1004887" y="0"/>
            <a:ext cx="1018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35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45EFBE-32A6-4DE9-A37A-35A670581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18F24-952A-4369-BC37-3CAB3DA6BC4B}"/>
              </a:ext>
            </a:extLst>
          </p:cNvPr>
          <p:cNvSpPr txBox="1"/>
          <p:nvPr/>
        </p:nvSpPr>
        <p:spPr>
          <a:xfrm>
            <a:off x="1552575" y="2358189"/>
            <a:ext cx="9333598" cy="1584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HÑn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gÆp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l¹i </a:t>
            </a:r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c¸c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häc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sinh</a:t>
            </a:r>
            <a:endParaRPr lang="en-US" sz="48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líp</a:t>
            </a:r>
            <a:r>
              <a:rPr lang="en-US" sz="48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1A4</a:t>
            </a:r>
          </a:p>
        </p:txBody>
      </p:sp>
    </p:spTree>
    <p:extLst>
      <p:ext uri="{BB962C8B-B14F-4D97-AF65-F5344CB8AC3E}">
        <p14:creationId xmlns:p14="http://schemas.microsoft.com/office/powerpoint/2010/main" val="5648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001ECD-A661-412A-81B5-FC51CB326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8" t="9720" r="16875" b="5418"/>
          <a:stretch/>
        </p:blipFill>
        <p:spPr>
          <a:xfrm>
            <a:off x="985837" y="0"/>
            <a:ext cx="1022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4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857282-DAAB-4BDF-AEA4-8392FDFA2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2" t="9721" r="51015" b="69723"/>
          <a:stretch/>
        </p:blipFill>
        <p:spPr>
          <a:xfrm>
            <a:off x="0" y="-1"/>
            <a:ext cx="5696209" cy="1933575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7965165-E486-4F4D-974D-24244C834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91657"/>
              </p:ext>
            </p:extLst>
          </p:nvPr>
        </p:nvGraphicFramePr>
        <p:xfrm>
          <a:off x="890589" y="2877819"/>
          <a:ext cx="10410822" cy="2237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996">
                  <a:extLst>
                    <a:ext uri="{9D8B030D-6E8A-4147-A177-3AD203B41FA5}">
                      <a16:colId xmlns:a16="http://schemas.microsoft.com/office/drawing/2014/main" val="3510891485"/>
                    </a:ext>
                  </a:extLst>
                </a:gridCol>
                <a:gridCol w="1498971">
                  <a:extLst>
                    <a:ext uri="{9D8B030D-6E8A-4147-A177-3AD203B41FA5}">
                      <a16:colId xmlns:a16="http://schemas.microsoft.com/office/drawing/2014/main" val="2750070438"/>
                    </a:ext>
                  </a:extLst>
                </a:gridCol>
                <a:gridCol w="1498971">
                  <a:extLst>
                    <a:ext uri="{9D8B030D-6E8A-4147-A177-3AD203B41FA5}">
                      <a16:colId xmlns:a16="http://schemas.microsoft.com/office/drawing/2014/main" val="3472809405"/>
                    </a:ext>
                  </a:extLst>
                </a:gridCol>
                <a:gridCol w="1498971">
                  <a:extLst>
                    <a:ext uri="{9D8B030D-6E8A-4147-A177-3AD203B41FA5}">
                      <a16:colId xmlns:a16="http://schemas.microsoft.com/office/drawing/2014/main" val="3557005200"/>
                    </a:ext>
                  </a:extLst>
                </a:gridCol>
                <a:gridCol w="1498971">
                  <a:extLst>
                    <a:ext uri="{9D8B030D-6E8A-4147-A177-3AD203B41FA5}">
                      <a16:colId xmlns:a16="http://schemas.microsoft.com/office/drawing/2014/main" val="3520910685"/>
                    </a:ext>
                  </a:extLst>
                </a:gridCol>
                <a:gridCol w="1498971">
                  <a:extLst>
                    <a:ext uri="{9D8B030D-6E8A-4147-A177-3AD203B41FA5}">
                      <a16:colId xmlns:a16="http://schemas.microsoft.com/office/drawing/2014/main" val="3520826386"/>
                    </a:ext>
                  </a:extLst>
                </a:gridCol>
                <a:gridCol w="1498971">
                  <a:extLst>
                    <a:ext uri="{9D8B030D-6E8A-4147-A177-3AD203B41FA5}">
                      <a16:colId xmlns:a16="http://schemas.microsoft.com/office/drawing/2014/main" val="3443381631"/>
                    </a:ext>
                  </a:extLst>
                </a:gridCol>
              </a:tblGrid>
              <a:tr h="11185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781169"/>
                  </a:ext>
                </a:extLst>
              </a:tr>
              <a:tr h="11185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7988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0895DC-6766-4213-87D7-034F5894E3F4}"/>
              </a:ext>
            </a:extLst>
          </p:cNvPr>
          <p:cNvSpPr txBox="1"/>
          <p:nvPr/>
        </p:nvSpPr>
        <p:spPr>
          <a:xfrm>
            <a:off x="957264" y="316739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ngoan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CFC69-DC66-43EB-A691-95ADC7EF07FE}"/>
              </a:ext>
            </a:extLst>
          </p:cNvPr>
          <p:cNvSpPr txBox="1"/>
          <p:nvPr/>
        </p:nvSpPr>
        <p:spPr>
          <a:xfrm>
            <a:off x="2624139" y="3167390"/>
            <a:ext cx="95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lo¸t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830DFE-5E2E-4D44-B8E6-7A5D40343931}"/>
              </a:ext>
            </a:extLst>
          </p:cNvPr>
          <p:cNvSpPr txBox="1"/>
          <p:nvPr/>
        </p:nvSpPr>
        <p:spPr>
          <a:xfrm>
            <a:off x="4005264" y="3167390"/>
            <a:ext cx="1605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tho¨n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8EE96-3ED2-4579-99B2-E1A4C2AA743A}"/>
              </a:ext>
            </a:extLst>
          </p:cNvPr>
          <p:cNvSpPr txBox="1"/>
          <p:nvPr/>
        </p:nvSpPr>
        <p:spPr>
          <a:xfrm>
            <a:off x="5541298" y="3167390"/>
            <a:ext cx="110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ho¾t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06388-F1DE-4F85-89FE-B759E1112249}"/>
              </a:ext>
            </a:extLst>
          </p:cNvPr>
          <p:cNvSpPr txBox="1"/>
          <p:nvPr/>
        </p:nvSpPr>
        <p:spPr>
          <a:xfrm>
            <a:off x="7146518" y="3167390"/>
            <a:ext cx="99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loµi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DCA47-AE3F-42DC-AAF4-6896EC8F396B}"/>
              </a:ext>
            </a:extLst>
          </p:cNvPr>
          <p:cNvSpPr txBox="1"/>
          <p:nvPr/>
        </p:nvSpPr>
        <p:spPr>
          <a:xfrm>
            <a:off x="8663763" y="3167390"/>
            <a:ext cx="99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huÖ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73B6C-D884-4E12-867D-B8809DE4721B}"/>
              </a:ext>
            </a:extLst>
          </p:cNvPr>
          <p:cNvSpPr txBox="1"/>
          <p:nvPr/>
        </p:nvSpPr>
        <p:spPr>
          <a:xfrm>
            <a:off x="10214473" y="3167390"/>
            <a:ext cx="99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tuú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B9784F-C1CA-4782-B553-0D1BB1543648}"/>
              </a:ext>
            </a:extLst>
          </p:cNvPr>
          <p:cNvSpPr txBox="1"/>
          <p:nvPr/>
        </p:nvSpPr>
        <p:spPr>
          <a:xfrm>
            <a:off x="2594473" y="4297993"/>
            <a:ext cx="99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luËn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A02F0-8F27-4375-B8D0-28B0C26F35AA}"/>
              </a:ext>
            </a:extLst>
          </p:cNvPr>
          <p:cNvSpPr txBox="1"/>
          <p:nvPr/>
        </p:nvSpPr>
        <p:spPr>
          <a:xfrm>
            <a:off x="4089898" y="4297993"/>
            <a:ext cx="99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luËt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F53AA-F2D6-4893-B587-F0B3D4AA76E3}"/>
              </a:ext>
            </a:extLst>
          </p:cNvPr>
          <p:cNvSpPr txBox="1"/>
          <p:nvPr/>
        </p:nvSpPr>
        <p:spPr>
          <a:xfrm>
            <a:off x="5298225" y="4297993"/>
            <a:ext cx="152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chuyÓn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B7B553-1FA3-4F1D-9384-5C0B4D035280}"/>
              </a:ext>
            </a:extLst>
          </p:cNvPr>
          <p:cNvSpPr txBox="1"/>
          <p:nvPr/>
        </p:nvSpPr>
        <p:spPr>
          <a:xfrm>
            <a:off x="7027270" y="4297993"/>
            <a:ext cx="152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duyÖt</a:t>
            </a:r>
          </a:p>
        </p:txBody>
      </p:sp>
    </p:spTree>
    <p:extLst>
      <p:ext uri="{BB962C8B-B14F-4D97-AF65-F5344CB8AC3E}">
        <p14:creationId xmlns:p14="http://schemas.microsoft.com/office/powerpoint/2010/main" val="223632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41A556-E3B8-40C7-99EA-5BE520ED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38195" r="51015" b="25971"/>
          <a:stretch/>
        </p:blipFill>
        <p:spPr>
          <a:xfrm>
            <a:off x="314549" y="0"/>
            <a:ext cx="1156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7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5DD9205-22D0-4426-8A07-D24678EF0187}"/>
              </a:ext>
            </a:extLst>
          </p:cNvPr>
          <p:cNvSpPr/>
          <p:nvPr/>
        </p:nvSpPr>
        <p:spPr>
          <a:xfrm>
            <a:off x="581025" y="209550"/>
            <a:ext cx="3019425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ngoan ngo·n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02AD5C-8A8E-43E3-81D2-03EBA0B22434}"/>
              </a:ext>
            </a:extLst>
          </p:cNvPr>
          <p:cNvSpPr/>
          <p:nvPr/>
        </p:nvSpPr>
        <p:spPr>
          <a:xfrm>
            <a:off x="4224339" y="209550"/>
            <a:ext cx="3538538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u lo¸t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6E877A-C794-48BF-B0BF-992773705B7F}"/>
              </a:ext>
            </a:extLst>
          </p:cNvPr>
          <p:cNvSpPr/>
          <p:nvPr/>
        </p:nvSpPr>
        <p:spPr>
          <a:xfrm>
            <a:off x="8386766" y="433387"/>
            <a:ext cx="3457575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tuyÖt vêi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039C84-7C1F-4FD0-9373-AD0E82659C68}"/>
              </a:ext>
            </a:extLst>
          </p:cNvPr>
          <p:cNvSpPr/>
          <p:nvPr/>
        </p:nvSpPr>
        <p:spPr>
          <a:xfrm>
            <a:off x="1166812" y="2524125"/>
            <a:ext cx="2981324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xum xuª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26DCC6-AA0C-4456-8434-3AA48CF5D05A}"/>
              </a:ext>
            </a:extLst>
          </p:cNvPr>
          <p:cNvSpPr/>
          <p:nvPr/>
        </p:nvSpPr>
        <p:spPr>
          <a:xfrm>
            <a:off x="6167437" y="4648200"/>
            <a:ext cx="2747963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thñy thñ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46C57E-CBAD-4423-89EB-25F477D7376B}"/>
              </a:ext>
            </a:extLst>
          </p:cNvPr>
          <p:cNvSpPr/>
          <p:nvPr/>
        </p:nvSpPr>
        <p:spPr>
          <a:xfrm>
            <a:off x="139300" y="4838700"/>
            <a:ext cx="2747963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tuÇn lÔ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17E379-EB1E-425B-BC55-B00D7CE98699}"/>
              </a:ext>
            </a:extLst>
          </p:cNvPr>
          <p:cNvSpPr/>
          <p:nvPr/>
        </p:nvSpPr>
        <p:spPr>
          <a:xfrm>
            <a:off x="8629647" y="2533650"/>
            <a:ext cx="2747963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ngo¸i l¹i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CB2D09-BDF2-4A1C-8209-1B1003FED4A1}"/>
              </a:ext>
            </a:extLst>
          </p:cNvPr>
          <p:cNvSpPr/>
          <p:nvPr/>
        </p:nvSpPr>
        <p:spPr>
          <a:xfrm>
            <a:off x="3039663" y="4767264"/>
            <a:ext cx="2747963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tho¨n tho¾t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7F7092-BFF8-45FC-9D9D-57C150979BBE}"/>
              </a:ext>
            </a:extLst>
          </p:cNvPr>
          <p:cNvSpPr/>
          <p:nvPr/>
        </p:nvSpPr>
        <p:spPr>
          <a:xfrm>
            <a:off x="9161864" y="4767264"/>
            <a:ext cx="2926556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vµnh khuyªn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25B0AE-CA5B-438D-A300-903B5B358EBF}"/>
              </a:ext>
            </a:extLst>
          </p:cNvPr>
          <p:cNvSpPr/>
          <p:nvPr/>
        </p:nvSpPr>
        <p:spPr>
          <a:xfrm>
            <a:off x="5129216" y="2600325"/>
            <a:ext cx="2747963" cy="1657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xuÊt ph¸t</a:t>
            </a:r>
          </a:p>
        </p:txBody>
      </p:sp>
    </p:spTree>
    <p:extLst>
      <p:ext uri="{BB962C8B-B14F-4D97-AF65-F5344CB8AC3E}">
        <p14:creationId xmlns:p14="http://schemas.microsoft.com/office/powerpoint/2010/main" val="67652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21300-AEB3-4936-A23F-14C1E07ED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347662"/>
            <a:ext cx="6934200" cy="4562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47812-F444-491C-9971-02672AC11D50}"/>
              </a:ext>
            </a:extLst>
          </p:cNvPr>
          <p:cNvSpPr txBox="1"/>
          <p:nvPr/>
        </p:nvSpPr>
        <p:spPr>
          <a:xfrm>
            <a:off x="3048000" y="534935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thñy thñ</a:t>
            </a:r>
          </a:p>
        </p:txBody>
      </p:sp>
    </p:spTree>
    <p:extLst>
      <p:ext uri="{BB962C8B-B14F-4D97-AF65-F5344CB8AC3E}">
        <p14:creationId xmlns:p14="http://schemas.microsoft.com/office/powerpoint/2010/main" val="301069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A1E05B-0CA9-4845-BDF2-6CB3403D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309562"/>
            <a:ext cx="7143750" cy="5362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CCE02D-B4C9-491B-8D69-3BD67443C24C}"/>
              </a:ext>
            </a:extLst>
          </p:cNvPr>
          <p:cNvSpPr txBox="1"/>
          <p:nvPr/>
        </p:nvSpPr>
        <p:spPr>
          <a:xfrm>
            <a:off x="2962275" y="589228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vµnh khuyªn</a:t>
            </a:r>
          </a:p>
        </p:txBody>
      </p:sp>
    </p:spTree>
    <p:extLst>
      <p:ext uri="{BB962C8B-B14F-4D97-AF65-F5344CB8AC3E}">
        <p14:creationId xmlns:p14="http://schemas.microsoft.com/office/powerpoint/2010/main" val="423922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53779F0-4D2D-4642-B66A-D10EAAE6CC39}"/>
              </a:ext>
            </a:extLst>
          </p:cNvPr>
          <p:cNvSpPr/>
          <p:nvPr/>
        </p:nvSpPr>
        <p:spPr>
          <a:xfrm>
            <a:off x="234397" y="281195"/>
            <a:ext cx="755374" cy="70236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4000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810636-1CF2-4EA7-B3C3-4C887E7DDF70}"/>
              </a:ext>
            </a:extLst>
          </p:cNvPr>
          <p:cNvSpPr/>
          <p:nvPr/>
        </p:nvSpPr>
        <p:spPr>
          <a:xfrm>
            <a:off x="989772" y="161926"/>
            <a:ext cx="1762954" cy="91439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.VnAvant" panose="020BE200000000000000" pitchFamily="34" charset="0"/>
              </a:rPr>
              <a:t>§äc</a:t>
            </a:r>
            <a:endParaRPr lang="en-US" sz="4000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29349-AF36-4499-BD37-12A017C7418B}"/>
              </a:ext>
            </a:extLst>
          </p:cNvPr>
          <p:cNvSpPr/>
          <p:nvPr/>
        </p:nvSpPr>
        <p:spPr>
          <a:xfrm>
            <a:off x="-1" y="1319419"/>
            <a:ext cx="12192001" cy="525738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.VnAvant" panose="020B7200000000000000" pitchFamily="34" charset="0"/>
              </a:rPr>
              <a:t>       Mçi lÇn vÒ quª, Hµ l¹i ®­ưîc bµ kÓ cho nghe nhiÒu c©u chuyÖn hay. Nµo lµ truyÒn thuyÕt L¹c Long Qu©n, truyÒn thuyÕt Th¸nh Giãng, truyÒn thuyÕt vÒ hå Hoµn KiÕm. Nµo lµ sù tÝch c©y quÊt, sù tÝch c©y xoµi,… Giäng kÓ cña bµ trÇm Êm. Hµ bÞ cuèn vµo c¸c c©u chuyÖn suèt tõ ®Çu ®Õn cuèi.   </a:t>
            </a:r>
          </a:p>
        </p:txBody>
      </p:sp>
    </p:spTree>
    <p:extLst>
      <p:ext uri="{BB962C8B-B14F-4D97-AF65-F5344CB8AC3E}">
        <p14:creationId xmlns:p14="http://schemas.microsoft.com/office/powerpoint/2010/main" val="625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9B311-833C-476F-A34D-4E753941C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5" t="29583" r="19532" b="5694"/>
          <a:stretch/>
        </p:blipFill>
        <p:spPr>
          <a:xfrm>
            <a:off x="3451777" y="0"/>
            <a:ext cx="6029324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F4D666-E32B-4A55-BA13-68F4BB74CD27}"/>
              </a:ext>
            </a:extLst>
          </p:cNvPr>
          <p:cNvSpPr/>
          <p:nvPr/>
        </p:nvSpPr>
        <p:spPr>
          <a:xfrm>
            <a:off x="0" y="119269"/>
            <a:ext cx="755374" cy="70236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4000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F404E0-4BDD-4FD0-A534-4C6C9806F0CA}"/>
              </a:ext>
            </a:extLst>
          </p:cNvPr>
          <p:cNvSpPr/>
          <p:nvPr/>
        </p:nvSpPr>
        <p:spPr>
          <a:xfrm>
            <a:off x="755374" y="0"/>
            <a:ext cx="2696403" cy="91439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.VnAvant" panose="020BE200000000000000" pitchFamily="34" charset="0"/>
              </a:rPr>
              <a:t>KÓ chuyÖn</a:t>
            </a:r>
            <a:endParaRPr lang="en-US" sz="3600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170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Ngân</dc:creator>
  <cp:lastModifiedBy>Windows 11</cp:lastModifiedBy>
  <cp:revision>8</cp:revision>
  <dcterms:created xsi:type="dcterms:W3CDTF">2022-01-06T14:56:36Z</dcterms:created>
  <dcterms:modified xsi:type="dcterms:W3CDTF">2025-12-20T03:56:59Z</dcterms:modified>
</cp:coreProperties>
</file>