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0"/>
  </p:notesMasterIdLst>
  <p:sldIdLst>
    <p:sldId id="3257" r:id="rId4"/>
    <p:sldId id="267" r:id="rId5"/>
    <p:sldId id="3259" r:id="rId6"/>
    <p:sldId id="3260" r:id="rId7"/>
    <p:sldId id="3261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3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4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4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2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ngtree-cartoon-cute-childrens-day-holiday-background-design-backgroundchildrens-day-backgroundholiday-image_74176  – Trường tiểu học Núi Thành">
            <a:extLst>
              <a:ext uri="{FF2B5EF4-FFF2-40B4-BE49-F238E27FC236}">
                <a16:creationId xmlns:a16="http://schemas.microsoft.com/office/drawing/2014/main" id="{48146574-38CB-492A-9414-0420E8CE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754" y="1236927"/>
            <a:ext cx="6697046" cy="2784566"/>
          </a:xfrm>
        </p:spPr>
        <p:txBody>
          <a:bodyPr>
            <a:normAutofit fontScale="90000"/>
          </a:bodyPr>
          <a:lstStyle/>
          <a:p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Chào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các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em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b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</a:br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với</a:t>
            </a:r>
            <a:r>
              <a:rPr lang="en-US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r>
              <a:rPr lang="vi-VN" sz="50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Tiếng </a:t>
            </a:r>
            <a:r>
              <a:rPr lang="en-US" altLang="vi-VN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</a:t>
            </a:r>
            <a:br>
              <a:rPr lang="en-US" altLang="vi-VN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</a:br>
            <a:r>
              <a:rPr lang="en-US" altLang="vi-VN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- </a:t>
            </a:r>
            <a:r>
              <a:rPr lang="en-US" altLang="vi-VN" sz="5000" b="1" dirty="0" err="1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5000" b="1" dirty="0">
                <a:solidFill>
                  <a:srgbClr val="0070C0"/>
                </a:solidFill>
                <a:latin typeface="Jokerman" panose="04090605060006020702" pitchFamily="82" charset="0"/>
                <a:cs typeface="Arial-Rounded" panose="020B0500000000000000" charset="0"/>
                <a:sym typeface="+mn-ea"/>
              </a:rPr>
              <a:t> 2 -</a:t>
            </a:r>
          </a:p>
        </p:txBody>
      </p:sp>
    </p:spTree>
    <p:extLst>
      <p:ext uri="{BB962C8B-B14F-4D97-AF65-F5344CB8AC3E}">
        <p14:creationId xmlns:p14="http://schemas.microsoft.com/office/powerpoint/2010/main" val="9052400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395" y="300565"/>
            <a:ext cx="6686347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75113" y="2490846"/>
            <a:ext cx="9633857" cy="249481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393443" y="3021998"/>
            <a:ext cx="1957871" cy="2049251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835532" y="3175108"/>
            <a:ext cx="1334947" cy="1743029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1314" y="2971872"/>
            <a:ext cx="8300841" cy="144650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65379-4631-48FB-9997-1FE7C320A203}"/>
              </a:ext>
            </a:extLst>
          </p:cNvPr>
          <p:cNvSpPr txBox="1"/>
          <p:nvPr/>
        </p:nvSpPr>
        <p:spPr>
          <a:xfrm>
            <a:off x="3026227" y="6110415"/>
            <a:ext cx="657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128 -</a:t>
            </a: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81074-6967-4233-8294-BC597754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673" b="78636"/>
          <a:stretch/>
        </p:blipFill>
        <p:spPr>
          <a:xfrm>
            <a:off x="154412" y="130630"/>
            <a:ext cx="803531" cy="7418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B2246-8436-41EA-A1C3-308C06C8C48E}"/>
              </a:ext>
            </a:extLst>
          </p:cNvPr>
          <p:cNvSpPr/>
          <p:nvPr/>
        </p:nvSpPr>
        <p:spPr>
          <a:xfrm>
            <a:off x="468745" y="4582885"/>
            <a:ext cx="2127828" cy="741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807A7-F6C7-4525-BE43-4EE7B40A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4" t="2273" r="1740"/>
          <a:stretch/>
        </p:blipFill>
        <p:spPr>
          <a:xfrm>
            <a:off x="957942" y="146960"/>
            <a:ext cx="11079645" cy="43651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768A1-9C35-40DC-996E-B38E23C73090}"/>
              </a:ext>
            </a:extLst>
          </p:cNvPr>
          <p:cNvSpPr/>
          <p:nvPr/>
        </p:nvSpPr>
        <p:spPr>
          <a:xfrm>
            <a:off x="3276601" y="4582885"/>
            <a:ext cx="7957457" cy="5805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2400" b="0" i="0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10952F-855C-46BE-AEAD-03F969488840}"/>
              </a:ext>
            </a:extLst>
          </p:cNvPr>
          <p:cNvSpPr/>
          <p:nvPr/>
        </p:nvSpPr>
        <p:spPr>
          <a:xfrm>
            <a:off x="3276601" y="5232447"/>
            <a:ext cx="8446654" cy="5805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bếp, chảo, quạt, đồ chơi, chổi, cây, rau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endParaRPr lang="vi-VN" sz="2400" b="0" i="0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C0DC70-D193-4517-88EF-3EE30CF2908C}"/>
              </a:ext>
            </a:extLst>
          </p:cNvPr>
          <p:cNvSpPr/>
          <p:nvPr/>
        </p:nvSpPr>
        <p:spPr>
          <a:xfrm>
            <a:off x="3122187" y="5898241"/>
            <a:ext cx="8915400" cy="7418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ấu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nhặt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chơi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sửa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quét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tưới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2400" b="0" i="0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5E3F4D-A5DA-4C59-B817-1E51AF72B1E7}"/>
              </a:ext>
            </a:extLst>
          </p:cNvPr>
          <p:cNvSpPr/>
          <p:nvPr/>
        </p:nvSpPr>
        <p:spPr>
          <a:xfrm>
            <a:off x="468745" y="5900104"/>
            <a:ext cx="2585029" cy="7418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Chỉ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vi-VN" sz="2400" b="0" i="0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61EDE1-8D69-4BF9-AA4E-AF2881B346BC}"/>
              </a:ext>
            </a:extLst>
          </p:cNvPr>
          <p:cNvCxnSpPr>
            <a:stCxn id="5" idx="3"/>
          </p:cNvCxnSpPr>
          <p:nvPr/>
        </p:nvCxnSpPr>
        <p:spPr>
          <a:xfrm>
            <a:off x="2596573" y="4953811"/>
            <a:ext cx="68002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9616D4-A9C9-4C69-ADCF-A95E4FC27B4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96573" y="4953811"/>
            <a:ext cx="680028" cy="5688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EA41FE-E8DD-44B7-901D-E9F7AC5F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11090"/>
            <a:ext cx="11571514" cy="527504"/>
          </a:xfrm>
        </p:spPr>
        <p:txBody>
          <a:bodyPr>
            <a:no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Tìm 3 từ ngữ chỉ hoạt động trong đoạn thơ dưới đây: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36254-D148-4E60-934F-72CF02E4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306386"/>
            <a:ext cx="11125198" cy="37010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014B0-1DFC-4812-9678-E5FA3A012DDA}"/>
              </a:ext>
            </a:extLst>
          </p:cNvPr>
          <p:cNvCxnSpPr>
            <a:cxnSpLocks/>
          </p:cNvCxnSpPr>
          <p:nvPr/>
        </p:nvCxnSpPr>
        <p:spPr>
          <a:xfrm>
            <a:off x="1682337" y="1978232"/>
            <a:ext cx="771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26F142-7C09-4E63-B27D-3082E536D479}"/>
              </a:ext>
            </a:extLst>
          </p:cNvPr>
          <p:cNvCxnSpPr>
            <a:cxnSpLocks/>
          </p:cNvCxnSpPr>
          <p:nvPr/>
        </p:nvCxnSpPr>
        <p:spPr>
          <a:xfrm>
            <a:off x="1682337" y="2665023"/>
            <a:ext cx="773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FB4B2-8083-4977-9F44-84B5F9215B23}"/>
              </a:ext>
            </a:extLst>
          </p:cNvPr>
          <p:cNvCxnSpPr>
            <a:cxnSpLocks/>
          </p:cNvCxnSpPr>
          <p:nvPr/>
        </p:nvCxnSpPr>
        <p:spPr>
          <a:xfrm>
            <a:off x="8921337" y="2665023"/>
            <a:ext cx="666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82161-E545-4870-98C8-0CDFC3EEDA13}"/>
              </a:ext>
            </a:extLst>
          </p:cNvPr>
          <p:cNvCxnSpPr>
            <a:cxnSpLocks/>
          </p:cNvCxnSpPr>
          <p:nvPr/>
        </p:nvCxnSpPr>
        <p:spPr>
          <a:xfrm>
            <a:off x="936174" y="4151419"/>
            <a:ext cx="1041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722355-8044-4482-A584-3A69FD49B1E9}"/>
              </a:ext>
            </a:extLst>
          </p:cNvPr>
          <p:cNvCxnSpPr>
            <a:cxnSpLocks/>
          </p:cNvCxnSpPr>
          <p:nvPr/>
        </p:nvCxnSpPr>
        <p:spPr>
          <a:xfrm>
            <a:off x="8393875" y="1978232"/>
            <a:ext cx="1054924" cy="5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D5E6E1-68FF-4978-8D97-80CB94BB4A34}"/>
              </a:ext>
            </a:extLst>
          </p:cNvPr>
          <p:cNvCxnSpPr>
            <a:cxnSpLocks/>
          </p:cNvCxnSpPr>
          <p:nvPr/>
        </p:nvCxnSpPr>
        <p:spPr>
          <a:xfrm>
            <a:off x="7411192" y="3433949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AD3B45-9CEA-4070-A6A9-27168F67497C}"/>
              </a:ext>
            </a:extLst>
          </p:cNvPr>
          <p:cNvCxnSpPr>
            <a:cxnSpLocks/>
          </p:cNvCxnSpPr>
          <p:nvPr/>
        </p:nvCxnSpPr>
        <p:spPr>
          <a:xfrm>
            <a:off x="7483433" y="4179126"/>
            <a:ext cx="910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FA9A9EC-D973-4C52-9084-33E4E08968DD}"/>
              </a:ext>
            </a:extLst>
          </p:cNvPr>
          <p:cNvSpPr txBox="1">
            <a:spLocks/>
          </p:cNvSpPr>
          <p:nvPr/>
        </p:nvSpPr>
        <p:spPr>
          <a:xfrm>
            <a:off x="1824845" y="314927"/>
            <a:ext cx="7994070" cy="52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từ ngữ chỉ hoạt động trong đoạn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303260-658A-4FDC-836D-A9E1C45BF4F2}"/>
              </a:ext>
            </a:extLst>
          </p:cNvPr>
          <p:cNvSpPr txBox="1">
            <a:spLocks/>
          </p:cNvSpPr>
          <p:nvPr/>
        </p:nvSpPr>
        <p:spPr>
          <a:xfrm>
            <a:off x="381000" y="160791"/>
            <a:ext cx="8240486" cy="57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Quan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61629-464C-42AA-BEB0-EB3DF9EB2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"/>
          <a:stretch/>
        </p:blipFill>
        <p:spPr>
          <a:xfrm>
            <a:off x="642257" y="731837"/>
            <a:ext cx="11273869" cy="59653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2357BA-23ED-4EBE-8039-C090264D2B35}"/>
              </a:ext>
            </a:extLst>
          </p:cNvPr>
          <p:cNvCxnSpPr>
            <a:cxnSpLocks/>
          </p:cNvCxnSpPr>
          <p:nvPr/>
        </p:nvCxnSpPr>
        <p:spPr>
          <a:xfrm>
            <a:off x="952995" y="661061"/>
            <a:ext cx="262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A5D71B-7DAF-42EE-BFEC-4CBC76AC3142}"/>
              </a:ext>
            </a:extLst>
          </p:cNvPr>
          <p:cNvCxnSpPr>
            <a:cxnSpLocks/>
          </p:cNvCxnSpPr>
          <p:nvPr/>
        </p:nvCxnSpPr>
        <p:spPr>
          <a:xfrm>
            <a:off x="4316680" y="661061"/>
            <a:ext cx="2465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BA504E-0F2F-446A-BCF0-6E2262A102D7}"/>
              </a:ext>
            </a:extLst>
          </p:cNvPr>
          <p:cNvSpPr txBox="1"/>
          <p:nvPr/>
        </p:nvSpPr>
        <p:spPr>
          <a:xfrm>
            <a:off x="3581400" y="3062415"/>
            <a:ext cx="17000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B3F08-3F2B-41E0-9670-852A5E9F5601}"/>
              </a:ext>
            </a:extLst>
          </p:cNvPr>
          <p:cNvSpPr txBox="1"/>
          <p:nvPr/>
        </p:nvSpPr>
        <p:spPr>
          <a:xfrm>
            <a:off x="9165771" y="3112960"/>
            <a:ext cx="17852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EB01E-A90E-4246-8EF6-C7881A49570C}"/>
              </a:ext>
            </a:extLst>
          </p:cNvPr>
          <p:cNvSpPr txBox="1"/>
          <p:nvPr/>
        </p:nvSpPr>
        <p:spPr>
          <a:xfrm>
            <a:off x="3651224" y="6126163"/>
            <a:ext cx="3228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11048-685E-4059-901A-5656A262B923}"/>
              </a:ext>
            </a:extLst>
          </p:cNvPr>
          <p:cNvSpPr txBox="1"/>
          <p:nvPr/>
        </p:nvSpPr>
        <p:spPr>
          <a:xfrm>
            <a:off x="9644743" y="6130398"/>
            <a:ext cx="17000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3C41F5E-156C-420F-B100-10A5246F7883}"/>
              </a:ext>
            </a:extLst>
          </p:cNvPr>
          <p:cNvSpPr/>
          <p:nvPr/>
        </p:nvSpPr>
        <p:spPr>
          <a:xfrm>
            <a:off x="7750629" y="160791"/>
            <a:ext cx="4332514" cy="1319650"/>
          </a:xfrm>
          <a:prstGeom prst="cloudCallout">
            <a:avLst/>
          </a:prstGeom>
          <a:solidFill>
            <a:srgbClr val="64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4BBA32E-1489-4860-B776-AFFE8C7EB48C}"/>
              </a:ext>
            </a:extLst>
          </p:cNvPr>
          <p:cNvSpPr/>
          <p:nvPr/>
        </p:nvSpPr>
        <p:spPr>
          <a:xfrm>
            <a:off x="7750629" y="149858"/>
            <a:ext cx="4332514" cy="131965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NÊU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16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195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Jokerman</vt:lpstr>
      <vt:lpstr>2_Office Theme</vt:lpstr>
      <vt:lpstr>3_Office Theme</vt:lpstr>
      <vt:lpstr>6_Office Theme</vt:lpstr>
      <vt:lpstr>Chào mừng các em  đến với tiết Tiếng Việt  - Lớp 2 -</vt:lpstr>
      <vt:lpstr>PowerPoint Presentation</vt:lpstr>
      <vt:lpstr>PowerPoint Presentation</vt:lpstr>
      <vt:lpstr>2. Tìm 3 từ ngữ chỉ hoạt động trong đoạn thơ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2021-05-27T09:39:36Z</dcterms:created>
  <dcterms:modified xsi:type="dcterms:W3CDTF">2025-12-23T02:51:04Z</dcterms:modified>
</cp:coreProperties>
</file>