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257" r:id="rId4"/>
    <p:sldId id="333" r:id="rId5"/>
    <p:sldId id="334" r:id="rId6"/>
    <p:sldId id="335" r:id="rId7"/>
    <p:sldId id="336" r:id="rId8"/>
    <p:sldId id="332" r:id="rId9"/>
    <p:sldId id="33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FE03-910B-44DC-90F8-3143C7847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FF125-8DC1-4ED9-B0E6-22AFE89DE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7F160-C9EF-4292-BC3A-B31512CD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3B968-9E56-4B74-8A60-8B0D2BA1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A803-BD20-4EFB-A15E-1578F72E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1BAF-EE42-456F-818D-766F72E4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24DD7-ACEF-4ED7-8B95-B02BC3156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4385-B3FF-43D9-8757-2B50BA26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E07D-DA6D-48E9-A216-59EE2104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FFAA-D5CB-4C18-A9F9-329D9E32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EFE8E-D57A-442B-89F2-64FBECD74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DF153-6E34-4DA9-869E-D5A1256D2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8EF2-2BD0-4227-AC82-743F2342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1BBD-7B0A-45F7-940A-F01DDA0C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C45D-7277-4285-A8CB-F2FC0B97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5DE6-BF75-48E0-B0CB-3FE36F28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BA1FE-DF12-4E40-AE42-84A212E6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600F-6751-4447-939E-26805DEF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D124C-7CF3-4471-ABA8-2023FDB0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55D6-C3B6-4CF6-A37B-9A65AF7E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1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98B6-2F80-4705-8904-40C1D1A6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C894E-31E2-426D-9262-A6EBFA66C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C2D1E-8F9C-4326-AB11-3BA38000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7E5BB-DE8A-4618-80B9-CA803E36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2ACA-2DF0-433C-9DAB-49A11009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96C6-196C-4874-BE49-117A1217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90DD5-8060-4FCD-B42D-2D10B5D4C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A8007-C5C4-493E-A04E-30818800F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9E189-DFEB-4E17-9FAD-41FFDA46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C51A-5D1C-4422-BF04-9DD1AA8E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466F6-EBD3-41D9-889E-CC7EA7DA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E3C0-2AE6-4D99-832F-7A399791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06536-BEC6-401F-9F3F-F2967A5C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4EB69-3305-4EB5-BB4F-434C839E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69C57E-1F1E-4199-80D7-7947FD65F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93013-234B-4F70-83A2-5C31291A6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23584-2E11-443A-B206-848CF562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96C77-BBC5-49D7-8C92-2F71B306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4C309-6A0E-4F20-A2F4-B313A18E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EB2A-2D50-411A-9BBA-6FCAC0F0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652E83-8EDE-4167-9E27-0A787EB2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154CF-77A5-4CA2-BBE6-C9DBB8DA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D280C-BCFF-453E-ABD5-B41969F1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1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A1E64-042D-487B-86E9-13E3CBA2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2E3F0-497D-4071-96C0-10618A31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666C1-F8E2-477A-AD6F-5BAEDC8B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7AFA-DDD2-41F3-BFA8-4E184789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FD98-A5AE-4E48-803F-63ED59B5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DFC45-03EA-4B2B-9E19-34E96DBE8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FBD29-CC0E-4D10-BFD4-3197322C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00D63-131E-4BF5-BCE0-2C36FD5F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B6FF0-BA56-4884-8553-9206805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7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4F02-5595-43EE-9FD1-FBE0691B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120FD-D0A7-48CF-BD7E-4EDD8DB76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13AFD-E525-4FC5-84D9-322953EC1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AF750-27F9-4D12-A13E-A313BA77D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B7C0D-8948-4822-990A-8AF28058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D2AEA-A651-46EF-A5FF-D5B77CBF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84DFE-CEB7-405A-80A4-4A974533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D5EDA-4D04-424F-B7EF-FEA73AC4C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67DE4-FCD0-4838-B257-5273E7BE9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DB0F-5819-440E-8B5F-646382916C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37529-F802-45AA-AB09-6DB057C64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A65D-24C7-42C2-B13B-6342C698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FB7B-B965-45FE-BB4C-65EF928A7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1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7368" cy="15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Chµo c¸c con häc sinh 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 gÆp l¹i c¸c con häc sinh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4A4A05-54BA-4504-83C9-3E34978DC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4" t="9861" r="16875" b="5556"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4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1B21B1-3F40-4F60-9C7A-A3D3BBE61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8" t="27639" r="53047" b="42917"/>
          <a:stretch/>
        </p:blipFill>
        <p:spPr>
          <a:xfrm>
            <a:off x="495300" y="271157"/>
            <a:ext cx="11201400" cy="63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4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9E100-51EB-45A0-85DA-8CB0CFB38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8" t="54861" r="50000" b="23194"/>
          <a:stretch/>
        </p:blipFill>
        <p:spPr>
          <a:xfrm>
            <a:off x="1" y="1233487"/>
            <a:ext cx="12192000" cy="46417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6E24B-4E6F-4967-AAEE-11F01CEBB672}"/>
              </a:ext>
            </a:extLst>
          </p:cNvPr>
          <p:cNvSpPr/>
          <p:nvPr/>
        </p:nvSpPr>
        <p:spPr>
          <a:xfrm>
            <a:off x="7000875" y="2962275"/>
            <a:ext cx="571500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A79FCC-2287-4928-AE21-1DB337D427A8}"/>
              </a:ext>
            </a:extLst>
          </p:cNvPr>
          <p:cNvSpPr/>
          <p:nvPr/>
        </p:nvSpPr>
        <p:spPr>
          <a:xfrm>
            <a:off x="7000875" y="3629025"/>
            <a:ext cx="571500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4A0743-B433-40D3-AF69-8A3745B97A86}"/>
              </a:ext>
            </a:extLst>
          </p:cNvPr>
          <p:cNvSpPr/>
          <p:nvPr/>
        </p:nvSpPr>
        <p:spPr>
          <a:xfrm>
            <a:off x="6991350" y="4276725"/>
            <a:ext cx="571500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97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B1D53-34E1-4F86-9A06-3D1B48B1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2" t="74444" r="62344" b="10694"/>
          <a:stretch/>
        </p:blipFill>
        <p:spPr>
          <a:xfrm>
            <a:off x="0" y="910575"/>
            <a:ext cx="12192000" cy="5036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2CA3E-37CC-4620-BAA5-B7B63E04785B}"/>
              </a:ext>
            </a:extLst>
          </p:cNvPr>
          <p:cNvSpPr txBox="1"/>
          <p:nvPr/>
        </p:nvSpPr>
        <p:spPr>
          <a:xfrm>
            <a:off x="7029450" y="2581274"/>
            <a:ext cx="200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mµu ®á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D1E5-EA65-4654-A8FD-A4FF59EA8F90}"/>
              </a:ext>
            </a:extLst>
          </p:cNvPr>
          <p:cNvSpPr txBox="1"/>
          <p:nvPr/>
        </p:nvSpPr>
        <p:spPr>
          <a:xfrm>
            <a:off x="6238875" y="3394648"/>
            <a:ext cx="2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mµu vµng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75131-E28C-4592-B868-146D61EA26CC}"/>
              </a:ext>
            </a:extLst>
          </p:cNvPr>
          <p:cNvSpPr txBox="1"/>
          <p:nvPr/>
        </p:nvSpPr>
        <p:spPr>
          <a:xfrm>
            <a:off x="6896100" y="4208022"/>
            <a:ext cx="2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mµu xanh</a:t>
            </a:r>
          </a:p>
        </p:txBody>
      </p:sp>
    </p:spTree>
    <p:extLst>
      <p:ext uri="{BB962C8B-B14F-4D97-AF65-F5344CB8AC3E}">
        <p14:creationId xmlns:p14="http://schemas.microsoft.com/office/powerpoint/2010/main" val="39892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381A7-5EDE-4B44-B040-B47F0EE59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3" t="13750" r="19297" b="32500"/>
          <a:stretch/>
        </p:blipFill>
        <p:spPr>
          <a:xfrm>
            <a:off x="2667001" y="0"/>
            <a:ext cx="66896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7ACBE-5B46-4EDC-AA52-B384DD119E66}"/>
              </a:ext>
            </a:extLst>
          </p:cNvPr>
          <p:cNvSpPr txBox="1"/>
          <p:nvPr/>
        </p:nvSpPr>
        <p:spPr>
          <a:xfrm>
            <a:off x="7362825" y="582930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4 b¹n,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239AB-5FD9-45E7-8535-0808FCDC2ABC}"/>
              </a:ext>
            </a:extLst>
          </p:cNvPr>
          <p:cNvSpPr txBox="1"/>
          <p:nvPr/>
        </p:nvSpPr>
        <p:spPr>
          <a:xfrm>
            <a:off x="8639175" y="582930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6 b¹n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B45FD9-D149-4E6A-9FC9-11D99978A787}"/>
              </a:ext>
            </a:extLst>
          </p:cNvPr>
          <p:cNvSpPr txBox="1"/>
          <p:nvPr/>
        </p:nvSpPr>
        <p:spPr>
          <a:xfrm>
            <a:off x="6803950" y="6238875"/>
            <a:ext cx="174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10 b¹n</a:t>
            </a:r>
          </a:p>
        </p:txBody>
      </p:sp>
    </p:spTree>
    <p:extLst>
      <p:ext uri="{BB962C8B-B14F-4D97-AF65-F5344CB8AC3E}">
        <p14:creationId xmlns:p14="http://schemas.microsoft.com/office/powerpoint/2010/main" val="27189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68458-AADD-41AF-BC21-6B088281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53" t="65556" r="19219" b="11944"/>
          <a:stretch/>
        </p:blipFill>
        <p:spPr>
          <a:xfrm>
            <a:off x="0" y="752707"/>
            <a:ext cx="12192000" cy="5352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F9F1E-9A92-43BA-B549-ECB741E18F57}"/>
              </a:ext>
            </a:extLst>
          </p:cNvPr>
          <p:cNvSpPr txBox="1"/>
          <p:nvPr/>
        </p:nvSpPr>
        <p:spPr>
          <a:xfrm>
            <a:off x="3790950" y="1952625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2 viªn g¹ch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E38A1-D3EA-4FA1-8620-A02E6FA49E69}"/>
              </a:ext>
            </a:extLst>
          </p:cNvPr>
          <p:cNvSpPr txBox="1"/>
          <p:nvPr/>
        </p:nvSpPr>
        <p:spPr>
          <a:xfrm>
            <a:off x="3790950" y="2484715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4 viªn g¹ch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A7939-DE22-4FCE-8D02-7FB3DEA41E34}"/>
              </a:ext>
            </a:extLst>
          </p:cNvPr>
          <p:cNvSpPr txBox="1"/>
          <p:nvPr/>
        </p:nvSpPr>
        <p:spPr>
          <a:xfrm>
            <a:off x="2971800" y="3073723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3 viªn g¹ch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FE30C-A2CE-47D7-AE66-D755CEE6398C}"/>
              </a:ext>
            </a:extLst>
          </p:cNvPr>
          <p:cNvSpPr txBox="1"/>
          <p:nvPr/>
        </p:nvSpPr>
        <p:spPr>
          <a:xfrm>
            <a:off x="3162300" y="3659224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9 viªn g¹ch</a:t>
            </a:r>
          </a:p>
        </p:txBody>
      </p:sp>
    </p:spTree>
    <p:extLst>
      <p:ext uri="{BB962C8B-B14F-4D97-AF65-F5344CB8AC3E}">
        <p14:creationId xmlns:p14="http://schemas.microsoft.com/office/powerpoint/2010/main" val="8941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BE1C8-ACA5-4E68-A2F0-EAA3A698216C}"/>
              </a:ext>
            </a:extLst>
          </p:cNvPr>
          <p:cNvSpPr txBox="1"/>
          <p:nvPr/>
        </p:nvSpPr>
        <p:spPr>
          <a:xfrm>
            <a:off x="571500" y="533400"/>
            <a:ext cx="10934700" cy="38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.VnAvant" panose="020B7200000000000000" pitchFamily="34" charset="0"/>
              </a:rPr>
              <a:t>DÆn dß: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latin typeface=".VnAvant" panose="020B7200000000000000" pitchFamily="34" charset="0"/>
              </a:rPr>
              <a:t>Lµm vë BT To¸n (trang 90,91 )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latin typeface=".VnAvant" panose="020B7200000000000000" pitchFamily="34" charset="0"/>
              </a:rPr>
              <a:t>ChuÈn bÞ bµi: VÞ trÝ, ®Þnh h­</a:t>
            </a:r>
            <a:r>
              <a:rPr lang="en-US" sz="3600">
                <a:latin typeface=".VnAvant" panose="020B7200000000000000" pitchFamily="34" charset="0"/>
              </a:rPr>
              <a:t>ư</a:t>
            </a:r>
            <a:r>
              <a:rPr lang="en-US" sz="3200">
                <a:latin typeface=".VnAvant" panose="020B7200000000000000" pitchFamily="34" charset="0"/>
              </a:rPr>
              <a:t>íng trong kh«ng gian (trang 98, 99).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2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9D22E-E811-4889-B34B-01BD3549D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8" t="9584" r="16719" b="5417"/>
          <a:stretch/>
        </p:blipFill>
        <p:spPr>
          <a:xfrm>
            <a:off x="933450" y="0"/>
            <a:ext cx="1032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0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85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8</cp:revision>
  <dcterms:created xsi:type="dcterms:W3CDTF">2021-12-28T15:59:19Z</dcterms:created>
  <dcterms:modified xsi:type="dcterms:W3CDTF">2025-12-20T04:08:52Z</dcterms:modified>
</cp:coreProperties>
</file>