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56" r:id="rId3"/>
    <p:sldId id="333" r:id="rId4"/>
    <p:sldId id="334" r:id="rId5"/>
    <p:sldId id="335" r:id="rId6"/>
    <p:sldId id="336" r:id="rId7"/>
    <p:sldId id="338" r:id="rId8"/>
    <p:sldId id="337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12-30T16:14:35.131"/>
    </inkml:context>
    <inkml:brush xml:id="br0">
      <inkml:brushProperty name="width" value="0.05292" units="cm"/>
      <inkml:brushProperty name="height" value="0.10583" units="cm"/>
      <inkml:brushProperty name="color" value="#0000FF"/>
      <inkml:brushProperty name="tip" value="rectangle"/>
      <inkml:brushProperty name="rasterOp" value="maskPen"/>
      <inkml:brushProperty name="fitToCurve" value="1"/>
    </inkml:brush>
  </inkml:definitions>
  <inkml:trace contextRef="#ctx0" brushRef="#br0">881 90 0,'0'-26'250,"-26"26"-78,-1 0-157,27-27 1,-26 1 0,-1 26 202,1 0-202,-1 0-16,-25 0 0,25 0 16,-26 0-16,27 0 15,-1 0 220,1 0-220,-1 0 1,27 26-16,-26-26 203,-1 27-125,27-1-62,0 1 109,-26-27-125,0 0 15,-1 0-15,27 26 47,0 0-47,-26-26 63,-1 0-48,1 0 1,26 27 93,0-1-109,0 1 16,-27-27 0,1 0-1,26 26 17,-27-26-17,1 0-15,26 27 16,-27-27-16,1 26 78,-1 1-62,1-27-1,0 0-15,26 26 16,0 1-1,0-1 32,-27-26-47,27 27 16,0-1-16,0 0 78,0 1-78,0-1 16,0 1-1,0-1 1,0 1 0,0-1-1,0 1-15,0-1 47,27-26-47,-27 27 0,26-27 16,-26 26 31,0 0-47,0 1 93,0-1-93,26-26 16,-26 27 46,0-1-15,0 1-31,27-27-16,-27 26 31,0 1 32,26-27-48,1 0 1,-1 0 0,-26 26-16,27-26 93,-1 0-93,-26 27 16,27-1-16,-1-26 16,1 0-16,-1 0 218,1 0-202,-1 0-16,0 0 16,1 0-16,-1 0 62,1 0-46,-1 0 15,1 0-31,-1-26 16,1 26 46,-27-27-46,26 27 31,1-26-47,25 26 0,-25 0 0,-1-27 15,1 1-15,-1 26 0,-26-27 16,27 27-16,-1 0 219,1-26-219,-1 26 93,-26-27-93,0 1 0,0-1 188,27 27-173,-27-26-15,0 0 63,0-1-1,0 1-46,0-1 15,0 1 63,0-1-78,0 1 124,0-1-140,0 1 63,0-1-48,0 1 64,0 0-64,0-1 63,0 1-78,0-1 16,0 1 109,0-1-63,-27 27-30,27-26 93,-26 26-125,-1 0 15,27-27-15,0 1 16,0-1 78,-26 27-63,-1-26 219,1 26-250,26-27 31,0 1 344,0 0-359,-27 26 187,1 0-203,26-27 687,-27 27-687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12-30T16:15:03.894"/>
    </inkml:context>
    <inkml:brush xml:id="br0">
      <inkml:brushProperty name="width" value="0.05292" units="cm"/>
      <inkml:brushProperty name="height" value="0.10583" units="cm"/>
      <inkml:brushProperty name="color" value="#0000FF"/>
      <inkml:brushProperty name="tip" value="rectangle"/>
      <inkml:brushProperty name="rasterOp" value="maskPen"/>
      <inkml:brushProperty name="fitToCurve" value="1"/>
    </inkml:brush>
  </inkml:definitions>
  <inkml:trace contextRef="#ctx0" brushRef="#br0">881 90 0,'0'-26'250,"-26"26"-78,-1 0-157,27-27 1,-26 1 0,-1 26 202,1 0-202,-1 0-16,-25 0 0,25 0 16,-26 0-16,27 0 15,-1 0 220,1 0-220,-1 0 1,27 26-16,-26-26 203,-1 27-125,27-1-62,0 1 109,-26-27-125,0 0 15,-1 0-15,27 26 47,0 0-47,-26-26 63,-1 0-48,1 0 1,26 27 93,0-1-109,0 1 16,-27-27 0,1 0-1,26 26 17,-27-26-17,1 0-15,26 27 16,-27-27-16,1 26 78,-1 1-62,1-27-1,0 0-15,26 26 16,0 1-1,0-1 32,-27-26-47,27 27 16,0-1-16,0 0 78,0 1-78,0-1 16,0 1-1,0-1 1,0 1 0,0-1-1,0 1-15,0-1 47,27-26-47,-27 27 0,26-27 16,-26 26 31,0 0-47,0 1 93,0-1-93,26-26 16,-26 27 46,0-1-15,0 1-31,27-27-16,-27 26 31,0 1 32,26-27-48,1 0 1,-1 0 0,-26 26-16,27-26 93,-1 0-93,-26 27 16,27-1-16,-1-26 16,1 0-16,-1 0 218,1 0-202,-1 0-16,0 0 16,1 0-16,-1 0 62,1 0-46,-1 0 15,1 0-31,-1-26 16,1 26 46,-27-27-46,26 27 31,1-26-47,25 26 0,-25 0 0,-1-27 15,1 1-15,-1 26 0,-26-27 16,27 27-16,-1 0 219,1-26-219,-1 26 93,-26-27-93,0 1 0,0-1 188,27 27-173,-27-26-15,0 0 63,0-1-1,0 1-46,0-1 15,0 1 63,0-1-78,0 1 124,0-1-140,0 1 63,0-1-48,0 1 64,0 0-64,0-1 63,0 1-78,0-1 16,0 1 109,0-1-63,-27 27-30,27-26 93,-26 26-125,-1 0 15,27-27-15,0 1 16,0-1 78,-26 27-63,-1-26 219,1 26-250,26-27 31,0 1 344,0 0-359,-27 26 187,1 0-203,26-27 687,-27 27-687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12-30T16:15:10.195"/>
    </inkml:context>
    <inkml:brush xml:id="br0">
      <inkml:brushProperty name="width" value="0.05292" units="cm"/>
      <inkml:brushProperty name="height" value="0.10583" units="cm"/>
      <inkml:brushProperty name="color" value="#0000FF"/>
      <inkml:brushProperty name="tip" value="rectangle"/>
      <inkml:brushProperty name="rasterOp" value="maskPen"/>
      <inkml:brushProperty name="fitToCurve" value="1"/>
    </inkml:brush>
  </inkml:definitions>
  <inkml:trace contextRef="#ctx0" brushRef="#br0">1032 105 0,'0'-30'250,"-30"30"-78,-2 0-157,32-32 1,-30 2 0,-2 30 202,2 0-202,-2 0-16,-29 0 0,29 0 16,-30 0-16,32 0 15,-2 0 220,2 0-220,-2 0 1,32 30-16,-30-30 203,-2 32-125,32-2-62,0 2 109,-30-32-125,-1 0 15,-1 0-15,32 31 47,0-1-47,-30-30 63,-2 0-48,2 0 1,30 32 93,0-2-109,0 2 16,-32-32 0,2 0-1,30 30 17,-32-30-17,2 0-15,30 32 16,-32-32-16,2 30 78,-2 2-62,1-32-1,1 0-15,30 30 16,0 2-1,0-1 32,-32-31-47,32 31 16,0 0-16,0-1 78,0 2-78,0-2 16,0 2-1,0-2 1,0 2 0,0-2-1,0 2-15,0-2 47,32-30-47,-32 32 0,30-32 16,-30 31 31,0-1-47,0 2 93,0-2-93,31-30 16,-31 32 46,0-2-15,0 2-31,32-32-16,-32 30 31,0 2 32,30-32-48,2 0 1,-2 0 0,-30 30-16,32-30 93,-2 0-93,-30 32 16,32-1-16,-2-31 16,2 0-16,-2 0 218,2 0-202,-1 0-16,-1 0 16,2 0-16,-2 0 62,2 0-46,-2 0 15,2 0-31,-2-31 16,2 31 46,-32-32-46,30 32 31,2-30-47,29 30 0,-29 0 0,-2-32 15,2 2-15,-2 30 0,-30-32 16,32 32-16,-2 0 219,2-30-219,-2 30 93,-30-32-93,0 2 0,0-2 188,32 32-173,-32-30-15,0-1 63,0-1-1,0 2-46,0-2 15,0 2 63,0-2-78,0 2 124,0-2-140,0 2 63,0-2-48,0 2 64,0-1-64,0 0 63,0 0-78,0-1 16,0 2 109,0-2-63,-32 32-30,32-30 93,-30 30-125,-2 0 15,32-32-15,0 2 16,0-2 78,-30 32-63,-2-30 219,2 30-250,30-32 31,0 2 344,0-1-359,-32 31 187,2 0-203,30-32 687,-32 32-687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12-30T16:16:41.171"/>
    </inkml:context>
    <inkml:brush xml:id="br0">
      <inkml:brushProperty name="width" value="0.05292" units="cm"/>
      <inkml:brushProperty name="height" value="0.10583" units="cm"/>
      <inkml:brushProperty name="color" value="#0000FF"/>
      <inkml:brushProperty name="tip" value="rectangle"/>
      <inkml:brushProperty name="rasterOp" value="maskPen"/>
      <inkml:brushProperty name="fitToCurve" value="1"/>
    </inkml:brush>
  </inkml:definitions>
  <inkml:trace contextRef="#ctx0" brushRef="#br0">876 143 0,'0'-26'297,"0"-1"-282,-26 27-15,26-26 16,-27-1 78,1 27-94,-1 0 93,1 0-46,-1 0-31,1 0-16,-1 0 15,27-26-15,-26 26 16,-1 0 250,1 0-251,-1 0 110,1 0-125,0 0 78,-1 0-46,1 0-32,-1 0 47,1 0-32,-1 0 63,1 0 32,-1 0-110,1 0 31,26 26 63,-27-26-79,27 27-15,-26-27 16,0 0 0,26 26-1,0 1-15,-27-27 16,1 26-16,-1-26 15,27 27 48,0-1-47,0 0-1,-26-26-15,26 27 0,-27-27 0,27 26 63,0 1-63,0-1 15,-26-26-15,26 27 110,0-1-95,-27-26 17,1 0-32,26 27 0,0-1 15,0 1 1,0-1-16,0 1 15,0-1 95,0 0-110,0 1 0,0-1 15,0 1 17,26-27 15,-26 26-32,27 1 1,-27-1-16,26 1 62,1-1-62,-27 1 47,0-1-47,26 0 16,1-26-1,-1 27 32,-26-1-31,0 1 0,27-27-1,-1 0 1,0 0 171,1 0-124,-1 0-63,-26 26 15,27-26-15,-1 0 16,1 0-16,-1 0 125,1 0-109,-1 0 46,1 0-46,-1 0-1,0 0-15,1 0 79,-1 0-64,1 0-15,-1 0 47,1 0-16,-1 0 32,1 0-16,-1 0 31,-26-26-78,27 26 15,-27-27 1,26 27-16,-26-26 0,27 26 16,-27-27-16,0 1 140,0 0-124,26 26 15,-26-27-15,26 1-1,-26-1 142,0 1-157,27 26 0,-27-27 15,26 27-15,-26-26 110,0-1-79,27 27-15,-27-26 140,0-1-125,0 1-15,26 26-16,1 0 15,-27-26-15,0-1 47,0 1 16,0-1-48,0 1-15,0-1 47,0 1 31,0-1 79,0 1-142,0-1-15,-27 1 0,1 26 16,26-27-16,0 1 15,-27 26 204,1 0-203,-1-26-16,1 26 62,26-27 313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12-30T16:16:50.793"/>
    </inkml:context>
    <inkml:brush xml:id="br0">
      <inkml:brushProperty name="width" value="0.05292" units="cm"/>
      <inkml:brushProperty name="height" value="0.10583" units="cm"/>
      <inkml:brushProperty name="color" value="#0000FF"/>
      <inkml:brushProperty name="tip" value="rectangle"/>
      <inkml:brushProperty name="rasterOp" value="maskPen"/>
      <inkml:brushProperty name="fitToCurve" value="1"/>
    </inkml:brush>
  </inkml:definitions>
  <inkml:trace contextRef="#ctx0" brushRef="#br0">876 143 0,'0'-26'297,"0"-1"-282,-26 27-15,26-26 16,-27-1 78,1 27-94,-1 0 93,1 0-46,-1 0-31,1 0-16,-1 0 15,27-26-15,-26 26 16,-1 0 250,1 0-251,-1 0 110,1 0-125,0 0 78,-1 0-46,1 0-32,-1 0 47,1 0-32,-1 0 63,1 0 32,-1 0-110,1 0 31,26 26 63,-27-26-79,27 27-15,-26-27 16,0 0 0,26 26-1,0 1-15,-27-27 16,1 26-16,-1-26 15,27 27 48,0-1-47,0 0-1,-26-26-15,26 27 0,-27-27 0,27 26 63,0 1-63,0-1 15,-26-26-15,26 27 110,0-1-95,-27-26 17,1 0-32,26 27 0,0-1 15,0 1 1,0-1-16,0 1 15,0-1 95,0 0-110,0 1 0,0-1 15,0 1 17,26-27 15,-26 26-32,27 1 1,-27-1-16,26 1 62,1-1-62,-27 1 47,0-1-47,26 0 16,1-26-1,-1 27 32,-26-1-31,0 1 0,27-27-1,-1 0 1,0 0 171,1 0-124,-1 0-63,-26 26 15,27-26-15,-1 0 16,1 0-16,-1 0 125,1 0-109,-1 0 46,1 0-46,-1 0-1,0 0-15,1 0 79,-1 0-64,1 0-15,-1 0 47,1 0-16,-1 0 32,1 0-16,-1 0 31,-26-26-78,27 26 15,-27-27 1,26 27-16,-26-26 0,27 26 16,-27-27-16,0 1 140,0 0-124,26 26 15,-26-27-15,26 1-1,-26-1 142,0 1-157,27 26 0,-27-27 15,26 27-15,-26-26 110,0-1-79,27 27-15,-27-26 140,0-1-125,0 1-15,26 26-16,1 0 15,-27-26-15,0-1 47,0 1 16,0-1-48,0 1-15,0-1 47,0 1 31,0-1 79,0 1-142,0-1-15,-27 1 0,1 26 16,26-27-16,0 1 15,-27 26 204,1 0-203,-1-26-16,1 26 62,26-27 313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12-31T07:15:48.276"/>
    </inkml:context>
    <inkml:brush xml:id="br0">
      <inkml:brushProperty name="width" value="0.10583" units="cm"/>
      <inkml:brushProperty name="height" value="0.21167" units="cm"/>
      <inkml:brushProperty name="color" value="#0000FF"/>
      <inkml:brushProperty name="tip" value="rectangle"/>
      <inkml:brushProperty name="rasterOp" value="maskPen"/>
      <inkml:brushProperty name="fitToCurve" value="1"/>
    </inkml:brush>
  </inkml:definitions>
  <inkml:trace contextRef="#ctx0" brushRef="#br0">1208 137 0,'0'-27'313,"0"1"-298,-27 0 64,1 26-64,-1-27 1,27 1-16,-26 26 156,0 0 469,-1 0-609,1 0-16,-1 0 0,1 0 203,-1 0-188,1 0-15,-1 0 16,1 0-16,-1 0 172,1 0-156,-1 0-1,1 0-15,0 0 63,-1 0-63,1 0 15,-1 0-15,27 26 16,-26-26 46,-1 0 1,1 0-63,26 27 16,-27-27 62,1 0-63,-1 26 1,27 0-16,0 1 31,-26-27 16,0 0-31,-1 0-16,27 26 15,-26-26 63,-1 0-78,1 0 16,26 27 78,-27-27-63,1 0-15,26 26 46,-27-26-46,27 27-16,-26-27 0,26 26 15,-27-26 64,27 27-64,-26-27-15,-1 0 16,27 26-1,0 1 1,0-1 0,-26-26-1,0 0-15,-1 27 78,27-1-78,0 0 0,-26-26 32,26 27-32,-27-27 0,27 26 0,0 1 15,0-1 1,0 1-16,0-1 109,0 1-109,0-1 16,0 1 0,0-1-16,0 0 0,0 1 15,0-1 1,0 1 78,0-1-94,0 1 15,0-1-15,0 1 63,0-1-48,0 1-15,27-27 63,-1 26-63,-26 1 47,27-1-47,-1-26 15,-26 26 1,26-26-16,-26 27 0,0-1 16,0 1-16,0-1 46,27-26 1,-27 27-47,26-27 32,-26 26-17,27-26 16,-27 27-31,26-27 0,-26 26 0,27 1 16,-1-1 62,-26 0-62,27-26-1,-1 27 17,1-1-17,-1 1-15,1-27 16,-1 0-16,-26 26 16,26-26-16,1 27 0,-1-27 15,1 0-15,-27 26 16,26 1-16,1-27 15,-1 0 64,1 0-64,-1 0-15,27 0 0,-27 0 0,1 0 16,-1 0-16,1 0 187,-1 0-187,1 0 16,-1 0 62,1 0-62,-27-27 140,0 1-140,26 26-1,-26-27 48,27 1-48,-1 26-15,-26-27 16,0 1 78,27 26-79,-27-27-15,0 1 32,0 0-32,26 26 31,-26-27-31,0 1 15,26 26-15,-26-27 16,27 1 109,-27-1-125,26 27 16,-26-26 140,0-1-125,27 27-31,-27-26 0,26-1 16,1 27-16,-27-26 62,0 0-46,26 26 0,-26-27 124,0 1-140,27-1 16,-27 1 15,26 26-15,1 0-16,-27-27 62,0 1-46,0-1-1,26 27-15,-26-26 47,0-1 0,0 1-31,26 26-1,-26-27 1,0 1 78,0 0-16,0-1-62,0 1-16,0-1 15,0 1-15,0-1 31,0 1-31,0-1 16,0 1 47,0-1-48,-26 1 1,26 0-16,0-1 0,-26 1 15,-1-1-15,27 1 32,0-1-32,0 1 15,0-1-15,0 1 16,0-1-16,0 1 187,0-1-171,0 1 0,-26 26-1,26-26-15,0-1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7D63E-ED92-4729-A679-5BDA05FEF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8C0B8-2DD8-46F5-8F7C-6FEE4E09D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36368-12B1-41C0-BA77-F4C87A34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3DEF-74EE-49B2-B3FC-F1B4CC1A7A4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023FD-6114-475B-8C12-A0EF83FA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68C29-084E-4862-B031-7EA910995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D266-3A00-4C3A-9E38-EA2EE7D24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8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257D6-2142-4B09-893B-C924E39B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5E643-4ABB-4A24-9F12-0FCDFD4E2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69E6F-3104-4907-955E-CF67BC4DF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3DEF-74EE-49B2-B3FC-F1B4CC1A7A4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E5D8A-1A34-468F-B7AC-5022BFB2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962F8-32F6-4044-9D04-563775BE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D266-3A00-4C3A-9E38-EA2EE7D24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1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9857D9-86CD-415A-944F-A2AB7DE44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6143A-A845-4FC7-8B15-09C6BD161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42259-D0E3-424E-BA32-23C47B853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3DEF-74EE-49B2-B3FC-F1B4CC1A7A4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8BCFB-0B87-455D-B4F7-7E2AF41A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61A9C-01C6-4130-B73C-5EC109C3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D266-3A00-4C3A-9E38-EA2EE7D24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537A0-CD2F-4616-8A3E-A9286FDDA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E69DA-2042-41F0-891B-51121239F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35438-B8F0-45C3-8BA6-D03E440F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3DEF-74EE-49B2-B3FC-F1B4CC1A7A4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51407-F347-467E-8D65-7105464F3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5AE9F-2C96-426A-83DB-7ABCB643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D266-3A00-4C3A-9E38-EA2EE7D24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9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33B65-4F69-4EDD-B75B-0BC085C8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9B52E-3563-4019-BCC7-8DFF282B8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9144B-8FCA-48A1-922B-85DB02ED4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3DEF-74EE-49B2-B3FC-F1B4CC1A7A4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EB03D-57DD-4088-8446-8FE40823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A1C05-AC46-4C3C-A267-648DA8E0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D266-3A00-4C3A-9E38-EA2EE7D24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8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32DA8-3E7B-423D-B5E6-FF8B87C1C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AD31C-2908-436B-9845-CA56B9722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0BABB-D533-4C16-A554-8BD8E2C1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11F9F-512D-4F7D-968D-EF94BF019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3DEF-74EE-49B2-B3FC-F1B4CC1A7A4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D2F8C-7168-4BC9-AE48-5579F0AA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7B186-3003-49ED-9C67-88A65CC5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D266-3A00-4C3A-9E38-EA2EE7D24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9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A7D85-3C64-4B3B-BE43-B2292E00E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AF510-F0E2-44B3-994D-BF8F14B1E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EF12DE-714C-499D-9F40-2945A8339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7AFF34-9620-463F-B7CD-C5C864298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9EDC6-729F-4CC6-8EBD-BC829E6C9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F18306-323B-428E-8B84-D431B96C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3DEF-74EE-49B2-B3FC-F1B4CC1A7A4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AAC9A2-FFC3-450F-AFE0-E5A802A0E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9881F2-FAE0-45B3-BF85-3E3C8B5C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D266-3A00-4C3A-9E38-EA2EE7D24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9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CD02-E611-4092-814C-1CCE5CA92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4A04F-699F-48BF-8FDA-79D37DD4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3DEF-74EE-49B2-B3FC-F1B4CC1A7A4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AD4EB-196B-4FC9-BCC3-9EC508B3B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B1039-6073-427E-98B6-F376F9C21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D266-3A00-4C3A-9E38-EA2EE7D24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2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765AFD-2F8A-464A-B7F9-16592D8F6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3DEF-74EE-49B2-B3FC-F1B4CC1A7A4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C72803-D5C2-4723-8888-7EA41FD46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6CAB2-E602-47CB-BBB1-E5A48BF6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D266-3A00-4C3A-9E38-EA2EE7D24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8D04-F6A2-4483-AE69-F3EDDD491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40739-63D6-495B-8760-95B2CF6B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CC2FA-691F-4E33-B6D3-E4D261B1A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271B1-61F8-4441-81D9-65122CC5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3DEF-74EE-49B2-B3FC-F1B4CC1A7A4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7BFD0-AFA3-4157-8480-D5C33CE68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EC055-D63C-4839-9F31-636D7CFE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D266-3A00-4C3A-9E38-EA2EE7D24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FAB7D-D8B3-4BF2-B724-586E62AFC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797051-86B6-418D-9BC0-DD2868A7E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388E4-9120-4492-B0E7-ADD876328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E2A1D-E7D1-4965-9938-330642329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3DEF-74EE-49B2-B3FC-F1B4CC1A7A4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C8177-16A6-4630-B930-DB266CE62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99D77-B1E1-4303-BC28-3FB0D84F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D266-3A00-4C3A-9E38-EA2EE7D24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2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A927A2-097F-4068-BEF7-E83FC655C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54C5C-5655-4F1E-98EF-BD0291FA4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5D77E-5046-48DD-877A-757BD87EF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43DEF-74EE-49B2-B3FC-F1B4CC1A7A4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F5208-567F-41BE-B0F7-FE9DA2006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63B7B-DDD5-4ACE-8107-7F76A08BF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D266-3A00-4C3A-9E38-EA2EE7D24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8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10" Type="http://schemas.openxmlformats.org/officeDocument/2006/relationships/customXml" Target="../ink/ink5.xml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D2F15E-E19E-479D-81CB-501F0E6A1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83DC40-BDAE-493B-8B58-128ED9F64BB3}"/>
              </a:ext>
            </a:extLst>
          </p:cNvPr>
          <p:cNvSpPr txBox="1"/>
          <p:nvPr/>
        </p:nvSpPr>
        <p:spPr>
          <a:xfrm>
            <a:off x="2390775" y="2285821"/>
            <a:ext cx="7410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00FF"/>
                </a:solidFill>
                <a:latin typeface=".VnAvant" panose="020B7200000000000000" pitchFamily="34" charset="0"/>
              </a:rPr>
              <a:t>Chµo c¸c con häc sinh </a:t>
            </a:r>
          </a:p>
          <a:p>
            <a:pPr algn="ctr"/>
            <a:r>
              <a:rPr lang="en-US" sz="4800" b="1">
                <a:solidFill>
                  <a:srgbClr val="0000FF"/>
                </a:solidFill>
                <a:latin typeface=".VnAvant" panose="020B7200000000000000" pitchFamily="34" charset="0"/>
              </a:rPr>
              <a:t>líp 1A4</a:t>
            </a:r>
          </a:p>
        </p:txBody>
      </p:sp>
    </p:spTree>
    <p:extLst>
      <p:ext uri="{BB962C8B-B14F-4D97-AF65-F5344CB8AC3E}">
        <p14:creationId xmlns:p14="http://schemas.microsoft.com/office/powerpoint/2010/main" val="251674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625EE6-41F6-4AB4-B185-91DC3353DC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56" t="10138" r="16797" b="6112"/>
          <a:stretch/>
        </p:blipFill>
        <p:spPr>
          <a:xfrm>
            <a:off x="1047750" y="0"/>
            <a:ext cx="10096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CA9A88-59EF-4CC4-96FF-50D5F10A6F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22" t="24444" r="53125" b="29861"/>
          <a:stretch/>
        </p:blipFill>
        <p:spPr>
          <a:xfrm>
            <a:off x="2166719" y="0"/>
            <a:ext cx="7858561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D7D0F6-34C1-45B0-8B86-1A30E99EB0ED}"/>
                  </a:ext>
                </a:extLst>
              </p14:cNvPr>
              <p14:cNvContentPartPr/>
              <p14:nvPr/>
            </p14:nvContentPartPr>
            <p14:xfrm>
              <a:off x="4378590" y="3644220"/>
              <a:ext cx="349560" cy="389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D7D0F6-34C1-45B0-8B86-1A30E99EB0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69230" y="3625140"/>
                <a:ext cx="36828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BAECA83-9D87-41BD-8AA6-96F525001194}"/>
                  </a:ext>
                </a:extLst>
              </p14:cNvPr>
              <p14:cNvContentPartPr/>
              <p14:nvPr/>
            </p14:nvContentPartPr>
            <p14:xfrm>
              <a:off x="8445765" y="3648885"/>
              <a:ext cx="349560" cy="389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BAECA83-9D87-41BD-8AA6-96F5250011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36405" y="3629805"/>
                <a:ext cx="36828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9E0969-F95E-4AE4-9002-65DDC18B4C54}"/>
                  </a:ext>
                </a:extLst>
              </p14:cNvPr>
              <p14:cNvContentPartPr/>
              <p14:nvPr/>
            </p14:nvContentPartPr>
            <p14:xfrm>
              <a:off x="6655065" y="5344335"/>
              <a:ext cx="409570" cy="45639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9E0969-F95E-4AE4-9002-65DDC18B4C5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45708" y="5325244"/>
                <a:ext cx="428285" cy="494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D6E1114-7623-4273-A26D-9E963C7FFCFE}"/>
                  </a:ext>
                </a:extLst>
              </p14:cNvPr>
              <p14:cNvContentPartPr/>
              <p14:nvPr/>
            </p14:nvContentPartPr>
            <p14:xfrm>
              <a:off x="6704580" y="3682290"/>
              <a:ext cx="375120" cy="352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D6E1114-7623-4273-A26D-9E963C7FFC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95220" y="3663210"/>
                <a:ext cx="39384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A5A1E08-F8F0-4B8B-BBE9-8C3F44207697}"/>
                  </a:ext>
                </a:extLst>
              </p14:cNvPr>
              <p14:cNvContentPartPr/>
              <p14:nvPr/>
            </p14:nvContentPartPr>
            <p14:xfrm>
              <a:off x="8607765" y="5396490"/>
              <a:ext cx="375120" cy="352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A5A1E08-F8F0-4B8B-BBE9-8C3F4420769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98405" y="5377410"/>
                <a:ext cx="393840" cy="38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75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B39CB2-08C9-4D25-B3CA-9659A8D22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67222" r="54922" b="12639"/>
          <a:stretch/>
        </p:blipFill>
        <p:spPr>
          <a:xfrm>
            <a:off x="0" y="914400"/>
            <a:ext cx="10353675" cy="42529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E61BF8-342F-4351-B6FF-93009EC3946A}"/>
              </a:ext>
            </a:extLst>
          </p:cNvPr>
          <p:cNvSpPr txBox="1"/>
          <p:nvPr/>
        </p:nvSpPr>
        <p:spPr>
          <a:xfrm>
            <a:off x="9553575" y="280035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</a:rPr>
              <a:t>5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9032F-8596-419E-AFB4-E210324AA5F8}"/>
              </a:ext>
            </a:extLst>
          </p:cNvPr>
          <p:cNvSpPr txBox="1"/>
          <p:nvPr/>
        </p:nvSpPr>
        <p:spPr>
          <a:xfrm>
            <a:off x="10058400" y="3272821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</a:rPr>
              <a:t>6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90600D-6FFE-4F72-9948-84E90769EC94}"/>
              </a:ext>
            </a:extLst>
          </p:cNvPr>
          <p:cNvSpPr txBox="1"/>
          <p:nvPr/>
        </p:nvSpPr>
        <p:spPr>
          <a:xfrm>
            <a:off x="9324975" y="3796041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44456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E6AB68-2236-4269-8C8F-F3CE5B3EB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47" t="14027" r="19219" b="52362"/>
          <a:stretch/>
        </p:blipFill>
        <p:spPr>
          <a:xfrm>
            <a:off x="304799" y="0"/>
            <a:ext cx="1096712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9ADB9A-E483-4E56-90E2-C372B6C0FB4F}"/>
              </a:ext>
            </a:extLst>
          </p:cNvPr>
          <p:cNvSpPr txBox="1"/>
          <p:nvPr/>
        </p:nvSpPr>
        <p:spPr>
          <a:xfrm>
            <a:off x="3409950" y="23431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</a:rPr>
              <a:t>8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2D7388-6048-4E81-902C-11051D4012D1}"/>
              </a:ext>
            </a:extLst>
          </p:cNvPr>
          <p:cNvSpPr txBox="1"/>
          <p:nvPr/>
        </p:nvSpPr>
        <p:spPr>
          <a:xfrm>
            <a:off x="8343900" y="302895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</a:rPr>
              <a:t>8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051D573-8B75-44AE-B7DC-0F6B6344E0CA}"/>
                  </a:ext>
                </a:extLst>
              </p14:cNvPr>
              <p14:cNvContentPartPr/>
              <p14:nvPr/>
            </p14:nvContentPartPr>
            <p14:xfrm>
              <a:off x="1393995" y="1665210"/>
              <a:ext cx="511560" cy="565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051D573-8B75-44AE-B7DC-0F6B6344E0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4915" y="1627050"/>
                <a:ext cx="549360" cy="64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359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4BB1D0-0EB5-4481-A085-DF89C42E4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10" t="47500" r="19375" b="12361"/>
          <a:stretch/>
        </p:blipFill>
        <p:spPr>
          <a:xfrm>
            <a:off x="1765255" y="0"/>
            <a:ext cx="8661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39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>
            <a:extLst>
              <a:ext uri="{FF2B5EF4-FFF2-40B4-BE49-F238E27FC236}">
                <a16:creationId xmlns:a16="http://schemas.microsoft.com/office/drawing/2014/main" id="{78DF1E17-12B9-468E-A331-1F03EEEB7A93}"/>
              </a:ext>
            </a:extLst>
          </p:cNvPr>
          <p:cNvSpPr/>
          <p:nvPr/>
        </p:nvSpPr>
        <p:spPr>
          <a:xfrm>
            <a:off x="4719637" y="3095625"/>
            <a:ext cx="1552575" cy="1362075"/>
          </a:xfrm>
          <a:prstGeom prst="cube">
            <a:avLst/>
          </a:prstGeom>
          <a:solidFill>
            <a:schemeClr val="accent2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15801DD0-A78C-4F0C-AD16-AC8D7C7E95E4}"/>
              </a:ext>
            </a:extLst>
          </p:cNvPr>
          <p:cNvSpPr/>
          <p:nvPr/>
        </p:nvSpPr>
        <p:spPr>
          <a:xfrm>
            <a:off x="5938837" y="3095624"/>
            <a:ext cx="1552575" cy="1362075"/>
          </a:xfrm>
          <a:prstGeom prst="cube">
            <a:avLst/>
          </a:prstGeom>
          <a:solidFill>
            <a:schemeClr val="accent2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142F3787-0270-47AA-85CD-60E8F7225062}"/>
              </a:ext>
            </a:extLst>
          </p:cNvPr>
          <p:cNvSpPr/>
          <p:nvPr/>
        </p:nvSpPr>
        <p:spPr>
          <a:xfrm>
            <a:off x="4376737" y="3438525"/>
            <a:ext cx="1552575" cy="1362075"/>
          </a:xfrm>
          <a:prstGeom prst="cube">
            <a:avLst/>
          </a:prstGeom>
          <a:solidFill>
            <a:schemeClr val="accent2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4A7FB537-58AB-498D-9DC6-BC27A9DCF144}"/>
              </a:ext>
            </a:extLst>
          </p:cNvPr>
          <p:cNvSpPr/>
          <p:nvPr/>
        </p:nvSpPr>
        <p:spPr>
          <a:xfrm>
            <a:off x="5595937" y="3438524"/>
            <a:ext cx="1552575" cy="1362075"/>
          </a:xfrm>
          <a:prstGeom prst="cube">
            <a:avLst/>
          </a:prstGeom>
          <a:solidFill>
            <a:schemeClr val="accent2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5B1FE5F1-CC71-424C-AEBD-548CC9D7D3A5}"/>
              </a:ext>
            </a:extLst>
          </p:cNvPr>
          <p:cNvSpPr/>
          <p:nvPr/>
        </p:nvSpPr>
        <p:spPr>
          <a:xfrm>
            <a:off x="4719637" y="2071686"/>
            <a:ext cx="1552575" cy="1362075"/>
          </a:xfrm>
          <a:prstGeom prst="cube">
            <a:avLst/>
          </a:prstGeom>
          <a:solidFill>
            <a:schemeClr val="accent2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5AA224DD-A58C-4C43-B44F-BA6B335A0961}"/>
              </a:ext>
            </a:extLst>
          </p:cNvPr>
          <p:cNvSpPr/>
          <p:nvPr/>
        </p:nvSpPr>
        <p:spPr>
          <a:xfrm>
            <a:off x="5938837" y="2071685"/>
            <a:ext cx="1552575" cy="1362075"/>
          </a:xfrm>
          <a:prstGeom prst="cube">
            <a:avLst/>
          </a:prstGeom>
          <a:solidFill>
            <a:schemeClr val="accent2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8F6E3A3B-3883-4D01-8CB3-6E29DD3172AD}"/>
              </a:ext>
            </a:extLst>
          </p:cNvPr>
          <p:cNvSpPr/>
          <p:nvPr/>
        </p:nvSpPr>
        <p:spPr>
          <a:xfrm>
            <a:off x="4376737" y="2414586"/>
            <a:ext cx="1552575" cy="1362075"/>
          </a:xfrm>
          <a:prstGeom prst="cube">
            <a:avLst/>
          </a:prstGeom>
          <a:solidFill>
            <a:schemeClr val="accent2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1A137D8D-9FD4-4C09-93D0-933B59ECA046}"/>
              </a:ext>
            </a:extLst>
          </p:cNvPr>
          <p:cNvSpPr/>
          <p:nvPr/>
        </p:nvSpPr>
        <p:spPr>
          <a:xfrm>
            <a:off x="5595937" y="2414585"/>
            <a:ext cx="1552575" cy="1362075"/>
          </a:xfrm>
          <a:prstGeom prst="cube">
            <a:avLst/>
          </a:prstGeom>
          <a:solidFill>
            <a:schemeClr val="accent2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4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2C90B7-D84A-46E0-B985-299B2E4EB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56" t="9721" r="16797" b="5973"/>
          <a:stretch/>
        </p:blipFill>
        <p:spPr>
          <a:xfrm>
            <a:off x="1175639" y="0"/>
            <a:ext cx="984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45EFBE-32A6-4DE9-A37A-35A670581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"/>
            <a:ext cx="12192000" cy="68561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218F24-952A-4369-BC37-3CAB3DA6BC4B}"/>
              </a:ext>
            </a:extLst>
          </p:cNvPr>
          <p:cNvSpPr txBox="1"/>
          <p:nvPr/>
        </p:nvSpPr>
        <p:spPr>
          <a:xfrm>
            <a:off x="1552575" y="2373313"/>
            <a:ext cx="9285471" cy="156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HÑn gÆp l¹i c¸c con häc sinh</a:t>
            </a:r>
          </a:p>
          <a:p>
            <a:pPr algn="ctr"/>
            <a:r>
              <a:rPr lang="en-US" sz="4800" b="1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líp 1A4</a:t>
            </a:r>
          </a:p>
        </p:txBody>
      </p:sp>
    </p:spTree>
    <p:extLst>
      <p:ext uri="{BB962C8B-B14F-4D97-AF65-F5344CB8AC3E}">
        <p14:creationId xmlns:p14="http://schemas.microsoft.com/office/powerpoint/2010/main" val="56483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25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Ngân</dc:creator>
  <cp:lastModifiedBy>Windows 11</cp:lastModifiedBy>
  <cp:revision>11</cp:revision>
  <dcterms:created xsi:type="dcterms:W3CDTF">2021-12-30T16:11:09Z</dcterms:created>
  <dcterms:modified xsi:type="dcterms:W3CDTF">2025-12-20T04:09:31Z</dcterms:modified>
</cp:coreProperties>
</file>