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8" r:id="rId3"/>
    <p:sldId id="259" r:id="rId4"/>
    <p:sldId id="260" r:id="rId5"/>
    <p:sldId id="261" r:id="rId6"/>
    <p:sldId id="33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7A506-F1EA-4AEB-97AE-8F03FD239C7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29BD-3726-4CD1-9DEC-357C5197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9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2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1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BBEE-DDB4-4A69-87E0-BE1C9E83BB1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D7B0-86D5-4AD6-9B39-A734C542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9109" y="1741927"/>
            <a:ext cx="660030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THÁNG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 – trang 117, 118)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</a:rPr>
                <a:t>6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61124" y="320360"/>
            <a:ext cx="611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- GIỜ, GIỜ - PHÚT, NGÀY - THÁNG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7931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793153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3364637" y="2942667"/>
            <a:ext cx="3698805" cy="564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1995640" cy="8358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86660" y="464672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4028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41335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92155" y="137159"/>
            <a:ext cx="3607689" cy="1320813"/>
            <a:chOff x="2118480" y="1434758"/>
            <a:chExt cx="1602025" cy="990659"/>
          </a:xfrm>
        </p:grpSpPr>
        <p:sp>
          <p:nvSpPr>
            <p:cNvPr id="16" name="15"/>
            <p:cNvSpPr/>
            <p:nvPr/>
          </p:nvSpPr>
          <p:spPr>
            <a:xfrm>
              <a:off x="2118480" y="1434758"/>
              <a:ext cx="1332524" cy="9906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512168" cy="69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Dặn</a:t>
              </a:r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5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dò</a:t>
              </a:r>
              <a:endPara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 Box 6">
            <a:extLst>
              <a:ext uri="{FF2B5EF4-FFF2-40B4-BE49-F238E27FC236}">
                <a16:creationId xmlns:a16="http://schemas.microsoft.com/office/drawing/2014/main" id="{17826C42-C17B-441B-A7AD-F4AC254F381F}"/>
              </a:ext>
            </a:extLst>
          </p:cNvPr>
          <p:cNvSpPr txBox="1"/>
          <p:nvPr/>
        </p:nvSpPr>
        <p:spPr>
          <a:xfrm>
            <a:off x="772356" y="1640226"/>
            <a:ext cx="10670961" cy="13280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VBT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112, 113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SGK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119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121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344</Words>
  <Application>Microsoft Office PowerPoint</Application>
  <PresentationFormat>Widescreen</PresentationFormat>
  <Paragraphs>129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Microsoft YaHei</vt:lpstr>
      <vt:lpstr>SimSun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4t</dc:creator>
  <cp:lastModifiedBy>Nguyễn Thị Minh Phương</cp:lastModifiedBy>
  <cp:revision>12</cp:revision>
  <dcterms:created xsi:type="dcterms:W3CDTF">2021-12-19T15:40:55Z</dcterms:created>
  <dcterms:modified xsi:type="dcterms:W3CDTF">2021-12-21T07:37:33Z</dcterms:modified>
</cp:coreProperties>
</file>