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0" r:id="rId2"/>
    <p:sldId id="261" r:id="rId3"/>
    <p:sldId id="262" r:id="rId4"/>
    <p:sldId id="263" r:id="rId5"/>
    <p:sldId id="264" r:id="rId6"/>
    <p:sldId id="269" r:id="rId7"/>
    <p:sldId id="265" r:id="rId8"/>
    <p:sldId id="266" r:id="rId9"/>
    <p:sldId id="270" r:id="rId10"/>
    <p:sldId id="267" r:id="rId11"/>
    <p:sldId id="268" r:id="rId12"/>
    <p:sldId id="332" r:id="rId1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A71AD"/>
    <a:srgbClr val="002060"/>
    <a:srgbClr val="88D5E9"/>
    <a:srgbClr val="EEFBFE"/>
    <a:srgbClr val="FBDCD9"/>
    <a:srgbClr val="E8F2D7"/>
    <a:srgbClr val="FFFAC2"/>
    <a:srgbClr val="F8D7E8"/>
    <a:srgbClr val="E9DB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68EBC-C1E5-4717-BBCD-F39C83AD292E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169A7-EC43-41A3-BB57-AC1723100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030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2799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659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  <p:sldLayoutId id="214748369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05449" y="1502225"/>
            <a:ext cx="7181159" cy="4029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31:</a:t>
            </a:r>
          </a:p>
          <a:p>
            <a:pPr algn="ctr">
              <a:lnSpc>
                <a:spcPct val="150000"/>
              </a:lnSpc>
            </a:pPr>
            <a:r>
              <a:rPr lang="en-US" sz="44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THỰC HÀNH VÀ TRẢI NGHIỆM XEM ĐỒNG HỒ, XEM LỊCH</a:t>
            </a:r>
            <a:endParaRPr lang="vi-VN" sz="44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072667" y="223582"/>
            <a:ext cx="2255686" cy="980661"/>
            <a:chOff x="1459063" y="0"/>
            <a:chExt cx="2255686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459063" y="229505"/>
              <a:ext cx="22556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b="1" dirty="0">
                  <a:solidFill>
                    <a:srgbClr val="002060"/>
                  </a:solidFill>
                  <a:latin typeface="+mj-lt"/>
                </a:rPr>
                <a:t>6</a:t>
              </a:r>
              <a:endParaRPr lang="vi-VN" sz="3200" b="1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237292" y="301896"/>
            <a:ext cx="59190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+mj-lt"/>
              </a:rPr>
              <a:t>NGÀY - GIỜ, GIỜ - PHÚT, NGÀY - THÁNG</a:t>
            </a:r>
            <a:endParaRPr lang="vi-VN" sz="36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855" t="37395" r="9509" b="43997"/>
          <a:stretch/>
        </p:blipFill>
        <p:spPr bwMode="auto">
          <a:xfrm>
            <a:off x="4474826" y="995273"/>
            <a:ext cx="6933803" cy="388292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030259" y="360548"/>
            <a:ext cx="10131482" cy="523220"/>
            <a:chOff x="1144559" y="1179422"/>
            <a:chExt cx="10131482" cy="523220"/>
          </a:xfrm>
        </p:grpSpPr>
        <p:sp>
          <p:nvSpPr>
            <p:cNvPr id="4" name="TextBox 3"/>
            <p:cNvSpPr txBox="1"/>
            <p:nvPr/>
          </p:nvSpPr>
          <p:spPr>
            <a:xfrm>
              <a:off x="1677924" y="1179422"/>
              <a:ext cx="95981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Xem</a:t>
              </a:r>
              <a:r>
                <a:rPr lang="en-US" sz="2800" dirty="0"/>
                <a:t> </a:t>
              </a:r>
              <a:r>
                <a:rPr lang="en-US" sz="2800" dirty="0" err="1"/>
                <a:t>tờ</a:t>
              </a:r>
              <a:r>
                <a:rPr lang="en-US" sz="2800" dirty="0"/>
                <a:t> </a:t>
              </a:r>
              <a:r>
                <a:rPr lang="en-US" sz="2800" dirty="0" err="1"/>
                <a:t>lịch</a:t>
              </a:r>
              <a:r>
                <a:rPr lang="en-US" sz="2800" dirty="0"/>
                <a:t> </a:t>
              </a:r>
              <a:r>
                <a:rPr lang="en-US" sz="2800" dirty="0" err="1"/>
                <a:t>tháng</a:t>
              </a:r>
              <a:r>
                <a:rPr lang="en-US" sz="2800" dirty="0"/>
                <a:t> 5 </a:t>
              </a:r>
              <a:r>
                <a:rPr lang="en-US" sz="2800" dirty="0" err="1"/>
                <a:t>dưới</a:t>
              </a:r>
              <a:r>
                <a:rPr lang="en-US" sz="2800" dirty="0"/>
                <a:t> </a:t>
              </a:r>
              <a:r>
                <a:rPr lang="en-US" sz="2800" dirty="0" err="1"/>
                <a:t>đây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trả</a:t>
              </a:r>
              <a:r>
                <a:rPr lang="en-US" sz="2800" dirty="0"/>
                <a:t> </a:t>
              </a:r>
              <a:r>
                <a:rPr lang="en-US" sz="2800" dirty="0" err="1"/>
                <a:t>lời</a:t>
              </a:r>
              <a:r>
                <a:rPr lang="en-US" sz="2800" dirty="0"/>
                <a:t> </a:t>
              </a:r>
              <a:r>
                <a:rPr lang="en-US" sz="2800" dirty="0" err="1"/>
                <a:t>câu</a:t>
              </a:r>
              <a:r>
                <a:rPr lang="en-US" sz="2800" dirty="0"/>
                <a:t> </a:t>
              </a:r>
              <a:r>
                <a:rPr lang="en-US" sz="2800" dirty="0" err="1"/>
                <a:t>hỏi</a:t>
              </a:r>
              <a:r>
                <a:rPr lang="en-US" sz="2800" dirty="0"/>
                <a:t>: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1144559" y="1179422"/>
              <a:ext cx="494582" cy="453268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2</a:t>
              </a:r>
            </a:p>
          </p:txBody>
        </p:sp>
      </p:grp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323464"/>
              </p:ext>
            </p:extLst>
          </p:nvPr>
        </p:nvGraphicFramePr>
        <p:xfrm>
          <a:off x="5798847" y="1447708"/>
          <a:ext cx="5338543" cy="32705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649">
                  <a:extLst>
                    <a:ext uri="{9D8B030D-6E8A-4147-A177-3AD203B41FA5}">
                      <a16:colId xmlns:a16="http://schemas.microsoft.com/office/drawing/2014/main" val="274537390"/>
                    </a:ext>
                  </a:extLst>
                </a:gridCol>
                <a:gridCol w="762649">
                  <a:extLst>
                    <a:ext uri="{9D8B030D-6E8A-4147-A177-3AD203B41FA5}">
                      <a16:colId xmlns:a16="http://schemas.microsoft.com/office/drawing/2014/main" val="484017830"/>
                    </a:ext>
                  </a:extLst>
                </a:gridCol>
                <a:gridCol w="762649">
                  <a:extLst>
                    <a:ext uri="{9D8B030D-6E8A-4147-A177-3AD203B41FA5}">
                      <a16:colId xmlns:a16="http://schemas.microsoft.com/office/drawing/2014/main" val="1092291372"/>
                    </a:ext>
                  </a:extLst>
                </a:gridCol>
                <a:gridCol w="762649">
                  <a:extLst>
                    <a:ext uri="{9D8B030D-6E8A-4147-A177-3AD203B41FA5}">
                      <a16:colId xmlns:a16="http://schemas.microsoft.com/office/drawing/2014/main" val="3960849886"/>
                    </a:ext>
                  </a:extLst>
                </a:gridCol>
                <a:gridCol w="762649">
                  <a:extLst>
                    <a:ext uri="{9D8B030D-6E8A-4147-A177-3AD203B41FA5}">
                      <a16:colId xmlns:a16="http://schemas.microsoft.com/office/drawing/2014/main" val="360845237"/>
                    </a:ext>
                  </a:extLst>
                </a:gridCol>
                <a:gridCol w="762649">
                  <a:extLst>
                    <a:ext uri="{9D8B030D-6E8A-4147-A177-3AD203B41FA5}">
                      <a16:colId xmlns:a16="http://schemas.microsoft.com/office/drawing/2014/main" val="880744691"/>
                    </a:ext>
                  </a:extLst>
                </a:gridCol>
                <a:gridCol w="762649">
                  <a:extLst>
                    <a:ext uri="{9D8B030D-6E8A-4147-A177-3AD203B41FA5}">
                      <a16:colId xmlns:a16="http://schemas.microsoft.com/office/drawing/2014/main" val="1301124571"/>
                    </a:ext>
                  </a:extLst>
                </a:gridCol>
              </a:tblGrid>
              <a:tr h="81764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THỨ</a:t>
                      </a:r>
                      <a:r>
                        <a:rPr lang="en-US" sz="1600" b="1" baseline="0" dirty="0"/>
                        <a:t> </a:t>
                      </a:r>
                    </a:p>
                    <a:p>
                      <a:pPr algn="ctr"/>
                      <a:r>
                        <a:rPr lang="en-US" sz="1600" b="1" baseline="0" dirty="0"/>
                        <a:t>HAI</a:t>
                      </a:r>
                      <a:endParaRPr lang="en-US" sz="1600" b="1" dirty="0"/>
                    </a:p>
                  </a:txBody>
                  <a:tcPr anchor="ctr">
                    <a:solidFill>
                      <a:srgbClr val="FA71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THỨ</a:t>
                      </a:r>
                      <a:r>
                        <a:rPr lang="en-US" sz="1600" b="1" baseline="0" dirty="0"/>
                        <a:t> </a:t>
                      </a:r>
                    </a:p>
                    <a:p>
                      <a:pPr algn="ctr"/>
                      <a:r>
                        <a:rPr lang="en-US" sz="1600" b="1" baseline="0" dirty="0"/>
                        <a:t>BA</a:t>
                      </a:r>
                      <a:endParaRPr lang="en-US" sz="1600" b="1" dirty="0"/>
                    </a:p>
                  </a:txBody>
                  <a:tcPr anchor="ctr">
                    <a:solidFill>
                      <a:srgbClr val="FA71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THỨ</a:t>
                      </a:r>
                    </a:p>
                    <a:p>
                      <a:pPr algn="ctr"/>
                      <a:r>
                        <a:rPr lang="en-US" sz="1600" b="1" dirty="0"/>
                        <a:t>TƯ</a:t>
                      </a:r>
                    </a:p>
                  </a:txBody>
                  <a:tcPr anchor="ctr">
                    <a:solidFill>
                      <a:srgbClr val="FA71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THỨ</a:t>
                      </a:r>
                    </a:p>
                    <a:p>
                      <a:pPr algn="ctr"/>
                      <a:r>
                        <a:rPr lang="en-US" sz="1600" b="1" dirty="0"/>
                        <a:t>NĂM</a:t>
                      </a:r>
                    </a:p>
                  </a:txBody>
                  <a:tcPr anchor="ctr">
                    <a:solidFill>
                      <a:srgbClr val="FA71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THỨ</a:t>
                      </a:r>
                    </a:p>
                    <a:p>
                      <a:pPr algn="ctr"/>
                      <a:r>
                        <a:rPr lang="en-US" sz="1600" b="1" dirty="0"/>
                        <a:t>SÁU</a:t>
                      </a:r>
                    </a:p>
                  </a:txBody>
                  <a:tcPr anchor="ctr">
                    <a:solidFill>
                      <a:srgbClr val="FA71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THỨ</a:t>
                      </a:r>
                    </a:p>
                    <a:p>
                      <a:pPr algn="ctr"/>
                      <a:r>
                        <a:rPr lang="en-US" sz="1600" b="1" dirty="0"/>
                        <a:t>BẢY</a:t>
                      </a:r>
                    </a:p>
                  </a:txBody>
                  <a:tcPr anchor="ctr">
                    <a:solidFill>
                      <a:srgbClr val="FA71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CHỦ</a:t>
                      </a:r>
                      <a:r>
                        <a:rPr lang="en-US" sz="1600" b="1" baseline="0" dirty="0"/>
                        <a:t> NHẬT</a:t>
                      </a:r>
                      <a:endParaRPr lang="en-US" sz="1600" b="1" dirty="0"/>
                    </a:p>
                  </a:txBody>
                  <a:tcPr anchor="ctr">
                    <a:solidFill>
                      <a:srgbClr val="FA71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851566"/>
                  </a:ext>
                </a:extLst>
              </a:tr>
              <a:tr h="408825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537148"/>
                  </a:ext>
                </a:extLst>
              </a:tr>
              <a:tr h="40882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353738"/>
                  </a:ext>
                </a:extLst>
              </a:tr>
              <a:tr h="40882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766022"/>
                  </a:ext>
                </a:extLst>
              </a:tr>
              <a:tr h="40882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396450"/>
                  </a:ext>
                </a:extLst>
              </a:tr>
              <a:tr h="40882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098184"/>
                  </a:ext>
                </a:extLst>
              </a:tr>
              <a:tr h="40882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94340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4386436" y="1244101"/>
            <a:ext cx="1494707" cy="1159322"/>
          </a:xfrm>
          <a:prstGeom prst="rect">
            <a:avLst/>
          </a:prstGeom>
          <a:solidFill>
            <a:srgbClr val="88D5E9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THÁNG NĂM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E3DBBE-A796-4263-9B82-8575D3C6D797}"/>
              </a:ext>
            </a:extLst>
          </p:cNvPr>
          <p:cNvSpPr txBox="1"/>
          <p:nvPr/>
        </p:nvSpPr>
        <p:spPr>
          <a:xfrm>
            <a:off x="685007" y="1387760"/>
            <a:ext cx="35803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a) </a:t>
            </a:r>
            <a:r>
              <a:rPr lang="en-US" sz="2400" dirty="0" err="1"/>
              <a:t>Tháng</a:t>
            </a:r>
            <a:r>
              <a:rPr lang="en-US" sz="2400" dirty="0"/>
              <a:t> 5 </a:t>
            </a:r>
            <a:r>
              <a:rPr lang="en-US" sz="2400" dirty="0" err="1"/>
              <a:t>có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</a:t>
            </a:r>
            <a:r>
              <a:rPr lang="en-US" sz="2400" dirty="0" err="1"/>
              <a:t>ngày</a:t>
            </a:r>
            <a:r>
              <a:rPr lang="vi-VN" sz="2400" dirty="0"/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F16C07-4426-4A0D-A17B-15858A2C76DD}"/>
              </a:ext>
            </a:extLst>
          </p:cNvPr>
          <p:cNvSpPr txBox="1"/>
          <p:nvPr/>
        </p:nvSpPr>
        <p:spPr>
          <a:xfrm>
            <a:off x="632100" y="2806991"/>
            <a:ext cx="38427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b) </a:t>
            </a:r>
            <a:r>
              <a:rPr lang="en-US" sz="2400" dirty="0" err="1"/>
              <a:t>Tháng</a:t>
            </a:r>
            <a:r>
              <a:rPr lang="en-US" sz="2400" dirty="0"/>
              <a:t> 5 </a:t>
            </a:r>
            <a:r>
              <a:rPr lang="en-US" sz="2400" dirty="0" err="1"/>
              <a:t>có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</a:t>
            </a:r>
            <a:r>
              <a:rPr lang="en-US" sz="2400" dirty="0" err="1"/>
              <a:t>ngày</a:t>
            </a:r>
            <a:r>
              <a:rPr lang="en-US" sz="2400" dirty="0"/>
              <a:t> </a:t>
            </a:r>
            <a:r>
              <a:rPr lang="en-US" sz="2400" dirty="0" err="1"/>
              <a:t>thứ</a:t>
            </a:r>
            <a:r>
              <a:rPr lang="en-US" sz="2400" dirty="0"/>
              <a:t> Ba,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những</a:t>
            </a:r>
            <a:r>
              <a:rPr lang="en-US" sz="2400" dirty="0"/>
              <a:t> </a:t>
            </a:r>
            <a:r>
              <a:rPr lang="en-US" sz="2400" dirty="0" err="1"/>
              <a:t>ngày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vi-VN" sz="2400" dirty="0"/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208331-3F0E-4170-941C-93EFD9D44B34}"/>
              </a:ext>
            </a:extLst>
          </p:cNvPr>
          <p:cNvSpPr txBox="1"/>
          <p:nvPr/>
        </p:nvSpPr>
        <p:spPr>
          <a:xfrm>
            <a:off x="685007" y="2233865"/>
            <a:ext cx="1898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31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ngày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9CD5DA-9100-4078-A559-7C01704A2BE6}"/>
              </a:ext>
            </a:extLst>
          </p:cNvPr>
          <p:cNvSpPr txBox="1"/>
          <p:nvPr/>
        </p:nvSpPr>
        <p:spPr>
          <a:xfrm>
            <a:off x="709212" y="4007320"/>
            <a:ext cx="36486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5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ngày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thứ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Ba: 3, 10, 17, 24, 31.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D2A7CE-1874-44FD-9788-AACB51A9884C}"/>
              </a:ext>
            </a:extLst>
          </p:cNvPr>
          <p:cNvSpPr txBox="1"/>
          <p:nvPr/>
        </p:nvSpPr>
        <p:spPr>
          <a:xfrm>
            <a:off x="632100" y="4996763"/>
            <a:ext cx="10349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c) </a:t>
            </a:r>
            <a:r>
              <a:rPr lang="en-US" sz="2400" dirty="0" err="1"/>
              <a:t>Ngày</a:t>
            </a:r>
            <a:r>
              <a:rPr lang="en-US" sz="2400" dirty="0"/>
              <a:t> 19 </a:t>
            </a:r>
            <a:r>
              <a:rPr lang="en-US" sz="2400" dirty="0" err="1"/>
              <a:t>tháng</a:t>
            </a:r>
            <a:r>
              <a:rPr lang="en-US" sz="2400" dirty="0"/>
              <a:t> 5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r>
              <a:rPr lang="en-US" sz="2400" dirty="0"/>
              <a:t> </a:t>
            </a:r>
            <a:r>
              <a:rPr lang="en-US" sz="2400" dirty="0" err="1"/>
              <a:t>nhật</a:t>
            </a:r>
            <a:r>
              <a:rPr lang="en-US" sz="2400" dirty="0"/>
              <a:t> </a:t>
            </a:r>
            <a:r>
              <a:rPr lang="en-US" sz="2400" dirty="0" err="1"/>
              <a:t>Bác</a:t>
            </a:r>
            <a:r>
              <a:rPr lang="en-US" sz="2400" dirty="0"/>
              <a:t> </a:t>
            </a:r>
            <a:r>
              <a:rPr lang="en-US" sz="2400" dirty="0" err="1"/>
              <a:t>Hồ</a:t>
            </a:r>
            <a:r>
              <a:rPr lang="en-US" sz="2400" dirty="0"/>
              <a:t>. </a:t>
            </a:r>
            <a:r>
              <a:rPr lang="en-US" sz="2400" dirty="0" err="1"/>
              <a:t>Ngày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thứ</a:t>
            </a:r>
            <a:r>
              <a:rPr lang="en-US" sz="2400" dirty="0"/>
              <a:t> </a:t>
            </a:r>
            <a:r>
              <a:rPr lang="en-US" sz="2400" dirty="0" err="1"/>
              <a:t>mấy</a:t>
            </a:r>
            <a:r>
              <a:rPr lang="en-US" sz="2400" dirty="0"/>
              <a:t>?</a:t>
            </a:r>
            <a:endParaRPr lang="vi-VN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7C7CD5-29AB-4183-B1B9-C379C7D52148}"/>
              </a:ext>
            </a:extLst>
          </p:cNvPr>
          <p:cNvSpPr txBox="1"/>
          <p:nvPr/>
        </p:nvSpPr>
        <p:spPr>
          <a:xfrm>
            <a:off x="729601" y="5479445"/>
            <a:ext cx="10432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Thứ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năm</a:t>
            </a:r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64B0E01-0ABE-4E93-A671-8756EA086ED5}"/>
              </a:ext>
            </a:extLst>
          </p:cNvPr>
          <p:cNvSpPr/>
          <p:nvPr/>
        </p:nvSpPr>
        <p:spPr>
          <a:xfrm>
            <a:off x="6649847" y="4284412"/>
            <a:ext cx="546481" cy="43389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906F5E8-C63D-411D-A93C-7D9851C81EA3}"/>
              </a:ext>
            </a:extLst>
          </p:cNvPr>
          <p:cNvSpPr/>
          <p:nvPr/>
        </p:nvSpPr>
        <p:spPr>
          <a:xfrm>
            <a:off x="6565392" y="1447708"/>
            <a:ext cx="768096" cy="3270598"/>
          </a:xfrm>
          <a:prstGeom prst="rect">
            <a:avLst/>
          </a:prstGeom>
          <a:noFill/>
          <a:ln w="57150">
            <a:solidFill>
              <a:srgbClr val="00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D6C793F-40D2-41B3-982D-ECCC3411CB63}"/>
              </a:ext>
            </a:extLst>
          </p:cNvPr>
          <p:cNvSpPr/>
          <p:nvPr/>
        </p:nvSpPr>
        <p:spPr>
          <a:xfrm>
            <a:off x="8194877" y="3510544"/>
            <a:ext cx="546481" cy="3944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F77658A-9289-49CC-9891-9D3E5C7D863D}"/>
              </a:ext>
            </a:extLst>
          </p:cNvPr>
          <p:cNvCxnSpPr/>
          <p:nvPr/>
        </p:nvCxnSpPr>
        <p:spPr>
          <a:xfrm flipV="1">
            <a:off x="8657509" y="2112264"/>
            <a:ext cx="0" cy="143560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294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/>
      <p:bldP spid="11" grpId="0"/>
      <p:bldP spid="13" grpId="0"/>
      <p:bldP spid="15" grpId="0"/>
      <p:bldP spid="16" grpId="0"/>
      <p:bldP spid="17" grpId="0"/>
      <p:bldP spid="18" grpId="0" animBg="1"/>
      <p:bldP spid="18" grpId="1" animBg="1"/>
      <p:bldP spid="2" grpId="0" animBg="1"/>
      <p:bldP spid="2" grpId="1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937999" y="309788"/>
            <a:ext cx="6274123" cy="6132116"/>
            <a:chOff x="4890052" y="309788"/>
            <a:chExt cx="6274123" cy="6132116"/>
          </a:xfrm>
        </p:grpSpPr>
        <p:pic>
          <p:nvPicPr>
            <p:cNvPr id="2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34" t="62127" r="42361" b="184"/>
            <a:stretch/>
          </p:blipFill>
          <p:spPr bwMode="auto">
            <a:xfrm>
              <a:off x="5102087" y="309788"/>
              <a:ext cx="5820057" cy="6132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4890052" y="309788"/>
              <a:ext cx="980661" cy="4455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0183514" y="309788"/>
              <a:ext cx="980661" cy="3334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0626267" y="5184776"/>
              <a:ext cx="537907" cy="1257128"/>
            </a:xfrm>
            <a:custGeom>
              <a:avLst/>
              <a:gdLst>
                <a:gd name="connsiteX0" fmla="*/ 0 w 505700"/>
                <a:gd name="connsiteY0" fmla="*/ 0 h 1257128"/>
                <a:gd name="connsiteX1" fmla="*/ 505700 w 505700"/>
                <a:gd name="connsiteY1" fmla="*/ 0 h 1257128"/>
                <a:gd name="connsiteX2" fmla="*/ 505700 w 505700"/>
                <a:gd name="connsiteY2" fmla="*/ 1257128 h 1257128"/>
                <a:gd name="connsiteX3" fmla="*/ 0 w 505700"/>
                <a:gd name="connsiteY3" fmla="*/ 1257128 h 1257128"/>
                <a:gd name="connsiteX4" fmla="*/ 0 w 505700"/>
                <a:gd name="connsiteY4" fmla="*/ 0 h 1257128"/>
                <a:gd name="connsiteX0" fmla="*/ 22225 w 505700"/>
                <a:gd name="connsiteY0" fmla="*/ 0 h 1257128"/>
                <a:gd name="connsiteX1" fmla="*/ 505700 w 505700"/>
                <a:gd name="connsiteY1" fmla="*/ 0 h 1257128"/>
                <a:gd name="connsiteX2" fmla="*/ 505700 w 505700"/>
                <a:gd name="connsiteY2" fmla="*/ 1257128 h 1257128"/>
                <a:gd name="connsiteX3" fmla="*/ 0 w 505700"/>
                <a:gd name="connsiteY3" fmla="*/ 1257128 h 1257128"/>
                <a:gd name="connsiteX4" fmla="*/ 22225 w 505700"/>
                <a:gd name="connsiteY4" fmla="*/ 0 h 1257128"/>
                <a:gd name="connsiteX0" fmla="*/ 22225 w 505700"/>
                <a:gd name="connsiteY0" fmla="*/ 0 h 1257128"/>
                <a:gd name="connsiteX1" fmla="*/ 505700 w 505700"/>
                <a:gd name="connsiteY1" fmla="*/ 0 h 1257128"/>
                <a:gd name="connsiteX2" fmla="*/ 505700 w 505700"/>
                <a:gd name="connsiteY2" fmla="*/ 1257128 h 1257128"/>
                <a:gd name="connsiteX3" fmla="*/ 0 w 505700"/>
                <a:gd name="connsiteY3" fmla="*/ 1257128 h 1257128"/>
                <a:gd name="connsiteX4" fmla="*/ 22225 w 505700"/>
                <a:gd name="connsiteY4" fmla="*/ 0 h 1257128"/>
                <a:gd name="connsiteX0" fmla="*/ 23031 w 506506"/>
                <a:gd name="connsiteY0" fmla="*/ 0 h 1257128"/>
                <a:gd name="connsiteX1" fmla="*/ 506506 w 506506"/>
                <a:gd name="connsiteY1" fmla="*/ 0 h 1257128"/>
                <a:gd name="connsiteX2" fmla="*/ 506506 w 506506"/>
                <a:gd name="connsiteY2" fmla="*/ 1257128 h 1257128"/>
                <a:gd name="connsiteX3" fmla="*/ 806 w 506506"/>
                <a:gd name="connsiteY3" fmla="*/ 1257128 h 1257128"/>
                <a:gd name="connsiteX4" fmla="*/ 23031 w 506506"/>
                <a:gd name="connsiteY4" fmla="*/ 0 h 1257128"/>
                <a:gd name="connsiteX0" fmla="*/ 47406 w 530881"/>
                <a:gd name="connsiteY0" fmla="*/ 0 h 1257128"/>
                <a:gd name="connsiteX1" fmla="*/ 530881 w 530881"/>
                <a:gd name="connsiteY1" fmla="*/ 0 h 1257128"/>
                <a:gd name="connsiteX2" fmla="*/ 530881 w 530881"/>
                <a:gd name="connsiteY2" fmla="*/ 1257128 h 1257128"/>
                <a:gd name="connsiteX3" fmla="*/ 25181 w 530881"/>
                <a:gd name="connsiteY3" fmla="*/ 1257128 h 1257128"/>
                <a:gd name="connsiteX4" fmla="*/ 47406 w 530881"/>
                <a:gd name="connsiteY4" fmla="*/ 0 h 1257128"/>
                <a:gd name="connsiteX0" fmla="*/ 50215 w 533690"/>
                <a:gd name="connsiteY0" fmla="*/ 0 h 1257128"/>
                <a:gd name="connsiteX1" fmla="*/ 533690 w 533690"/>
                <a:gd name="connsiteY1" fmla="*/ 0 h 1257128"/>
                <a:gd name="connsiteX2" fmla="*/ 533690 w 533690"/>
                <a:gd name="connsiteY2" fmla="*/ 1257128 h 1257128"/>
                <a:gd name="connsiteX3" fmla="*/ 27990 w 533690"/>
                <a:gd name="connsiteY3" fmla="*/ 1257128 h 1257128"/>
                <a:gd name="connsiteX4" fmla="*/ 50215 w 533690"/>
                <a:gd name="connsiteY4" fmla="*/ 0 h 1257128"/>
                <a:gd name="connsiteX0" fmla="*/ 54432 w 537907"/>
                <a:gd name="connsiteY0" fmla="*/ 0 h 1257128"/>
                <a:gd name="connsiteX1" fmla="*/ 537907 w 537907"/>
                <a:gd name="connsiteY1" fmla="*/ 0 h 1257128"/>
                <a:gd name="connsiteX2" fmla="*/ 537907 w 537907"/>
                <a:gd name="connsiteY2" fmla="*/ 1257128 h 1257128"/>
                <a:gd name="connsiteX3" fmla="*/ 32207 w 537907"/>
                <a:gd name="connsiteY3" fmla="*/ 1257128 h 1257128"/>
                <a:gd name="connsiteX4" fmla="*/ 54432 w 537907"/>
                <a:gd name="connsiteY4" fmla="*/ 0 h 125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907" h="1257128">
                  <a:moveTo>
                    <a:pt x="54432" y="0"/>
                  </a:moveTo>
                  <a:lnTo>
                    <a:pt x="537907" y="0"/>
                  </a:lnTo>
                  <a:lnTo>
                    <a:pt x="537907" y="1257128"/>
                  </a:lnTo>
                  <a:lnTo>
                    <a:pt x="32207" y="1257128"/>
                  </a:lnTo>
                  <a:cubicBezTo>
                    <a:pt x="-33410" y="949210"/>
                    <a:pt x="15274" y="422218"/>
                    <a:pt x="544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890052" y="5319713"/>
              <a:ext cx="774148" cy="1122191"/>
            </a:xfrm>
            <a:custGeom>
              <a:avLst/>
              <a:gdLst>
                <a:gd name="connsiteX0" fmla="*/ 0 w 774148"/>
                <a:gd name="connsiteY0" fmla="*/ 0 h 1122191"/>
                <a:gd name="connsiteX1" fmla="*/ 774148 w 774148"/>
                <a:gd name="connsiteY1" fmla="*/ 0 h 1122191"/>
                <a:gd name="connsiteX2" fmla="*/ 774148 w 774148"/>
                <a:gd name="connsiteY2" fmla="*/ 1122191 h 1122191"/>
                <a:gd name="connsiteX3" fmla="*/ 0 w 774148"/>
                <a:gd name="connsiteY3" fmla="*/ 1122191 h 1122191"/>
                <a:gd name="connsiteX4" fmla="*/ 0 w 774148"/>
                <a:gd name="connsiteY4" fmla="*/ 0 h 1122191"/>
                <a:gd name="connsiteX0" fmla="*/ 0 w 774148"/>
                <a:gd name="connsiteY0" fmla="*/ 0 h 1122191"/>
                <a:gd name="connsiteX1" fmla="*/ 383623 w 774148"/>
                <a:gd name="connsiteY1" fmla="*/ 128587 h 1122191"/>
                <a:gd name="connsiteX2" fmla="*/ 774148 w 774148"/>
                <a:gd name="connsiteY2" fmla="*/ 1122191 h 1122191"/>
                <a:gd name="connsiteX3" fmla="*/ 0 w 774148"/>
                <a:gd name="connsiteY3" fmla="*/ 1122191 h 1122191"/>
                <a:gd name="connsiteX4" fmla="*/ 0 w 774148"/>
                <a:gd name="connsiteY4" fmla="*/ 0 h 1122191"/>
                <a:gd name="connsiteX0" fmla="*/ 0 w 774148"/>
                <a:gd name="connsiteY0" fmla="*/ 0 h 1122191"/>
                <a:gd name="connsiteX1" fmla="*/ 393148 w 774148"/>
                <a:gd name="connsiteY1" fmla="*/ 19049 h 1122191"/>
                <a:gd name="connsiteX2" fmla="*/ 774148 w 774148"/>
                <a:gd name="connsiteY2" fmla="*/ 1122191 h 1122191"/>
                <a:gd name="connsiteX3" fmla="*/ 0 w 774148"/>
                <a:gd name="connsiteY3" fmla="*/ 1122191 h 1122191"/>
                <a:gd name="connsiteX4" fmla="*/ 0 w 774148"/>
                <a:gd name="connsiteY4" fmla="*/ 0 h 1122191"/>
                <a:gd name="connsiteX0" fmla="*/ 0 w 774148"/>
                <a:gd name="connsiteY0" fmla="*/ 0 h 1122191"/>
                <a:gd name="connsiteX1" fmla="*/ 393148 w 774148"/>
                <a:gd name="connsiteY1" fmla="*/ 19049 h 1122191"/>
                <a:gd name="connsiteX2" fmla="*/ 774148 w 774148"/>
                <a:gd name="connsiteY2" fmla="*/ 1122191 h 1122191"/>
                <a:gd name="connsiteX3" fmla="*/ 0 w 774148"/>
                <a:gd name="connsiteY3" fmla="*/ 1122191 h 1122191"/>
                <a:gd name="connsiteX4" fmla="*/ 0 w 774148"/>
                <a:gd name="connsiteY4" fmla="*/ 0 h 1122191"/>
                <a:gd name="connsiteX0" fmla="*/ 0 w 774148"/>
                <a:gd name="connsiteY0" fmla="*/ 0 h 1122191"/>
                <a:gd name="connsiteX1" fmla="*/ 393148 w 774148"/>
                <a:gd name="connsiteY1" fmla="*/ 19049 h 1122191"/>
                <a:gd name="connsiteX2" fmla="*/ 774148 w 774148"/>
                <a:gd name="connsiteY2" fmla="*/ 1122191 h 1122191"/>
                <a:gd name="connsiteX3" fmla="*/ 0 w 774148"/>
                <a:gd name="connsiteY3" fmla="*/ 1122191 h 1122191"/>
                <a:gd name="connsiteX4" fmla="*/ 0 w 774148"/>
                <a:gd name="connsiteY4" fmla="*/ 0 h 1122191"/>
                <a:gd name="connsiteX0" fmla="*/ 0 w 774148"/>
                <a:gd name="connsiteY0" fmla="*/ 0 h 1122191"/>
                <a:gd name="connsiteX1" fmla="*/ 393148 w 774148"/>
                <a:gd name="connsiteY1" fmla="*/ 19049 h 1122191"/>
                <a:gd name="connsiteX2" fmla="*/ 774148 w 774148"/>
                <a:gd name="connsiteY2" fmla="*/ 1122191 h 1122191"/>
                <a:gd name="connsiteX3" fmla="*/ 0 w 774148"/>
                <a:gd name="connsiteY3" fmla="*/ 1122191 h 1122191"/>
                <a:gd name="connsiteX4" fmla="*/ 0 w 774148"/>
                <a:gd name="connsiteY4" fmla="*/ 0 h 1122191"/>
                <a:gd name="connsiteX0" fmla="*/ 0 w 774148"/>
                <a:gd name="connsiteY0" fmla="*/ 0 h 1122191"/>
                <a:gd name="connsiteX1" fmla="*/ 393148 w 774148"/>
                <a:gd name="connsiteY1" fmla="*/ 19049 h 1122191"/>
                <a:gd name="connsiteX2" fmla="*/ 774148 w 774148"/>
                <a:gd name="connsiteY2" fmla="*/ 1122191 h 1122191"/>
                <a:gd name="connsiteX3" fmla="*/ 0 w 774148"/>
                <a:gd name="connsiteY3" fmla="*/ 1122191 h 1122191"/>
                <a:gd name="connsiteX4" fmla="*/ 0 w 774148"/>
                <a:gd name="connsiteY4" fmla="*/ 0 h 1122191"/>
                <a:gd name="connsiteX0" fmla="*/ 0 w 774148"/>
                <a:gd name="connsiteY0" fmla="*/ 0 h 1122191"/>
                <a:gd name="connsiteX1" fmla="*/ 393148 w 774148"/>
                <a:gd name="connsiteY1" fmla="*/ 19049 h 1122191"/>
                <a:gd name="connsiteX2" fmla="*/ 774148 w 774148"/>
                <a:gd name="connsiteY2" fmla="*/ 1122191 h 1122191"/>
                <a:gd name="connsiteX3" fmla="*/ 0 w 774148"/>
                <a:gd name="connsiteY3" fmla="*/ 1122191 h 1122191"/>
                <a:gd name="connsiteX4" fmla="*/ 0 w 774148"/>
                <a:gd name="connsiteY4" fmla="*/ 0 h 1122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148" h="1122191">
                  <a:moveTo>
                    <a:pt x="0" y="0"/>
                  </a:moveTo>
                  <a:lnTo>
                    <a:pt x="393148" y="19049"/>
                  </a:lnTo>
                  <a:cubicBezTo>
                    <a:pt x="486810" y="410576"/>
                    <a:pt x="570949" y="768765"/>
                    <a:pt x="774148" y="1122191"/>
                  </a:cubicBezTo>
                  <a:lnTo>
                    <a:pt x="0" y="11221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84275" y="850392"/>
            <a:ext cx="5424371" cy="4662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800" dirty="0"/>
              <a:t>a) </a:t>
            </a:r>
            <a:r>
              <a:rPr lang="en-US" sz="2800" dirty="0" err="1"/>
              <a:t>Nêu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 </a:t>
            </a:r>
            <a:r>
              <a:rPr lang="en-US" sz="2800" dirty="0" err="1"/>
              <a:t>còn</a:t>
            </a:r>
            <a:r>
              <a:rPr lang="en-US" sz="2800" dirty="0"/>
              <a:t> </a:t>
            </a:r>
            <a:r>
              <a:rPr lang="en-US" sz="2800" dirty="0" err="1"/>
              <a:t>thiếu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tờ</a:t>
            </a:r>
            <a:r>
              <a:rPr lang="en-US" sz="2800" dirty="0"/>
              <a:t> </a:t>
            </a:r>
            <a:r>
              <a:rPr lang="en-US" sz="2800" dirty="0" err="1"/>
              <a:t>lịch</a:t>
            </a:r>
            <a:r>
              <a:rPr lang="en-US" sz="2800" dirty="0"/>
              <a:t> </a:t>
            </a:r>
            <a:r>
              <a:rPr lang="en-US" sz="2800" dirty="0" err="1"/>
              <a:t>tháng</a:t>
            </a:r>
            <a:r>
              <a:rPr lang="en-US" sz="2800" dirty="0"/>
              <a:t> 6 ở </a:t>
            </a:r>
            <a:r>
              <a:rPr lang="en-US" sz="2800" dirty="0" err="1"/>
              <a:t>bên</a:t>
            </a:r>
            <a:r>
              <a:rPr lang="en-US" sz="2800" dirty="0"/>
              <a:t>.</a:t>
            </a:r>
          </a:p>
          <a:p>
            <a:pPr>
              <a:lnSpc>
                <a:spcPts val="4000"/>
              </a:lnSpc>
            </a:pPr>
            <a:r>
              <a:rPr lang="en-US" sz="2800" dirty="0"/>
              <a:t>b) </a:t>
            </a:r>
            <a:r>
              <a:rPr lang="en-US" sz="2800" dirty="0" err="1"/>
              <a:t>Xem</a:t>
            </a:r>
            <a:r>
              <a:rPr lang="en-US" sz="2800" dirty="0"/>
              <a:t> </a:t>
            </a:r>
            <a:r>
              <a:rPr lang="en-US" sz="2800" dirty="0" err="1"/>
              <a:t>tờ</a:t>
            </a:r>
            <a:r>
              <a:rPr lang="en-US" sz="2800" dirty="0"/>
              <a:t> </a:t>
            </a:r>
            <a:r>
              <a:rPr lang="en-US" sz="2800" dirty="0" err="1"/>
              <a:t>lịch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trả</a:t>
            </a:r>
            <a:r>
              <a:rPr lang="en-US" sz="2800" dirty="0"/>
              <a:t> </a:t>
            </a:r>
            <a:r>
              <a:rPr lang="en-US" sz="2800" dirty="0" err="1"/>
              <a:t>lời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hỏi</a:t>
            </a:r>
            <a:r>
              <a:rPr lang="en-US" sz="2800" dirty="0"/>
              <a:t>:</a:t>
            </a:r>
          </a:p>
          <a:p>
            <a:pPr>
              <a:lnSpc>
                <a:spcPts val="4000"/>
              </a:lnSpc>
            </a:pPr>
            <a:r>
              <a:rPr lang="en-US" sz="2800" dirty="0">
                <a:solidFill>
                  <a:srgbClr val="00B050"/>
                </a:solidFill>
              </a:rPr>
              <a:t>- </a:t>
            </a:r>
            <a:r>
              <a:rPr lang="en-US" sz="2800" dirty="0" err="1">
                <a:solidFill>
                  <a:srgbClr val="00B050"/>
                </a:solidFill>
              </a:rPr>
              <a:t>Ngày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Quốc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tế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Thiếu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nhi</a:t>
            </a:r>
            <a:r>
              <a:rPr lang="en-US" sz="2800" dirty="0">
                <a:solidFill>
                  <a:srgbClr val="00B050"/>
                </a:solidFill>
              </a:rPr>
              <a:t> 1 </a:t>
            </a:r>
            <a:r>
              <a:rPr lang="en-US" sz="2800" dirty="0" err="1">
                <a:solidFill>
                  <a:srgbClr val="00B050"/>
                </a:solidFill>
              </a:rPr>
              <a:t>tháng</a:t>
            </a:r>
            <a:r>
              <a:rPr lang="en-US" sz="2800" dirty="0">
                <a:solidFill>
                  <a:srgbClr val="00B050"/>
                </a:solidFill>
              </a:rPr>
              <a:t> 6 </a:t>
            </a:r>
            <a:r>
              <a:rPr lang="en-US" sz="2800" dirty="0" err="1">
                <a:solidFill>
                  <a:srgbClr val="00B050"/>
                </a:solidFill>
              </a:rPr>
              <a:t>là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thứ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mấy</a:t>
            </a:r>
            <a:r>
              <a:rPr lang="en-US" sz="2800" dirty="0">
                <a:solidFill>
                  <a:srgbClr val="00B050"/>
                </a:solidFill>
              </a:rPr>
              <a:t>?</a:t>
            </a:r>
          </a:p>
          <a:p>
            <a:pPr>
              <a:lnSpc>
                <a:spcPts val="4000"/>
              </a:lnSpc>
            </a:pPr>
            <a:r>
              <a:rPr lang="en-US" sz="2800" dirty="0"/>
              <a:t>- </a:t>
            </a:r>
            <a:r>
              <a:rPr lang="en-US" sz="2800" dirty="0" err="1"/>
              <a:t>Nếu</a:t>
            </a:r>
            <a:r>
              <a:rPr lang="en-US" sz="2800" dirty="0"/>
              <a:t> </a:t>
            </a:r>
            <a:r>
              <a:rPr lang="en-US" sz="2800" dirty="0" err="1"/>
              <a:t>hôm</a:t>
            </a:r>
            <a:r>
              <a:rPr lang="en-US" sz="2800" dirty="0"/>
              <a:t> nay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thứ</a:t>
            </a:r>
            <a:r>
              <a:rPr lang="en-US" sz="2800" dirty="0"/>
              <a:t> </a:t>
            </a:r>
            <a:r>
              <a:rPr lang="en-US" sz="2800" dirty="0" err="1"/>
              <a:t>Năm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 16 </a:t>
            </a:r>
            <a:r>
              <a:rPr lang="en-US" sz="2800" dirty="0" err="1"/>
              <a:t>tháng</a:t>
            </a:r>
            <a:r>
              <a:rPr lang="en-US" sz="2800" dirty="0"/>
              <a:t> 6 </a:t>
            </a:r>
            <a:r>
              <a:rPr lang="en-US" sz="2800" dirty="0" err="1"/>
              <a:t>thì</a:t>
            </a:r>
            <a:r>
              <a:rPr lang="en-US" sz="2800" dirty="0"/>
              <a:t> </a:t>
            </a:r>
            <a:r>
              <a:rPr lang="en-US" sz="2800" dirty="0" err="1"/>
              <a:t>thứ</a:t>
            </a:r>
            <a:r>
              <a:rPr lang="en-US" sz="2800" dirty="0"/>
              <a:t> </a:t>
            </a:r>
            <a:r>
              <a:rPr lang="en-US" sz="2800" dirty="0" err="1"/>
              <a:t>Năm</a:t>
            </a:r>
            <a:r>
              <a:rPr lang="en-US" sz="2800" dirty="0"/>
              <a:t> </a:t>
            </a:r>
            <a:r>
              <a:rPr lang="en-US" sz="2800" dirty="0" err="1"/>
              <a:t>tuần</a:t>
            </a:r>
            <a:r>
              <a:rPr lang="en-US" sz="2800" dirty="0"/>
              <a:t> </a:t>
            </a:r>
            <a:r>
              <a:rPr lang="en-US" sz="2800" dirty="0" err="1"/>
              <a:t>trước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, </a:t>
            </a:r>
            <a:r>
              <a:rPr lang="en-US" sz="2800" dirty="0" err="1"/>
              <a:t>thứ</a:t>
            </a:r>
            <a:r>
              <a:rPr lang="en-US" sz="2800" dirty="0"/>
              <a:t> </a:t>
            </a:r>
            <a:r>
              <a:rPr lang="en-US" sz="2800" dirty="0" err="1"/>
              <a:t>Năm</a:t>
            </a:r>
            <a:r>
              <a:rPr lang="en-US" sz="2800" dirty="0"/>
              <a:t> </a:t>
            </a:r>
            <a:r>
              <a:rPr lang="en-US" sz="2800" dirty="0" err="1"/>
              <a:t>tuần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</a:p>
        </p:txBody>
      </p:sp>
      <p:sp>
        <p:nvSpPr>
          <p:cNvPr id="5" name="Oval 4"/>
          <p:cNvSpPr/>
          <p:nvPr/>
        </p:nvSpPr>
        <p:spPr>
          <a:xfrm>
            <a:off x="772313" y="309788"/>
            <a:ext cx="635863" cy="613756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323398" y="1577009"/>
            <a:ext cx="344557" cy="331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301048" y="2053259"/>
            <a:ext cx="344557" cy="331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6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802698" y="2053259"/>
            <a:ext cx="344557" cy="331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323398" y="2053259"/>
            <a:ext cx="344557" cy="331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8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776600" y="2529509"/>
            <a:ext cx="490607" cy="331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18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293555" y="2986709"/>
            <a:ext cx="490607" cy="331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26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8304348" y="1577009"/>
            <a:ext cx="363607" cy="331304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7">
            <a:extLst>
              <a:ext uri="{FF2B5EF4-FFF2-40B4-BE49-F238E27FC236}">
                <a16:creationId xmlns:a16="http://schemas.microsoft.com/office/drawing/2014/main" id="{162D9DE2-2EA7-47D1-BE92-EC77E9FD05D8}"/>
              </a:ext>
            </a:extLst>
          </p:cNvPr>
          <p:cNvSpPr/>
          <p:nvPr/>
        </p:nvSpPr>
        <p:spPr>
          <a:xfrm>
            <a:off x="8812338" y="2529509"/>
            <a:ext cx="363607" cy="331304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7">
            <a:extLst>
              <a:ext uri="{FF2B5EF4-FFF2-40B4-BE49-F238E27FC236}">
                <a16:creationId xmlns:a16="http://schemas.microsoft.com/office/drawing/2014/main" id="{72306789-009C-463F-9B31-79661F9B1AC3}"/>
              </a:ext>
            </a:extLst>
          </p:cNvPr>
          <p:cNvSpPr/>
          <p:nvPr/>
        </p:nvSpPr>
        <p:spPr>
          <a:xfrm>
            <a:off x="8812337" y="2053259"/>
            <a:ext cx="363607" cy="33130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17">
            <a:extLst>
              <a:ext uri="{FF2B5EF4-FFF2-40B4-BE49-F238E27FC236}">
                <a16:creationId xmlns:a16="http://schemas.microsoft.com/office/drawing/2014/main" id="{67644DED-65D7-4CB9-B81C-699C30C0A759}"/>
              </a:ext>
            </a:extLst>
          </p:cNvPr>
          <p:cNvSpPr/>
          <p:nvPr/>
        </p:nvSpPr>
        <p:spPr>
          <a:xfrm>
            <a:off x="8812336" y="2986709"/>
            <a:ext cx="363607" cy="33130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92085A1-85DE-4E62-B929-5EEA6F4045BC}"/>
              </a:ext>
            </a:extLst>
          </p:cNvPr>
          <p:cNvSpPr txBox="1"/>
          <p:nvPr/>
        </p:nvSpPr>
        <p:spPr>
          <a:xfrm>
            <a:off x="3259084" y="2950806"/>
            <a:ext cx="1898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 </a:t>
            </a:r>
            <a:r>
              <a:rPr lang="en-US" sz="2400" dirty="0" err="1">
                <a:solidFill>
                  <a:srgbClr val="FF0000"/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Thứ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tư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.</a:t>
            </a:r>
            <a:endParaRPr lang="vi-VN" sz="24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DCC4FA6-6157-4B26-A0D8-ADAD5C3FFA74}"/>
              </a:ext>
            </a:extLst>
          </p:cNvPr>
          <p:cNvSpPr txBox="1"/>
          <p:nvPr/>
        </p:nvSpPr>
        <p:spPr>
          <a:xfrm>
            <a:off x="598915" y="4453378"/>
            <a:ext cx="37110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9</a:t>
            </a:r>
            <a:endParaRPr lang="vi-VN" sz="24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E1F0F10-53FA-4D2F-B79A-9B5DD80D2390}"/>
              </a:ext>
            </a:extLst>
          </p:cNvPr>
          <p:cNvSpPr txBox="1"/>
          <p:nvPr/>
        </p:nvSpPr>
        <p:spPr>
          <a:xfrm>
            <a:off x="430172" y="4987214"/>
            <a:ext cx="53984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23</a:t>
            </a:r>
            <a:endParaRPr lang="vi-VN" sz="24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3" name="Arrow: Curved Up 2">
            <a:extLst>
              <a:ext uri="{FF2B5EF4-FFF2-40B4-BE49-F238E27FC236}">
                <a16:creationId xmlns:a16="http://schemas.microsoft.com/office/drawing/2014/main" id="{675A3ED1-6180-4EE0-84C1-2661680A2CD2}"/>
              </a:ext>
            </a:extLst>
          </p:cNvPr>
          <p:cNvSpPr/>
          <p:nvPr/>
        </p:nvSpPr>
        <p:spPr>
          <a:xfrm rot="16200000">
            <a:off x="9074309" y="2259065"/>
            <a:ext cx="477460" cy="25099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Arrow: Curved Up 24">
            <a:extLst>
              <a:ext uri="{FF2B5EF4-FFF2-40B4-BE49-F238E27FC236}">
                <a16:creationId xmlns:a16="http://schemas.microsoft.com/office/drawing/2014/main" id="{B1862A5A-D832-4CB5-B3E9-0BC21F56FDEB}"/>
              </a:ext>
            </a:extLst>
          </p:cNvPr>
          <p:cNvSpPr/>
          <p:nvPr/>
        </p:nvSpPr>
        <p:spPr>
          <a:xfrm rot="16200000" flipH="1">
            <a:off x="9098228" y="2851404"/>
            <a:ext cx="477460" cy="27061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D767093-A624-4EF2-89B9-A358B6E27613}"/>
              </a:ext>
            </a:extLst>
          </p:cNvPr>
          <p:cNvCxnSpPr/>
          <p:nvPr/>
        </p:nvCxnSpPr>
        <p:spPr>
          <a:xfrm>
            <a:off x="1956816" y="3877056"/>
            <a:ext cx="39776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CF13F0D-13C4-4B4F-82E0-6AB96AB8A61D}"/>
              </a:ext>
            </a:extLst>
          </p:cNvPr>
          <p:cNvCxnSpPr>
            <a:cxnSpLocks/>
          </p:cNvCxnSpPr>
          <p:nvPr/>
        </p:nvCxnSpPr>
        <p:spPr>
          <a:xfrm>
            <a:off x="1075944" y="4386072"/>
            <a:ext cx="1566672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3A907C0-2D01-4982-B31E-F04A464A8CF5}"/>
              </a:ext>
            </a:extLst>
          </p:cNvPr>
          <p:cNvCxnSpPr>
            <a:cxnSpLocks/>
          </p:cNvCxnSpPr>
          <p:nvPr/>
        </p:nvCxnSpPr>
        <p:spPr>
          <a:xfrm flipV="1">
            <a:off x="3303900" y="4390229"/>
            <a:ext cx="2079928" cy="152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0D0D169-8941-43BE-96D0-748C35F22299}"/>
              </a:ext>
            </a:extLst>
          </p:cNvPr>
          <p:cNvCxnSpPr>
            <a:cxnSpLocks/>
          </p:cNvCxnSpPr>
          <p:nvPr/>
        </p:nvCxnSpPr>
        <p:spPr>
          <a:xfrm>
            <a:off x="1011936" y="4918219"/>
            <a:ext cx="8473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010195E-19AF-4F53-8E3A-BC14E9305D96}"/>
              </a:ext>
            </a:extLst>
          </p:cNvPr>
          <p:cNvCxnSpPr>
            <a:cxnSpLocks/>
          </p:cNvCxnSpPr>
          <p:nvPr/>
        </p:nvCxnSpPr>
        <p:spPr>
          <a:xfrm flipV="1">
            <a:off x="3979301" y="4894106"/>
            <a:ext cx="2079928" cy="152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50008A5-A901-4A38-9409-EF80E0900CF6}"/>
              </a:ext>
            </a:extLst>
          </p:cNvPr>
          <p:cNvCxnSpPr>
            <a:cxnSpLocks/>
          </p:cNvCxnSpPr>
          <p:nvPr/>
        </p:nvCxnSpPr>
        <p:spPr>
          <a:xfrm>
            <a:off x="970016" y="5384575"/>
            <a:ext cx="5661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432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8" grpId="1" animBg="1"/>
      <p:bldP spid="19" grpId="0" animBg="1"/>
      <p:bldP spid="20" grpId="0" animBg="1"/>
      <p:bldP spid="21" grpId="0" animBg="1"/>
      <p:bldP spid="22" grpId="0"/>
      <p:bldP spid="23" grpId="0" animBg="1"/>
      <p:bldP spid="24" grpId="0" animBg="1"/>
      <p:bldP spid="3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4292155" y="137159"/>
            <a:ext cx="3607689" cy="1320813"/>
            <a:chOff x="2118480" y="1434758"/>
            <a:chExt cx="1602025" cy="990659"/>
          </a:xfrm>
        </p:grpSpPr>
        <p:sp>
          <p:nvSpPr>
            <p:cNvPr id="16" name="15"/>
            <p:cNvSpPr/>
            <p:nvPr/>
          </p:nvSpPr>
          <p:spPr>
            <a:xfrm>
              <a:off x="2118480" y="1434758"/>
              <a:ext cx="1332524" cy="99065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512168" cy="692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panose="020B0503020204020204" charset="-122"/>
                  <a:cs typeface="Arial" panose="020B0604020202020204" pitchFamily="34" charset="0"/>
                </a:rPr>
                <a:t>Dặn</a:t>
              </a:r>
              <a:r>
                <a:rPr kumimoji="0" lang="en-US" altLang="zh-CN" sz="54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panose="020B0503020204020204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54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panose="020B0503020204020204" charset="-122"/>
                  <a:cs typeface="Arial" panose="020B0604020202020204" pitchFamily="34" charset="0"/>
                </a:rPr>
                <a:t>dò</a:t>
              </a:r>
              <a:endParaRPr kumimoji="0" lang="zh-CN" altLang="en-US" sz="54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sp>
        <p:nvSpPr>
          <p:cNvPr id="10" name="Text Box 6">
            <a:extLst>
              <a:ext uri="{FF2B5EF4-FFF2-40B4-BE49-F238E27FC236}">
                <a16:creationId xmlns:a16="http://schemas.microsoft.com/office/drawing/2014/main" id="{17826C42-C17B-441B-A7AD-F4AC254F381F}"/>
              </a:ext>
            </a:extLst>
          </p:cNvPr>
          <p:cNvSpPr txBox="1"/>
          <p:nvPr/>
        </p:nvSpPr>
        <p:spPr>
          <a:xfrm>
            <a:off x="772356" y="1640226"/>
            <a:ext cx="10670961" cy="1328023"/>
          </a:xfrm>
          <a:prstGeom prst="round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600" noProof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VBT </a:t>
            </a:r>
            <a:r>
              <a:rPr lang="en-US" sz="3600" noProof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360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31</a:t>
            </a:r>
            <a:r>
              <a:rPr lang="en-US" sz="360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noProof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60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114 </a:t>
            </a:r>
            <a:r>
              <a:rPr lang="en-US" sz="360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117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32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SGK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122, 123.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35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6865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183342" y="1369567"/>
            <a:ext cx="10414938" cy="1910619"/>
            <a:chOff x="1183342" y="1369567"/>
            <a:chExt cx="10414938" cy="1910619"/>
          </a:xfrm>
        </p:grpSpPr>
        <p:sp>
          <p:nvSpPr>
            <p:cNvPr id="4" name="TextBox 3"/>
            <p:cNvSpPr txBox="1"/>
            <p:nvPr/>
          </p:nvSpPr>
          <p:spPr>
            <a:xfrm>
              <a:off x="2000163" y="1464304"/>
              <a:ext cx="9598117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Quay </a:t>
              </a:r>
              <a:r>
                <a:rPr lang="en-US" sz="2800" dirty="0" err="1"/>
                <a:t>kim</a:t>
              </a:r>
              <a:r>
                <a:rPr lang="en-US" sz="2800" dirty="0"/>
                <a:t> </a:t>
              </a:r>
              <a:r>
                <a:rPr lang="en-US" sz="2800" dirty="0" err="1"/>
                <a:t>đồng</a:t>
              </a:r>
              <a:r>
                <a:rPr lang="en-US" sz="2800" dirty="0"/>
                <a:t> </a:t>
              </a:r>
              <a:r>
                <a:rPr lang="en-US" sz="2800" dirty="0" err="1"/>
                <a:t>hồ</a:t>
              </a:r>
              <a:r>
                <a:rPr lang="en-US" sz="2800" dirty="0"/>
                <a:t> </a:t>
              </a:r>
              <a:r>
                <a:rPr lang="en-US" sz="2800" dirty="0" err="1"/>
                <a:t>để</a:t>
              </a:r>
              <a:r>
                <a:rPr lang="en-US" sz="2800" dirty="0"/>
                <a:t> </a:t>
              </a:r>
              <a:r>
                <a:rPr lang="en-US" sz="2800" dirty="0" err="1"/>
                <a:t>đồng</a:t>
              </a:r>
              <a:r>
                <a:rPr lang="en-US" sz="2800" dirty="0"/>
                <a:t> </a:t>
              </a:r>
              <a:r>
                <a:rPr lang="en-US" sz="2800" dirty="0" err="1"/>
                <a:t>hồ</a:t>
              </a:r>
              <a:r>
                <a:rPr lang="en-US" sz="2800" dirty="0"/>
                <a:t> </a:t>
              </a:r>
              <a:r>
                <a:rPr lang="en-US" sz="2800" dirty="0" err="1"/>
                <a:t>chỉ</a:t>
              </a:r>
              <a:endParaRPr lang="en-US" sz="2800" dirty="0"/>
            </a:p>
            <a:p>
              <a:pPr marL="514350" indent="-514350">
                <a:buAutoNum type="alphaLcParenR"/>
              </a:pPr>
              <a:r>
                <a:rPr lang="en-US" sz="2800" dirty="0"/>
                <a:t>2 </a:t>
              </a:r>
              <a:r>
                <a:rPr lang="en-US" sz="2800" dirty="0" err="1"/>
                <a:t>giờ</a:t>
              </a:r>
              <a:r>
                <a:rPr lang="en-US" sz="2800" dirty="0"/>
                <a:t>.</a:t>
              </a:r>
            </a:p>
            <a:p>
              <a:pPr marL="514350" indent="-514350">
                <a:buAutoNum type="alphaLcParenR"/>
              </a:pPr>
              <a:r>
                <a:rPr lang="en-US" sz="2800" dirty="0"/>
                <a:t>9 </a:t>
              </a:r>
              <a:r>
                <a:rPr lang="en-US" sz="2800" dirty="0" err="1"/>
                <a:t>giờ</a:t>
              </a:r>
              <a:r>
                <a:rPr lang="en-US" sz="2800" dirty="0"/>
                <a:t> 30 </a:t>
              </a:r>
              <a:r>
                <a:rPr lang="en-US" sz="2800" dirty="0" err="1"/>
                <a:t>phút</a:t>
              </a:r>
              <a:r>
                <a:rPr lang="en-US" sz="2800" dirty="0"/>
                <a:t>.</a:t>
              </a:r>
            </a:p>
            <a:p>
              <a:pPr marL="514350" indent="-514350">
                <a:buAutoNum type="alphaLcParenR"/>
              </a:pPr>
              <a:r>
                <a:rPr lang="en-US" sz="2800" dirty="0"/>
                <a:t>7 </a:t>
              </a:r>
              <a:r>
                <a:rPr lang="en-US" sz="2800" dirty="0" err="1"/>
                <a:t>giờ</a:t>
              </a:r>
              <a:r>
                <a:rPr lang="en-US" sz="2800" dirty="0"/>
                <a:t> 15 </a:t>
              </a:r>
              <a:r>
                <a:rPr lang="en-US" sz="2800" dirty="0" err="1"/>
                <a:t>phút</a:t>
              </a:r>
              <a:r>
                <a:rPr lang="en-US" sz="2800" dirty="0"/>
                <a:t>.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1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43728" t="17238" r="22720" b="32762"/>
          <a:stretch/>
        </p:blipFill>
        <p:spPr>
          <a:xfrm>
            <a:off x="7891208" y="1105397"/>
            <a:ext cx="2595715" cy="2174789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1069265" y="3410493"/>
            <a:ext cx="2686908" cy="2616200"/>
            <a:chOff x="1800786" y="3410493"/>
            <a:chExt cx="2686908" cy="2616200"/>
          </a:xfrm>
        </p:grpSpPr>
        <p:pic>
          <p:nvPicPr>
            <p:cNvPr id="1026" name="Picture 2" descr="Cartoon Clock, Clock Clipart, Watch Surface, Time PNG Transparent Clipart  Image and PSD File for Free Download | Clock clipart, Clock, Clock wallpaper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77" t="16051" r="14553" b="15430"/>
            <a:stretch/>
          </p:blipFill>
          <p:spPr bwMode="auto">
            <a:xfrm>
              <a:off x="1800786" y="3410493"/>
              <a:ext cx="2686908" cy="2616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8" t="4664" r="61329" b="31433"/>
            <a:stretch/>
          </p:blipFill>
          <p:spPr>
            <a:xfrm>
              <a:off x="2068446" y="3639093"/>
              <a:ext cx="2151588" cy="2151588"/>
            </a:xfrm>
            <a:prstGeom prst="ellipse">
              <a:avLst/>
            </a:prstGeom>
          </p:spPr>
        </p:pic>
        <p:sp>
          <p:nvSpPr>
            <p:cNvPr id="7" name="Oval 6"/>
            <p:cNvSpPr/>
            <p:nvPr/>
          </p:nvSpPr>
          <p:spPr>
            <a:xfrm>
              <a:off x="3107270" y="4677917"/>
              <a:ext cx="73940" cy="73940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372873" y="4021492"/>
            <a:ext cx="73940" cy="1376350"/>
            <a:chOff x="4658451" y="3999435"/>
            <a:chExt cx="73940" cy="1376350"/>
          </a:xfrm>
        </p:grpSpPr>
        <p:grpSp>
          <p:nvGrpSpPr>
            <p:cNvPr id="34" name="Group 33"/>
            <p:cNvGrpSpPr/>
            <p:nvPr/>
          </p:nvGrpSpPr>
          <p:grpSpPr>
            <a:xfrm>
              <a:off x="4658451" y="3999435"/>
              <a:ext cx="73940" cy="690725"/>
              <a:chOff x="5120640" y="3596722"/>
              <a:chExt cx="243840" cy="1755867"/>
            </a:xfrm>
            <a:solidFill>
              <a:schemeClr val="accent5"/>
            </a:solidFill>
          </p:grpSpPr>
          <p:sp>
            <p:nvSpPr>
              <p:cNvPr id="32" name="Isosceles Triangle 31"/>
              <p:cNvSpPr/>
              <p:nvPr/>
            </p:nvSpPr>
            <p:spPr>
              <a:xfrm>
                <a:off x="5120640" y="3596722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Isosceles Triangle 32"/>
              <p:cNvSpPr/>
              <p:nvPr/>
            </p:nvSpPr>
            <p:spPr>
              <a:xfrm rot="10800000">
                <a:off x="5120640" y="5002069"/>
                <a:ext cx="243840" cy="35052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4658451" y="4685060"/>
              <a:ext cx="73940" cy="690725"/>
              <a:chOff x="5120640" y="3663305"/>
              <a:chExt cx="243840" cy="1755867"/>
            </a:xfrm>
            <a:solidFill>
              <a:schemeClr val="accent5"/>
            </a:solidFill>
          </p:grpSpPr>
          <p:sp>
            <p:nvSpPr>
              <p:cNvPr id="42" name="Isosceles Triangle 41"/>
              <p:cNvSpPr/>
              <p:nvPr/>
            </p:nvSpPr>
            <p:spPr>
              <a:xfrm>
                <a:off x="5120640" y="3663305"/>
                <a:ext cx="243840" cy="1405347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Isosceles Triangle 42"/>
              <p:cNvSpPr/>
              <p:nvPr/>
            </p:nvSpPr>
            <p:spPr>
              <a:xfrm rot="10800000">
                <a:off x="5120640" y="5068652"/>
                <a:ext cx="243840" cy="350520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" name="Oval 39"/>
            <p:cNvSpPr/>
            <p:nvPr/>
          </p:nvSpPr>
          <p:spPr>
            <a:xfrm>
              <a:off x="4658451" y="4652954"/>
              <a:ext cx="73940" cy="7394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345115" y="4176774"/>
            <a:ext cx="129453" cy="1085509"/>
            <a:chOff x="4783093" y="4150007"/>
            <a:chExt cx="129453" cy="1085509"/>
          </a:xfrm>
        </p:grpSpPr>
        <p:grpSp>
          <p:nvGrpSpPr>
            <p:cNvPr id="37" name="Group 36"/>
            <p:cNvGrpSpPr/>
            <p:nvPr/>
          </p:nvGrpSpPr>
          <p:grpSpPr>
            <a:xfrm>
              <a:off x="4783093" y="4150007"/>
              <a:ext cx="129453" cy="546616"/>
              <a:chOff x="5120640" y="3639093"/>
              <a:chExt cx="243840" cy="1755867"/>
            </a:xfrm>
            <a:solidFill>
              <a:schemeClr val="accent3"/>
            </a:solidFill>
          </p:grpSpPr>
          <p:sp>
            <p:nvSpPr>
              <p:cNvPr id="38" name="Isosceles Triangle 37"/>
              <p:cNvSpPr/>
              <p:nvPr/>
            </p:nvSpPr>
            <p:spPr>
              <a:xfrm>
                <a:off x="5120640" y="3639093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Isosceles Triangle 38"/>
              <p:cNvSpPr/>
              <p:nvPr/>
            </p:nvSpPr>
            <p:spPr>
              <a:xfrm rot="10800000">
                <a:off x="5120640" y="5044439"/>
                <a:ext cx="243840" cy="35052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4783093" y="4688900"/>
              <a:ext cx="129453" cy="546616"/>
              <a:chOff x="5120640" y="3639093"/>
              <a:chExt cx="243840" cy="1755867"/>
            </a:xfrm>
            <a:noFill/>
          </p:grpSpPr>
          <p:sp>
            <p:nvSpPr>
              <p:cNvPr id="47" name="Isosceles Triangle 46"/>
              <p:cNvSpPr/>
              <p:nvPr/>
            </p:nvSpPr>
            <p:spPr>
              <a:xfrm>
                <a:off x="5120640" y="3639093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Isosceles Triangle 47"/>
              <p:cNvSpPr/>
              <p:nvPr/>
            </p:nvSpPr>
            <p:spPr>
              <a:xfrm rot="10800000">
                <a:off x="5120640" y="5044439"/>
                <a:ext cx="243840" cy="35052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Oval 44"/>
            <p:cNvSpPr/>
            <p:nvPr/>
          </p:nvSpPr>
          <p:spPr>
            <a:xfrm>
              <a:off x="4810850" y="4652954"/>
              <a:ext cx="73940" cy="7394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1559938" y="5958844"/>
            <a:ext cx="1570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2800" dirty="0"/>
              <a:t>2 </a:t>
            </a:r>
            <a:r>
              <a:rPr lang="en-US" sz="2800" dirty="0" err="1"/>
              <a:t>giờ</a:t>
            </a:r>
            <a:endParaRPr lang="en-US" sz="2800" dirty="0"/>
          </a:p>
        </p:txBody>
      </p:sp>
      <p:grpSp>
        <p:nvGrpSpPr>
          <p:cNvPr id="51" name="Group 50"/>
          <p:cNvGrpSpPr/>
          <p:nvPr/>
        </p:nvGrpSpPr>
        <p:grpSpPr>
          <a:xfrm>
            <a:off x="4565013" y="3410493"/>
            <a:ext cx="2686908" cy="2616200"/>
            <a:chOff x="1800786" y="3410493"/>
            <a:chExt cx="2686908" cy="2616200"/>
          </a:xfrm>
        </p:grpSpPr>
        <p:pic>
          <p:nvPicPr>
            <p:cNvPr id="52" name="Picture 2" descr="Cartoon Clock, Clock Clipart, Watch Surface, Time PNG Transparent Clipart  Image and PSD File for Free Download | Clock clipart, Clock, Clock wallpaper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77" t="16051" r="14553" b="15430"/>
            <a:stretch/>
          </p:blipFill>
          <p:spPr bwMode="auto">
            <a:xfrm>
              <a:off x="1800786" y="3410493"/>
              <a:ext cx="2686908" cy="2616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8" t="4664" r="61329" b="31433"/>
            <a:stretch/>
          </p:blipFill>
          <p:spPr>
            <a:xfrm>
              <a:off x="2068446" y="3639093"/>
              <a:ext cx="2151588" cy="2151588"/>
            </a:xfrm>
            <a:prstGeom prst="ellipse">
              <a:avLst/>
            </a:prstGeom>
          </p:spPr>
        </p:pic>
        <p:sp>
          <p:nvSpPr>
            <p:cNvPr id="54" name="Oval 53"/>
            <p:cNvSpPr/>
            <p:nvPr/>
          </p:nvSpPr>
          <p:spPr>
            <a:xfrm>
              <a:off x="3107270" y="4677917"/>
              <a:ext cx="73940" cy="73940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5868621" y="4027842"/>
            <a:ext cx="73940" cy="1376350"/>
            <a:chOff x="4658451" y="3999435"/>
            <a:chExt cx="73940" cy="1376350"/>
          </a:xfrm>
        </p:grpSpPr>
        <p:grpSp>
          <p:nvGrpSpPr>
            <p:cNvPr id="56" name="Group 55"/>
            <p:cNvGrpSpPr/>
            <p:nvPr/>
          </p:nvGrpSpPr>
          <p:grpSpPr>
            <a:xfrm>
              <a:off x="4658451" y="3999435"/>
              <a:ext cx="73940" cy="690725"/>
              <a:chOff x="5120640" y="3596722"/>
              <a:chExt cx="243840" cy="1755867"/>
            </a:xfrm>
            <a:solidFill>
              <a:schemeClr val="accent5"/>
            </a:solidFill>
          </p:grpSpPr>
          <p:sp>
            <p:nvSpPr>
              <p:cNvPr id="61" name="Isosceles Triangle 60"/>
              <p:cNvSpPr/>
              <p:nvPr/>
            </p:nvSpPr>
            <p:spPr>
              <a:xfrm>
                <a:off x="5120640" y="3596722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Isosceles Triangle 61"/>
              <p:cNvSpPr/>
              <p:nvPr/>
            </p:nvSpPr>
            <p:spPr>
              <a:xfrm rot="10800000">
                <a:off x="5120640" y="5002069"/>
                <a:ext cx="243840" cy="35052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4658451" y="4685060"/>
              <a:ext cx="73940" cy="690725"/>
              <a:chOff x="5120640" y="3663305"/>
              <a:chExt cx="243840" cy="1755867"/>
            </a:xfrm>
            <a:solidFill>
              <a:schemeClr val="accent5"/>
            </a:solidFill>
          </p:grpSpPr>
          <p:sp>
            <p:nvSpPr>
              <p:cNvPr id="59" name="Isosceles Triangle 58"/>
              <p:cNvSpPr/>
              <p:nvPr/>
            </p:nvSpPr>
            <p:spPr>
              <a:xfrm>
                <a:off x="5120640" y="3663305"/>
                <a:ext cx="243840" cy="1405347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Isosceles Triangle 59"/>
              <p:cNvSpPr/>
              <p:nvPr/>
            </p:nvSpPr>
            <p:spPr>
              <a:xfrm rot="10800000">
                <a:off x="5120640" y="5068652"/>
                <a:ext cx="243840" cy="350520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8" name="Oval 57"/>
            <p:cNvSpPr/>
            <p:nvPr/>
          </p:nvSpPr>
          <p:spPr>
            <a:xfrm>
              <a:off x="4658451" y="4652954"/>
              <a:ext cx="73940" cy="7394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5840863" y="4176774"/>
            <a:ext cx="129453" cy="1085509"/>
            <a:chOff x="4783093" y="4150007"/>
            <a:chExt cx="129453" cy="1085509"/>
          </a:xfrm>
        </p:grpSpPr>
        <p:grpSp>
          <p:nvGrpSpPr>
            <p:cNvPr id="64" name="Group 63"/>
            <p:cNvGrpSpPr/>
            <p:nvPr/>
          </p:nvGrpSpPr>
          <p:grpSpPr>
            <a:xfrm>
              <a:off x="4783093" y="4150007"/>
              <a:ext cx="129453" cy="546616"/>
              <a:chOff x="5120640" y="3639093"/>
              <a:chExt cx="243840" cy="1755867"/>
            </a:xfrm>
            <a:solidFill>
              <a:schemeClr val="accent3"/>
            </a:solidFill>
          </p:grpSpPr>
          <p:sp>
            <p:nvSpPr>
              <p:cNvPr id="69" name="Isosceles Triangle 68"/>
              <p:cNvSpPr/>
              <p:nvPr/>
            </p:nvSpPr>
            <p:spPr>
              <a:xfrm>
                <a:off x="5120640" y="3639093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Isosceles Triangle 69"/>
              <p:cNvSpPr/>
              <p:nvPr/>
            </p:nvSpPr>
            <p:spPr>
              <a:xfrm rot="10800000">
                <a:off x="5120640" y="5044439"/>
                <a:ext cx="243840" cy="35052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4783093" y="4688900"/>
              <a:ext cx="129453" cy="546616"/>
              <a:chOff x="5120640" y="3639093"/>
              <a:chExt cx="243840" cy="1755867"/>
            </a:xfrm>
            <a:noFill/>
          </p:grpSpPr>
          <p:sp>
            <p:nvSpPr>
              <p:cNvPr id="67" name="Isosceles Triangle 66"/>
              <p:cNvSpPr/>
              <p:nvPr/>
            </p:nvSpPr>
            <p:spPr>
              <a:xfrm>
                <a:off x="5120640" y="3639093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Isosceles Triangle 67"/>
              <p:cNvSpPr/>
              <p:nvPr/>
            </p:nvSpPr>
            <p:spPr>
              <a:xfrm rot="10800000">
                <a:off x="5120640" y="5044439"/>
                <a:ext cx="243840" cy="35052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6" name="Oval 65"/>
            <p:cNvSpPr/>
            <p:nvPr/>
          </p:nvSpPr>
          <p:spPr>
            <a:xfrm>
              <a:off x="4810850" y="4652954"/>
              <a:ext cx="73940" cy="7394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4565013" y="5955583"/>
            <a:ext cx="2907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b) 9 </a:t>
            </a:r>
            <a:r>
              <a:rPr lang="en-US" sz="2800" dirty="0" err="1"/>
              <a:t>giờ</a:t>
            </a:r>
            <a:r>
              <a:rPr lang="en-US" sz="2800" dirty="0"/>
              <a:t> 30 </a:t>
            </a:r>
            <a:r>
              <a:rPr lang="en-US" sz="2800" dirty="0" err="1"/>
              <a:t>phút</a:t>
            </a:r>
            <a:endParaRPr lang="en-US" sz="2800" dirty="0"/>
          </a:p>
        </p:txBody>
      </p:sp>
      <p:grpSp>
        <p:nvGrpSpPr>
          <p:cNvPr id="72" name="Group 71"/>
          <p:cNvGrpSpPr/>
          <p:nvPr/>
        </p:nvGrpSpPr>
        <p:grpSpPr>
          <a:xfrm>
            <a:off x="8060761" y="3410493"/>
            <a:ext cx="2686908" cy="2616200"/>
            <a:chOff x="1800786" y="3410493"/>
            <a:chExt cx="2686908" cy="2616200"/>
          </a:xfrm>
        </p:grpSpPr>
        <p:pic>
          <p:nvPicPr>
            <p:cNvPr id="73" name="Picture 2" descr="Cartoon Clock, Clock Clipart, Watch Surface, Time PNG Transparent Clipart  Image and PSD File for Free Download | Clock clipart, Clock, Clock wallpaper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77" t="16051" r="14553" b="15430"/>
            <a:stretch/>
          </p:blipFill>
          <p:spPr bwMode="auto">
            <a:xfrm>
              <a:off x="1800786" y="3410493"/>
              <a:ext cx="2686908" cy="2616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8" t="4664" r="61329" b="31433"/>
            <a:stretch/>
          </p:blipFill>
          <p:spPr>
            <a:xfrm>
              <a:off x="2068446" y="3639093"/>
              <a:ext cx="2151588" cy="2151588"/>
            </a:xfrm>
            <a:prstGeom prst="ellipse">
              <a:avLst/>
            </a:prstGeom>
          </p:spPr>
        </p:pic>
        <p:sp>
          <p:nvSpPr>
            <p:cNvPr id="75" name="Oval 74"/>
            <p:cNvSpPr/>
            <p:nvPr/>
          </p:nvSpPr>
          <p:spPr>
            <a:xfrm>
              <a:off x="3107270" y="4677917"/>
              <a:ext cx="73940" cy="73940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9364369" y="4021492"/>
            <a:ext cx="73940" cy="1376350"/>
            <a:chOff x="4658451" y="3999435"/>
            <a:chExt cx="73940" cy="1376350"/>
          </a:xfrm>
        </p:grpSpPr>
        <p:grpSp>
          <p:nvGrpSpPr>
            <p:cNvPr id="77" name="Group 76"/>
            <p:cNvGrpSpPr/>
            <p:nvPr/>
          </p:nvGrpSpPr>
          <p:grpSpPr>
            <a:xfrm>
              <a:off x="4658451" y="3999435"/>
              <a:ext cx="73940" cy="690725"/>
              <a:chOff x="5120640" y="3596722"/>
              <a:chExt cx="243840" cy="1755867"/>
            </a:xfrm>
            <a:solidFill>
              <a:schemeClr val="accent5"/>
            </a:solidFill>
          </p:grpSpPr>
          <p:sp>
            <p:nvSpPr>
              <p:cNvPr id="82" name="Isosceles Triangle 81"/>
              <p:cNvSpPr/>
              <p:nvPr/>
            </p:nvSpPr>
            <p:spPr>
              <a:xfrm>
                <a:off x="5120640" y="3596722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Isosceles Triangle 82"/>
              <p:cNvSpPr/>
              <p:nvPr/>
            </p:nvSpPr>
            <p:spPr>
              <a:xfrm rot="10800000">
                <a:off x="5120640" y="5002069"/>
                <a:ext cx="243840" cy="35052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8" name="Group 77"/>
            <p:cNvGrpSpPr/>
            <p:nvPr/>
          </p:nvGrpSpPr>
          <p:grpSpPr>
            <a:xfrm>
              <a:off x="4658451" y="4685060"/>
              <a:ext cx="73940" cy="690725"/>
              <a:chOff x="5120640" y="3663305"/>
              <a:chExt cx="243840" cy="1755867"/>
            </a:xfrm>
            <a:solidFill>
              <a:schemeClr val="accent5"/>
            </a:solidFill>
          </p:grpSpPr>
          <p:sp>
            <p:nvSpPr>
              <p:cNvPr id="80" name="Isosceles Triangle 79"/>
              <p:cNvSpPr/>
              <p:nvPr/>
            </p:nvSpPr>
            <p:spPr>
              <a:xfrm>
                <a:off x="5120640" y="3663305"/>
                <a:ext cx="243840" cy="1405347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Isosceles Triangle 80"/>
              <p:cNvSpPr/>
              <p:nvPr/>
            </p:nvSpPr>
            <p:spPr>
              <a:xfrm rot="10800000">
                <a:off x="5120640" y="5068652"/>
                <a:ext cx="243840" cy="350520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9" name="Oval 78"/>
            <p:cNvSpPr/>
            <p:nvPr/>
          </p:nvSpPr>
          <p:spPr>
            <a:xfrm>
              <a:off x="4658451" y="4652954"/>
              <a:ext cx="73940" cy="7394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9336611" y="4176774"/>
            <a:ext cx="129453" cy="1085509"/>
            <a:chOff x="4783093" y="4150007"/>
            <a:chExt cx="129453" cy="1085509"/>
          </a:xfrm>
        </p:grpSpPr>
        <p:grpSp>
          <p:nvGrpSpPr>
            <p:cNvPr id="85" name="Group 84"/>
            <p:cNvGrpSpPr/>
            <p:nvPr/>
          </p:nvGrpSpPr>
          <p:grpSpPr>
            <a:xfrm>
              <a:off x="4783093" y="4150007"/>
              <a:ext cx="129453" cy="546616"/>
              <a:chOff x="5120640" y="3639093"/>
              <a:chExt cx="243840" cy="1755867"/>
            </a:xfrm>
            <a:solidFill>
              <a:schemeClr val="accent3"/>
            </a:solidFill>
          </p:grpSpPr>
          <p:sp>
            <p:nvSpPr>
              <p:cNvPr id="90" name="Isosceles Triangle 89"/>
              <p:cNvSpPr/>
              <p:nvPr/>
            </p:nvSpPr>
            <p:spPr>
              <a:xfrm>
                <a:off x="5120640" y="3639093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Isosceles Triangle 90"/>
              <p:cNvSpPr/>
              <p:nvPr/>
            </p:nvSpPr>
            <p:spPr>
              <a:xfrm rot="10800000">
                <a:off x="5120640" y="5044439"/>
                <a:ext cx="243840" cy="35052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4783093" y="4688900"/>
              <a:ext cx="129453" cy="546616"/>
              <a:chOff x="5120640" y="3639093"/>
              <a:chExt cx="243840" cy="1755867"/>
            </a:xfrm>
            <a:noFill/>
          </p:grpSpPr>
          <p:sp>
            <p:nvSpPr>
              <p:cNvPr id="88" name="Isosceles Triangle 87"/>
              <p:cNvSpPr/>
              <p:nvPr/>
            </p:nvSpPr>
            <p:spPr>
              <a:xfrm>
                <a:off x="5120640" y="3639093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Isosceles Triangle 88"/>
              <p:cNvSpPr/>
              <p:nvPr/>
            </p:nvSpPr>
            <p:spPr>
              <a:xfrm rot="10800000">
                <a:off x="5120640" y="5044439"/>
                <a:ext cx="243840" cy="35052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7" name="Oval 86"/>
            <p:cNvSpPr/>
            <p:nvPr/>
          </p:nvSpPr>
          <p:spPr>
            <a:xfrm>
              <a:off x="4810850" y="4652954"/>
              <a:ext cx="73940" cy="7394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2" name="TextBox 91"/>
          <p:cNvSpPr txBox="1"/>
          <p:nvPr/>
        </p:nvSpPr>
        <p:spPr>
          <a:xfrm>
            <a:off x="8060761" y="5965108"/>
            <a:ext cx="2907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c) 7 </a:t>
            </a:r>
            <a:r>
              <a:rPr lang="en-US" sz="2800" dirty="0" err="1"/>
              <a:t>giờ</a:t>
            </a:r>
            <a:r>
              <a:rPr lang="en-US" sz="2800" dirty="0"/>
              <a:t> 15 </a:t>
            </a:r>
            <a:r>
              <a:rPr lang="en-US" sz="2800" dirty="0" err="1"/>
              <a:t>phút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4045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2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7100000">
                                      <p:cBhvr>
                                        <p:cTn id="4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9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050000">
                                      <p:cBhvr>
                                        <p:cTn id="63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71" grpId="0"/>
      <p:bldP spid="9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83342" y="614193"/>
            <a:ext cx="10414938" cy="712694"/>
            <a:chOff x="1183342" y="1369567"/>
            <a:chExt cx="10414938" cy="712694"/>
          </a:xfrm>
        </p:grpSpPr>
        <p:sp>
          <p:nvSpPr>
            <p:cNvPr id="3" name="TextBox 2"/>
            <p:cNvSpPr txBox="1"/>
            <p:nvPr/>
          </p:nvSpPr>
          <p:spPr>
            <a:xfrm>
              <a:off x="2000163" y="1464304"/>
              <a:ext cx="95981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Đồng</a:t>
              </a:r>
              <a:r>
                <a:rPr lang="en-US" sz="2800" dirty="0"/>
                <a:t> </a:t>
              </a:r>
              <a:r>
                <a:rPr lang="en-US" sz="2800" dirty="0" err="1"/>
                <a:t>hồ</a:t>
              </a:r>
              <a:r>
                <a:rPr lang="en-US" sz="2800" dirty="0"/>
                <a:t> </a:t>
              </a:r>
              <a:r>
                <a:rPr lang="en-US" sz="2800" dirty="0" err="1"/>
                <a:t>chỉ</a:t>
              </a:r>
              <a:r>
                <a:rPr lang="en-US" sz="2800" dirty="0"/>
                <a:t> </a:t>
              </a:r>
              <a:r>
                <a:rPr lang="en-US" sz="2800" dirty="0" err="1"/>
                <a:t>mấy</a:t>
              </a:r>
              <a:r>
                <a:rPr lang="en-US" sz="2800" dirty="0"/>
                <a:t> </a:t>
              </a:r>
              <a:r>
                <a:rPr lang="en-US" sz="2800" dirty="0" err="1"/>
                <a:t>giờ</a:t>
              </a:r>
              <a:r>
                <a:rPr lang="en-US" sz="2800" dirty="0"/>
                <a:t>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3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896036" y="1656574"/>
            <a:ext cx="8347261" cy="4787768"/>
            <a:chOff x="1896036" y="1525948"/>
            <a:chExt cx="8347261" cy="478776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13983" t="23698" r="24085" b="13120"/>
            <a:stretch/>
          </p:blipFill>
          <p:spPr>
            <a:xfrm>
              <a:off x="1896036" y="1525948"/>
              <a:ext cx="8347261" cy="4787768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3952876" y="1571626"/>
              <a:ext cx="2457450" cy="495300"/>
            </a:xfrm>
            <a:custGeom>
              <a:avLst/>
              <a:gdLst>
                <a:gd name="connsiteX0" fmla="*/ 0 w 2085975"/>
                <a:gd name="connsiteY0" fmla="*/ 0 h 485775"/>
                <a:gd name="connsiteX1" fmla="*/ 2085975 w 2085975"/>
                <a:gd name="connsiteY1" fmla="*/ 0 h 485775"/>
                <a:gd name="connsiteX2" fmla="*/ 2085975 w 2085975"/>
                <a:gd name="connsiteY2" fmla="*/ 485775 h 485775"/>
                <a:gd name="connsiteX3" fmla="*/ 0 w 2085975"/>
                <a:gd name="connsiteY3" fmla="*/ 485775 h 485775"/>
                <a:gd name="connsiteX4" fmla="*/ 0 w 2085975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2085975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1771650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1771650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1771650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1771650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1771650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1771650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95300"/>
                <a:gd name="connsiteX1" fmla="*/ 2457450 w 2457450"/>
                <a:gd name="connsiteY1" fmla="*/ 57150 h 495300"/>
                <a:gd name="connsiteX2" fmla="*/ 1790700 w 2457450"/>
                <a:gd name="connsiteY2" fmla="*/ 495300 h 495300"/>
                <a:gd name="connsiteX3" fmla="*/ 0 w 2457450"/>
                <a:gd name="connsiteY3" fmla="*/ 485775 h 495300"/>
                <a:gd name="connsiteX4" fmla="*/ 0 w 2457450"/>
                <a:gd name="connsiteY4" fmla="*/ 0 h 495300"/>
                <a:gd name="connsiteX0" fmla="*/ 0 w 2457450"/>
                <a:gd name="connsiteY0" fmla="*/ 0 h 495300"/>
                <a:gd name="connsiteX1" fmla="*/ 2457450 w 2457450"/>
                <a:gd name="connsiteY1" fmla="*/ 57150 h 495300"/>
                <a:gd name="connsiteX2" fmla="*/ 1790700 w 2457450"/>
                <a:gd name="connsiteY2" fmla="*/ 495300 h 495300"/>
                <a:gd name="connsiteX3" fmla="*/ 0 w 2457450"/>
                <a:gd name="connsiteY3" fmla="*/ 485775 h 495300"/>
                <a:gd name="connsiteX4" fmla="*/ 0 w 2457450"/>
                <a:gd name="connsiteY4" fmla="*/ 0 h 495300"/>
                <a:gd name="connsiteX0" fmla="*/ 0 w 2457450"/>
                <a:gd name="connsiteY0" fmla="*/ 0 h 495300"/>
                <a:gd name="connsiteX1" fmla="*/ 2457450 w 2457450"/>
                <a:gd name="connsiteY1" fmla="*/ 57150 h 495300"/>
                <a:gd name="connsiteX2" fmla="*/ 1790700 w 2457450"/>
                <a:gd name="connsiteY2" fmla="*/ 495300 h 495300"/>
                <a:gd name="connsiteX3" fmla="*/ 542925 w 2457450"/>
                <a:gd name="connsiteY3" fmla="*/ 476250 h 495300"/>
                <a:gd name="connsiteX4" fmla="*/ 0 w 2457450"/>
                <a:gd name="connsiteY4" fmla="*/ 0 h 495300"/>
                <a:gd name="connsiteX0" fmla="*/ 0 w 2457450"/>
                <a:gd name="connsiteY0" fmla="*/ 0 h 495300"/>
                <a:gd name="connsiteX1" fmla="*/ 2457450 w 2457450"/>
                <a:gd name="connsiteY1" fmla="*/ 57150 h 495300"/>
                <a:gd name="connsiteX2" fmla="*/ 1790700 w 2457450"/>
                <a:gd name="connsiteY2" fmla="*/ 495300 h 495300"/>
                <a:gd name="connsiteX3" fmla="*/ 542925 w 2457450"/>
                <a:gd name="connsiteY3" fmla="*/ 476250 h 495300"/>
                <a:gd name="connsiteX4" fmla="*/ 0 w 2457450"/>
                <a:gd name="connsiteY4" fmla="*/ 0 h 495300"/>
                <a:gd name="connsiteX0" fmla="*/ 0 w 2457450"/>
                <a:gd name="connsiteY0" fmla="*/ 0 h 495300"/>
                <a:gd name="connsiteX1" fmla="*/ 2457450 w 2457450"/>
                <a:gd name="connsiteY1" fmla="*/ 57150 h 495300"/>
                <a:gd name="connsiteX2" fmla="*/ 1790700 w 2457450"/>
                <a:gd name="connsiteY2" fmla="*/ 495300 h 495300"/>
                <a:gd name="connsiteX3" fmla="*/ 542925 w 2457450"/>
                <a:gd name="connsiteY3" fmla="*/ 476250 h 495300"/>
                <a:gd name="connsiteX4" fmla="*/ 0 w 2457450"/>
                <a:gd name="connsiteY4" fmla="*/ 0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7450" h="495300">
                  <a:moveTo>
                    <a:pt x="0" y="0"/>
                  </a:moveTo>
                  <a:lnTo>
                    <a:pt x="2457450" y="57150"/>
                  </a:lnTo>
                  <a:cubicBezTo>
                    <a:pt x="2114550" y="142875"/>
                    <a:pt x="1933575" y="295275"/>
                    <a:pt x="1790700" y="495300"/>
                  </a:cubicBezTo>
                  <a:lnTo>
                    <a:pt x="542925" y="476250"/>
                  </a:lnTo>
                  <a:cubicBezTo>
                    <a:pt x="428625" y="288925"/>
                    <a:pt x="180975" y="158750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5"/>
            <p:cNvSpPr/>
            <p:nvPr/>
          </p:nvSpPr>
          <p:spPr>
            <a:xfrm>
              <a:off x="6619875" y="1539080"/>
              <a:ext cx="1153958" cy="604045"/>
            </a:xfrm>
            <a:custGeom>
              <a:avLst/>
              <a:gdLst>
                <a:gd name="connsiteX0" fmla="*/ 0 w 2085975"/>
                <a:gd name="connsiteY0" fmla="*/ 0 h 485775"/>
                <a:gd name="connsiteX1" fmla="*/ 2085975 w 2085975"/>
                <a:gd name="connsiteY1" fmla="*/ 0 h 485775"/>
                <a:gd name="connsiteX2" fmla="*/ 2085975 w 2085975"/>
                <a:gd name="connsiteY2" fmla="*/ 485775 h 485775"/>
                <a:gd name="connsiteX3" fmla="*/ 0 w 2085975"/>
                <a:gd name="connsiteY3" fmla="*/ 485775 h 485775"/>
                <a:gd name="connsiteX4" fmla="*/ 0 w 2085975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2085975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1771650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1771650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1771650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1771650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1771650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1771650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95300"/>
                <a:gd name="connsiteX1" fmla="*/ 2457450 w 2457450"/>
                <a:gd name="connsiteY1" fmla="*/ 57150 h 495300"/>
                <a:gd name="connsiteX2" fmla="*/ 1790700 w 2457450"/>
                <a:gd name="connsiteY2" fmla="*/ 495300 h 495300"/>
                <a:gd name="connsiteX3" fmla="*/ 0 w 2457450"/>
                <a:gd name="connsiteY3" fmla="*/ 485775 h 495300"/>
                <a:gd name="connsiteX4" fmla="*/ 0 w 2457450"/>
                <a:gd name="connsiteY4" fmla="*/ 0 h 495300"/>
                <a:gd name="connsiteX0" fmla="*/ 0 w 2457450"/>
                <a:gd name="connsiteY0" fmla="*/ 0 h 495300"/>
                <a:gd name="connsiteX1" fmla="*/ 2457450 w 2457450"/>
                <a:gd name="connsiteY1" fmla="*/ 57150 h 495300"/>
                <a:gd name="connsiteX2" fmla="*/ 1790700 w 2457450"/>
                <a:gd name="connsiteY2" fmla="*/ 495300 h 495300"/>
                <a:gd name="connsiteX3" fmla="*/ 0 w 2457450"/>
                <a:gd name="connsiteY3" fmla="*/ 485775 h 495300"/>
                <a:gd name="connsiteX4" fmla="*/ 0 w 2457450"/>
                <a:gd name="connsiteY4" fmla="*/ 0 h 495300"/>
                <a:gd name="connsiteX0" fmla="*/ 0 w 2457450"/>
                <a:gd name="connsiteY0" fmla="*/ 0 h 495300"/>
                <a:gd name="connsiteX1" fmla="*/ 2457450 w 2457450"/>
                <a:gd name="connsiteY1" fmla="*/ 57150 h 495300"/>
                <a:gd name="connsiteX2" fmla="*/ 1790700 w 2457450"/>
                <a:gd name="connsiteY2" fmla="*/ 495300 h 495300"/>
                <a:gd name="connsiteX3" fmla="*/ 542925 w 2457450"/>
                <a:gd name="connsiteY3" fmla="*/ 476250 h 495300"/>
                <a:gd name="connsiteX4" fmla="*/ 0 w 2457450"/>
                <a:gd name="connsiteY4" fmla="*/ 0 h 495300"/>
                <a:gd name="connsiteX0" fmla="*/ 0 w 2457450"/>
                <a:gd name="connsiteY0" fmla="*/ 0 h 495300"/>
                <a:gd name="connsiteX1" fmla="*/ 2457450 w 2457450"/>
                <a:gd name="connsiteY1" fmla="*/ 57150 h 495300"/>
                <a:gd name="connsiteX2" fmla="*/ 1790700 w 2457450"/>
                <a:gd name="connsiteY2" fmla="*/ 495300 h 495300"/>
                <a:gd name="connsiteX3" fmla="*/ 542925 w 2457450"/>
                <a:gd name="connsiteY3" fmla="*/ 476250 h 495300"/>
                <a:gd name="connsiteX4" fmla="*/ 0 w 2457450"/>
                <a:gd name="connsiteY4" fmla="*/ 0 h 495300"/>
                <a:gd name="connsiteX0" fmla="*/ 0 w 2457450"/>
                <a:gd name="connsiteY0" fmla="*/ 0 h 495300"/>
                <a:gd name="connsiteX1" fmla="*/ 2457450 w 2457450"/>
                <a:gd name="connsiteY1" fmla="*/ 57150 h 495300"/>
                <a:gd name="connsiteX2" fmla="*/ 1790700 w 2457450"/>
                <a:gd name="connsiteY2" fmla="*/ 495300 h 495300"/>
                <a:gd name="connsiteX3" fmla="*/ 542925 w 2457450"/>
                <a:gd name="connsiteY3" fmla="*/ 476250 h 495300"/>
                <a:gd name="connsiteX4" fmla="*/ 0 w 2457450"/>
                <a:gd name="connsiteY4" fmla="*/ 0 h 495300"/>
                <a:gd name="connsiteX0" fmla="*/ 0 w 2028633"/>
                <a:gd name="connsiteY0" fmla="*/ 0 h 495300"/>
                <a:gd name="connsiteX1" fmla="*/ 2028633 w 2028633"/>
                <a:gd name="connsiteY1" fmla="*/ 57150 h 495300"/>
                <a:gd name="connsiteX2" fmla="*/ 1790700 w 2028633"/>
                <a:gd name="connsiteY2" fmla="*/ 495300 h 495300"/>
                <a:gd name="connsiteX3" fmla="*/ 542925 w 2028633"/>
                <a:gd name="connsiteY3" fmla="*/ 476250 h 495300"/>
                <a:gd name="connsiteX4" fmla="*/ 0 w 2028633"/>
                <a:gd name="connsiteY4" fmla="*/ 0 h 495300"/>
                <a:gd name="connsiteX0" fmla="*/ 0 w 2028633"/>
                <a:gd name="connsiteY0" fmla="*/ 0 h 495300"/>
                <a:gd name="connsiteX1" fmla="*/ 2028633 w 2028633"/>
                <a:gd name="connsiteY1" fmla="*/ 57150 h 495300"/>
                <a:gd name="connsiteX2" fmla="*/ 1790700 w 2028633"/>
                <a:gd name="connsiteY2" fmla="*/ 495300 h 495300"/>
                <a:gd name="connsiteX3" fmla="*/ 542925 w 2028633"/>
                <a:gd name="connsiteY3" fmla="*/ 476250 h 495300"/>
                <a:gd name="connsiteX4" fmla="*/ 0 w 2028633"/>
                <a:gd name="connsiteY4" fmla="*/ 0 h 495300"/>
                <a:gd name="connsiteX0" fmla="*/ 0 w 1832541"/>
                <a:gd name="connsiteY0" fmla="*/ 0 h 495300"/>
                <a:gd name="connsiteX1" fmla="*/ 1797731 w 1832541"/>
                <a:gd name="connsiteY1" fmla="*/ 57150 h 495300"/>
                <a:gd name="connsiteX2" fmla="*/ 1790700 w 1832541"/>
                <a:gd name="connsiteY2" fmla="*/ 495300 h 495300"/>
                <a:gd name="connsiteX3" fmla="*/ 542925 w 1832541"/>
                <a:gd name="connsiteY3" fmla="*/ 476250 h 495300"/>
                <a:gd name="connsiteX4" fmla="*/ 0 w 1832541"/>
                <a:gd name="connsiteY4" fmla="*/ 0 h 495300"/>
                <a:gd name="connsiteX0" fmla="*/ 0 w 1849694"/>
                <a:gd name="connsiteY0" fmla="*/ 0 h 495300"/>
                <a:gd name="connsiteX1" fmla="*/ 1797731 w 1849694"/>
                <a:gd name="connsiteY1" fmla="*/ 57150 h 495300"/>
                <a:gd name="connsiteX2" fmla="*/ 1790700 w 1849694"/>
                <a:gd name="connsiteY2" fmla="*/ 495300 h 495300"/>
                <a:gd name="connsiteX3" fmla="*/ 542925 w 1849694"/>
                <a:gd name="connsiteY3" fmla="*/ 476250 h 495300"/>
                <a:gd name="connsiteX4" fmla="*/ 0 w 1849694"/>
                <a:gd name="connsiteY4" fmla="*/ 0 h 495300"/>
                <a:gd name="connsiteX0" fmla="*/ 0 w 1849694"/>
                <a:gd name="connsiteY0" fmla="*/ 0 h 495300"/>
                <a:gd name="connsiteX1" fmla="*/ 1797731 w 1849694"/>
                <a:gd name="connsiteY1" fmla="*/ 57150 h 495300"/>
                <a:gd name="connsiteX2" fmla="*/ 1790700 w 1849694"/>
                <a:gd name="connsiteY2" fmla="*/ 495300 h 495300"/>
                <a:gd name="connsiteX3" fmla="*/ 839798 w 1849694"/>
                <a:gd name="connsiteY3" fmla="*/ 447675 h 495300"/>
                <a:gd name="connsiteX4" fmla="*/ 0 w 1849694"/>
                <a:gd name="connsiteY4" fmla="*/ 0 h 495300"/>
                <a:gd name="connsiteX0" fmla="*/ 0 w 1932159"/>
                <a:gd name="connsiteY0" fmla="*/ 0 h 447675"/>
                <a:gd name="connsiteX1" fmla="*/ 1880196 w 1932159"/>
                <a:gd name="connsiteY1" fmla="*/ 9525 h 447675"/>
                <a:gd name="connsiteX2" fmla="*/ 1873165 w 1932159"/>
                <a:gd name="connsiteY2" fmla="*/ 447675 h 447675"/>
                <a:gd name="connsiteX3" fmla="*/ 922263 w 1932159"/>
                <a:gd name="connsiteY3" fmla="*/ 400050 h 447675"/>
                <a:gd name="connsiteX4" fmla="*/ 0 w 1932159"/>
                <a:gd name="connsiteY4" fmla="*/ 0 h 447675"/>
                <a:gd name="connsiteX0" fmla="*/ 0 w 1932159"/>
                <a:gd name="connsiteY0" fmla="*/ 0 h 447675"/>
                <a:gd name="connsiteX1" fmla="*/ 1880196 w 1932159"/>
                <a:gd name="connsiteY1" fmla="*/ 9525 h 447675"/>
                <a:gd name="connsiteX2" fmla="*/ 1873165 w 1932159"/>
                <a:gd name="connsiteY2" fmla="*/ 447675 h 447675"/>
                <a:gd name="connsiteX3" fmla="*/ 922263 w 1932159"/>
                <a:gd name="connsiteY3" fmla="*/ 400050 h 447675"/>
                <a:gd name="connsiteX4" fmla="*/ 0 w 1932159"/>
                <a:gd name="connsiteY4" fmla="*/ 0 h 447675"/>
                <a:gd name="connsiteX0" fmla="*/ 0 w 1998131"/>
                <a:gd name="connsiteY0" fmla="*/ 73384 h 438150"/>
                <a:gd name="connsiteX1" fmla="*/ 1946168 w 1998131"/>
                <a:gd name="connsiteY1" fmla="*/ 0 h 438150"/>
                <a:gd name="connsiteX2" fmla="*/ 1939137 w 1998131"/>
                <a:gd name="connsiteY2" fmla="*/ 438150 h 438150"/>
                <a:gd name="connsiteX3" fmla="*/ 988235 w 1998131"/>
                <a:gd name="connsiteY3" fmla="*/ 390525 h 438150"/>
                <a:gd name="connsiteX4" fmla="*/ 0 w 1998131"/>
                <a:gd name="connsiteY4" fmla="*/ 73384 h 438150"/>
                <a:gd name="connsiteX0" fmla="*/ 0 w 1998131"/>
                <a:gd name="connsiteY0" fmla="*/ 73384 h 438150"/>
                <a:gd name="connsiteX1" fmla="*/ 1946168 w 1998131"/>
                <a:gd name="connsiteY1" fmla="*/ 0 h 438150"/>
                <a:gd name="connsiteX2" fmla="*/ 1939137 w 1998131"/>
                <a:gd name="connsiteY2" fmla="*/ 438150 h 438150"/>
                <a:gd name="connsiteX3" fmla="*/ 988235 w 1998131"/>
                <a:gd name="connsiteY3" fmla="*/ 390525 h 438150"/>
                <a:gd name="connsiteX4" fmla="*/ 0 w 1998131"/>
                <a:gd name="connsiteY4" fmla="*/ 73384 h 438150"/>
                <a:gd name="connsiteX0" fmla="*/ 0 w 1998131"/>
                <a:gd name="connsiteY0" fmla="*/ 73384 h 438150"/>
                <a:gd name="connsiteX1" fmla="*/ 1946168 w 1998131"/>
                <a:gd name="connsiteY1" fmla="*/ 0 h 438150"/>
                <a:gd name="connsiteX2" fmla="*/ 1939137 w 1998131"/>
                <a:gd name="connsiteY2" fmla="*/ 438150 h 438150"/>
                <a:gd name="connsiteX3" fmla="*/ 988235 w 1998131"/>
                <a:gd name="connsiteY3" fmla="*/ 390525 h 438150"/>
                <a:gd name="connsiteX4" fmla="*/ 0 w 1998131"/>
                <a:gd name="connsiteY4" fmla="*/ 73384 h 438150"/>
                <a:gd name="connsiteX0" fmla="*/ 0 w 1998131"/>
                <a:gd name="connsiteY0" fmla="*/ 73384 h 438150"/>
                <a:gd name="connsiteX1" fmla="*/ 1946168 w 1998131"/>
                <a:gd name="connsiteY1" fmla="*/ 0 h 438150"/>
                <a:gd name="connsiteX2" fmla="*/ 1939137 w 1998131"/>
                <a:gd name="connsiteY2" fmla="*/ 438150 h 438150"/>
                <a:gd name="connsiteX3" fmla="*/ 1021221 w 1998131"/>
                <a:gd name="connsiteY3" fmla="*/ 390525 h 438150"/>
                <a:gd name="connsiteX4" fmla="*/ 0 w 1998131"/>
                <a:gd name="connsiteY4" fmla="*/ 73384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8131" h="438150">
                  <a:moveTo>
                    <a:pt x="0" y="73384"/>
                  </a:moveTo>
                  <a:lnTo>
                    <a:pt x="1946168" y="0"/>
                  </a:lnTo>
                  <a:cubicBezTo>
                    <a:pt x="1916636" y="285750"/>
                    <a:pt x="2082012" y="238125"/>
                    <a:pt x="1939137" y="438150"/>
                  </a:cubicBezTo>
                  <a:lnTo>
                    <a:pt x="1021221" y="390525"/>
                  </a:lnTo>
                  <a:cubicBezTo>
                    <a:pt x="906921" y="203200"/>
                    <a:pt x="510834" y="155196"/>
                    <a:pt x="0" y="7338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812825" y="1331004"/>
            <a:ext cx="2070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2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giờ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15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phút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92784" y="1331004"/>
            <a:ext cx="2070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6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giờ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15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phút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65692" y="4050458"/>
            <a:ext cx="216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11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giờ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15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phút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25128" y="4050458"/>
            <a:ext cx="216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12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giờ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15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phút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79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46" t="11440" r="8119" b="45979"/>
          <a:stretch/>
        </p:blipFill>
        <p:spPr bwMode="auto">
          <a:xfrm>
            <a:off x="2760956" y="971285"/>
            <a:ext cx="6454066" cy="516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998020" y="258591"/>
            <a:ext cx="10414938" cy="712694"/>
            <a:chOff x="1183342" y="1369567"/>
            <a:chExt cx="10414938" cy="712694"/>
          </a:xfrm>
        </p:grpSpPr>
        <p:sp>
          <p:nvSpPr>
            <p:cNvPr id="3" name="TextBox 2"/>
            <p:cNvSpPr txBox="1"/>
            <p:nvPr/>
          </p:nvSpPr>
          <p:spPr>
            <a:xfrm>
              <a:off x="2000163" y="1464304"/>
              <a:ext cx="95981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a) </a:t>
              </a:r>
              <a:r>
                <a:rPr lang="en-US" sz="2800" dirty="0" err="1"/>
                <a:t>Vào</a:t>
              </a:r>
              <a:r>
                <a:rPr lang="en-US" sz="2800" dirty="0"/>
                <a:t> </a:t>
              </a:r>
              <a:r>
                <a:rPr lang="en-US" sz="2800" dirty="0" err="1"/>
                <a:t>ngày</a:t>
              </a:r>
              <a:r>
                <a:rPr lang="en-US" sz="2800" dirty="0"/>
                <a:t> </a:t>
              </a:r>
              <a:r>
                <a:rPr lang="en-US" sz="2800" dirty="0" err="1"/>
                <a:t>nghỉ</a:t>
              </a:r>
              <a:r>
                <a:rPr lang="en-US" sz="2800" dirty="0"/>
                <a:t> </a:t>
              </a:r>
              <a:r>
                <a:rPr lang="en-US" sz="2800" dirty="0" err="1"/>
                <a:t>cuối</a:t>
              </a:r>
              <a:r>
                <a:rPr lang="en-US" sz="2800" dirty="0"/>
                <a:t> </a:t>
              </a:r>
              <a:r>
                <a:rPr lang="en-US" sz="2800" dirty="0" err="1"/>
                <a:t>tuần</a:t>
              </a:r>
              <a:r>
                <a:rPr lang="en-US" sz="2800" dirty="0"/>
                <a:t> Nam </a:t>
              </a:r>
              <a:r>
                <a:rPr lang="en-US" sz="2800" dirty="0" err="1"/>
                <a:t>làm</a:t>
              </a:r>
              <a:r>
                <a:rPr lang="en-US" sz="2800" dirty="0"/>
                <a:t> </a:t>
              </a:r>
              <a:r>
                <a:rPr lang="en-US" sz="2800" dirty="0" err="1"/>
                <a:t>gì</a:t>
              </a:r>
              <a:r>
                <a:rPr lang="en-US" sz="2800" dirty="0"/>
                <a:t> </a:t>
              </a:r>
              <a:r>
                <a:rPr lang="en-US" sz="2800" dirty="0" err="1"/>
                <a:t>lúc</a:t>
              </a:r>
              <a:r>
                <a:rPr lang="en-US" sz="2800" dirty="0"/>
                <a:t> </a:t>
              </a:r>
              <a:r>
                <a:rPr lang="en-US" sz="2800" dirty="0" err="1"/>
                <a:t>mấy</a:t>
              </a:r>
              <a:r>
                <a:rPr lang="en-US" sz="2800" dirty="0"/>
                <a:t> </a:t>
              </a:r>
              <a:r>
                <a:rPr lang="en-US" sz="2800" dirty="0" err="1"/>
                <a:t>giờ</a:t>
              </a:r>
              <a:r>
                <a:rPr lang="en-US" sz="2800" dirty="0"/>
                <a:t>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4</a:t>
              </a:r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676836" y="1046475"/>
            <a:ext cx="2209800" cy="990600"/>
          </a:xfrm>
          <a:prstGeom prst="roundRect">
            <a:avLst/>
          </a:prstGeom>
          <a:solidFill>
            <a:srgbClr val="C6EAFA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10 </a:t>
            </a:r>
            <a:r>
              <a:rPr lang="en-US" sz="2400" dirty="0" err="1">
                <a:solidFill>
                  <a:schemeClr val="tx1"/>
                </a:solidFill>
              </a:rPr>
              <a:t>giờ</a:t>
            </a:r>
            <a:r>
              <a:rPr lang="en-US" sz="2400" dirty="0">
                <a:solidFill>
                  <a:schemeClr val="tx1"/>
                </a:solidFill>
              </a:rPr>
              <a:t> 30 </a:t>
            </a:r>
            <a:r>
              <a:rPr lang="en-US" sz="2400" dirty="0" err="1">
                <a:solidFill>
                  <a:schemeClr val="tx1"/>
                </a:solidFill>
              </a:rPr>
              <a:t>phút</a:t>
            </a:r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 err="1">
                <a:solidFill>
                  <a:schemeClr val="tx1"/>
                </a:solidFill>
              </a:rPr>
              <a:t>chơi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đồ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chơi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76836" y="3219713"/>
            <a:ext cx="2209800" cy="990600"/>
          </a:xfrm>
          <a:prstGeom prst="roundRect">
            <a:avLst/>
          </a:prstGeom>
          <a:solidFill>
            <a:srgbClr val="E9DBEC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4 </a:t>
            </a:r>
            <a:r>
              <a:rPr lang="en-US" sz="2400" dirty="0" err="1">
                <a:solidFill>
                  <a:schemeClr val="tx1"/>
                </a:solidFill>
              </a:rPr>
              <a:t>giờ</a:t>
            </a:r>
            <a:r>
              <a:rPr lang="en-US" sz="2400" dirty="0">
                <a:solidFill>
                  <a:schemeClr val="tx1"/>
                </a:solidFill>
              </a:rPr>
              <a:t> 30 </a:t>
            </a:r>
            <a:r>
              <a:rPr lang="en-US" sz="2400" dirty="0" err="1">
                <a:solidFill>
                  <a:schemeClr val="tx1"/>
                </a:solidFill>
              </a:rPr>
              <a:t>phút</a:t>
            </a:r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 err="1">
                <a:solidFill>
                  <a:schemeClr val="tx1"/>
                </a:solidFill>
              </a:rPr>
              <a:t>đạp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xe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76836" y="5316707"/>
            <a:ext cx="2209800" cy="990600"/>
          </a:xfrm>
          <a:prstGeom prst="roundRect">
            <a:avLst/>
          </a:prstGeom>
          <a:solidFill>
            <a:srgbClr val="F8D7E8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7 </a:t>
            </a:r>
            <a:r>
              <a:rPr lang="en-US" sz="2400" dirty="0" err="1">
                <a:solidFill>
                  <a:schemeClr val="tx1"/>
                </a:solidFill>
              </a:rPr>
              <a:t>giờ</a:t>
            </a:r>
            <a:r>
              <a:rPr lang="en-US" sz="2400" dirty="0">
                <a:solidFill>
                  <a:schemeClr val="tx1"/>
                </a:solidFill>
              </a:rPr>
              <a:t> 30 </a:t>
            </a:r>
            <a:r>
              <a:rPr lang="en-US" sz="2400" dirty="0" err="1">
                <a:solidFill>
                  <a:schemeClr val="tx1"/>
                </a:solidFill>
              </a:rPr>
              <a:t>phút</a:t>
            </a:r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 err="1">
                <a:solidFill>
                  <a:schemeClr val="tx1"/>
                </a:solidFill>
              </a:rPr>
              <a:t>học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bài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902700" y="1057530"/>
            <a:ext cx="2209800" cy="990600"/>
          </a:xfrm>
          <a:prstGeom prst="roundRect">
            <a:avLst/>
          </a:prstGeom>
          <a:solidFill>
            <a:srgbClr val="FBDCD9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11 </a:t>
            </a:r>
            <a:r>
              <a:rPr lang="en-US" sz="2400" dirty="0" err="1">
                <a:solidFill>
                  <a:schemeClr val="tx1"/>
                </a:solidFill>
              </a:rPr>
              <a:t>giờ</a:t>
            </a:r>
            <a:r>
              <a:rPr lang="en-US" sz="2400" dirty="0">
                <a:solidFill>
                  <a:schemeClr val="tx1"/>
                </a:solidFill>
              </a:rPr>
              <a:t> 30 </a:t>
            </a:r>
            <a:r>
              <a:rPr lang="en-US" sz="2400" dirty="0" err="1">
                <a:solidFill>
                  <a:schemeClr val="tx1"/>
                </a:solidFill>
              </a:rPr>
              <a:t>phút</a:t>
            </a:r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 err="1">
                <a:solidFill>
                  <a:schemeClr val="tx1"/>
                </a:solidFill>
              </a:rPr>
              <a:t>ăn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trưa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058861" y="2793584"/>
            <a:ext cx="2209800" cy="990600"/>
          </a:xfrm>
          <a:prstGeom prst="roundRect">
            <a:avLst/>
          </a:prstGeom>
          <a:solidFill>
            <a:srgbClr val="FFFAC2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5 </a:t>
            </a:r>
            <a:r>
              <a:rPr lang="en-US" sz="2400" dirty="0" err="1">
                <a:solidFill>
                  <a:schemeClr val="tx1"/>
                </a:solidFill>
              </a:rPr>
              <a:t>giờ</a:t>
            </a:r>
            <a:r>
              <a:rPr lang="en-US" sz="2400" dirty="0">
                <a:solidFill>
                  <a:schemeClr val="tx1"/>
                </a:solidFill>
              </a:rPr>
              <a:t> 30 </a:t>
            </a:r>
            <a:r>
              <a:rPr lang="en-US" sz="2400" dirty="0" err="1">
                <a:solidFill>
                  <a:schemeClr val="tx1"/>
                </a:solidFill>
              </a:rPr>
              <a:t>phút</a:t>
            </a:r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 err="1">
                <a:solidFill>
                  <a:schemeClr val="tx1"/>
                </a:solidFill>
              </a:rPr>
              <a:t>nhặt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rau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990270" y="5305170"/>
            <a:ext cx="2209800" cy="990600"/>
          </a:xfrm>
          <a:prstGeom prst="roundRect">
            <a:avLst/>
          </a:prstGeom>
          <a:solidFill>
            <a:srgbClr val="E8F2D7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9 </a:t>
            </a:r>
            <a:r>
              <a:rPr lang="en-US" sz="2400" dirty="0" err="1">
                <a:solidFill>
                  <a:schemeClr val="tx1"/>
                </a:solidFill>
              </a:rPr>
              <a:t>giờ</a:t>
            </a:r>
            <a:r>
              <a:rPr lang="en-US" sz="2400" dirty="0">
                <a:solidFill>
                  <a:schemeClr val="tx1"/>
                </a:solidFill>
              </a:rPr>
              <a:t> 30 </a:t>
            </a:r>
            <a:r>
              <a:rPr lang="en-US" sz="2400" dirty="0" err="1">
                <a:solidFill>
                  <a:schemeClr val="tx1"/>
                </a:solidFill>
              </a:rPr>
              <a:t>phút</a:t>
            </a:r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 err="1">
                <a:solidFill>
                  <a:schemeClr val="tx1"/>
                </a:solidFill>
              </a:rPr>
              <a:t>đi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ngủ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65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2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2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ntr" presetSubtype="2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46" t="11440" r="8119" b="45979"/>
          <a:stretch/>
        </p:blipFill>
        <p:spPr bwMode="auto">
          <a:xfrm>
            <a:off x="2908956" y="1344221"/>
            <a:ext cx="6146267" cy="4794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79042" y="389768"/>
            <a:ext cx="1057549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b) </a:t>
            </a:r>
            <a:r>
              <a:rPr lang="en-US" sz="2600" dirty="0" err="1"/>
              <a:t>Hằng</a:t>
            </a:r>
            <a:r>
              <a:rPr lang="en-US" sz="2600" dirty="0"/>
              <a:t> </a:t>
            </a:r>
            <a:r>
              <a:rPr lang="en-US" sz="2600" dirty="0" err="1"/>
              <a:t>ngày</a:t>
            </a:r>
            <a:r>
              <a:rPr lang="en-US" sz="2600" dirty="0"/>
              <a:t>, </a:t>
            </a:r>
            <a:r>
              <a:rPr lang="en-US" sz="2600" dirty="0" err="1"/>
              <a:t>em</a:t>
            </a:r>
            <a:r>
              <a:rPr lang="en-US" sz="2600" dirty="0"/>
              <a:t> </a:t>
            </a:r>
            <a:r>
              <a:rPr lang="en-US" sz="2600" dirty="0" err="1"/>
              <a:t>thực</a:t>
            </a:r>
            <a:r>
              <a:rPr lang="en-US" sz="2600" dirty="0"/>
              <a:t> </a:t>
            </a:r>
            <a:r>
              <a:rPr lang="en-US" sz="2600" dirty="0" err="1"/>
              <a:t>hiện</a:t>
            </a:r>
            <a:r>
              <a:rPr lang="en-US" sz="2600" dirty="0"/>
              <a:t> </a:t>
            </a:r>
            <a:r>
              <a:rPr lang="en-US" sz="2600" dirty="0" err="1"/>
              <a:t>những</a:t>
            </a:r>
            <a:r>
              <a:rPr lang="en-US" sz="2600" dirty="0"/>
              <a:t> </a:t>
            </a:r>
            <a:r>
              <a:rPr lang="en-US" sz="2600" dirty="0" err="1"/>
              <a:t>hoạt</a:t>
            </a:r>
            <a:r>
              <a:rPr lang="en-US" sz="2600" dirty="0"/>
              <a:t> </a:t>
            </a:r>
            <a:r>
              <a:rPr lang="en-US" sz="2600" dirty="0" err="1"/>
              <a:t>động</a:t>
            </a:r>
            <a:r>
              <a:rPr lang="en-US" sz="2600" dirty="0"/>
              <a:t> </a:t>
            </a:r>
            <a:r>
              <a:rPr lang="en-US" sz="2600" dirty="0" err="1"/>
              <a:t>nào</a:t>
            </a:r>
            <a:r>
              <a:rPr lang="en-US" sz="2600" dirty="0"/>
              <a:t> </a:t>
            </a:r>
            <a:r>
              <a:rPr lang="en-US" sz="2600" dirty="0" err="1"/>
              <a:t>trong</a:t>
            </a:r>
            <a:r>
              <a:rPr lang="en-US" sz="2600" dirty="0"/>
              <a:t> </a:t>
            </a:r>
            <a:r>
              <a:rPr lang="en-US" sz="2600" dirty="0" err="1"/>
              <a:t>các</a:t>
            </a:r>
            <a:r>
              <a:rPr lang="en-US" sz="2600" dirty="0"/>
              <a:t> </a:t>
            </a:r>
            <a:r>
              <a:rPr lang="en-US" sz="2600" dirty="0" err="1"/>
              <a:t>hoạt</a:t>
            </a:r>
            <a:r>
              <a:rPr lang="en-US" sz="2600" dirty="0"/>
              <a:t> </a:t>
            </a:r>
            <a:r>
              <a:rPr lang="en-US" sz="2600" dirty="0" err="1"/>
              <a:t>động</a:t>
            </a:r>
            <a:r>
              <a:rPr lang="en-US" sz="2600" dirty="0"/>
              <a:t> </a:t>
            </a:r>
            <a:r>
              <a:rPr lang="en-US" sz="2600" dirty="0" err="1"/>
              <a:t>trên</a:t>
            </a:r>
            <a:r>
              <a:rPr lang="en-US" sz="2600" dirty="0"/>
              <a:t> </a:t>
            </a:r>
            <a:r>
              <a:rPr lang="en-US" sz="2600" dirty="0" err="1"/>
              <a:t>và</a:t>
            </a:r>
            <a:r>
              <a:rPr lang="en-US" sz="2600" dirty="0"/>
              <a:t> </a:t>
            </a:r>
            <a:r>
              <a:rPr lang="en-US" sz="2600" dirty="0" err="1"/>
              <a:t>em</a:t>
            </a:r>
            <a:r>
              <a:rPr lang="en-US" sz="2600" dirty="0"/>
              <a:t> </a:t>
            </a:r>
            <a:r>
              <a:rPr lang="en-US" sz="2600" dirty="0" err="1"/>
              <a:t>thực</a:t>
            </a:r>
            <a:r>
              <a:rPr lang="en-US" sz="2600" dirty="0"/>
              <a:t> </a:t>
            </a:r>
            <a:r>
              <a:rPr lang="en-US" sz="2600" dirty="0" err="1"/>
              <a:t>hiện</a:t>
            </a:r>
            <a:r>
              <a:rPr lang="en-US" sz="2600" dirty="0"/>
              <a:t> </a:t>
            </a:r>
            <a:r>
              <a:rPr lang="en-US" sz="2600" dirty="0" err="1"/>
              <a:t>mỗi</a:t>
            </a:r>
            <a:r>
              <a:rPr lang="en-US" sz="2600" dirty="0"/>
              <a:t> </a:t>
            </a:r>
            <a:r>
              <a:rPr lang="en-US" sz="2600" dirty="0" err="1"/>
              <a:t>hoạt</a:t>
            </a:r>
            <a:r>
              <a:rPr lang="en-US" sz="2600" dirty="0"/>
              <a:t> </a:t>
            </a:r>
            <a:r>
              <a:rPr lang="en-US" sz="2600" dirty="0" err="1"/>
              <a:t>động</a:t>
            </a:r>
            <a:r>
              <a:rPr lang="en-US" sz="2600" dirty="0"/>
              <a:t> </a:t>
            </a:r>
            <a:r>
              <a:rPr lang="en-US" sz="2600" dirty="0" err="1"/>
              <a:t>đó</a:t>
            </a:r>
            <a:r>
              <a:rPr lang="en-US" sz="2600" dirty="0"/>
              <a:t> </a:t>
            </a:r>
            <a:r>
              <a:rPr lang="en-US" sz="2600" dirty="0" err="1"/>
              <a:t>vào</a:t>
            </a:r>
            <a:r>
              <a:rPr lang="en-US" sz="2600" dirty="0"/>
              <a:t> </a:t>
            </a:r>
            <a:r>
              <a:rPr lang="en-US" sz="2600" dirty="0" err="1"/>
              <a:t>lúc</a:t>
            </a:r>
            <a:r>
              <a:rPr lang="en-US" sz="2600" dirty="0"/>
              <a:t> </a:t>
            </a:r>
            <a:r>
              <a:rPr lang="en-US" sz="2600" dirty="0" err="1"/>
              <a:t>mấy</a:t>
            </a:r>
            <a:r>
              <a:rPr lang="en-US" sz="2600" dirty="0"/>
              <a:t> </a:t>
            </a:r>
            <a:r>
              <a:rPr lang="en-US" sz="2600" dirty="0" err="1"/>
              <a:t>giờ</a:t>
            </a:r>
            <a:r>
              <a:rPr lang="en-US" sz="2600" dirty="0"/>
              <a:t>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79042" y="1644649"/>
            <a:ext cx="2209800" cy="990600"/>
          </a:xfrm>
          <a:prstGeom prst="roundRect">
            <a:avLst/>
          </a:prstGeom>
          <a:solidFill>
            <a:srgbClr val="C6EAFA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10 </a:t>
            </a:r>
            <a:r>
              <a:rPr lang="en-US" sz="2400" dirty="0" err="1">
                <a:solidFill>
                  <a:schemeClr val="tx1"/>
                </a:solidFill>
              </a:rPr>
              <a:t>giờ</a:t>
            </a:r>
            <a:r>
              <a:rPr lang="en-US" sz="2400" dirty="0">
                <a:solidFill>
                  <a:schemeClr val="tx1"/>
                </a:solidFill>
              </a:rPr>
              <a:t> 30 </a:t>
            </a:r>
            <a:r>
              <a:rPr lang="en-US" sz="2400" dirty="0" err="1">
                <a:solidFill>
                  <a:schemeClr val="tx1"/>
                </a:solidFill>
              </a:rPr>
              <a:t>phút</a:t>
            </a:r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 err="1">
                <a:solidFill>
                  <a:schemeClr val="tx1"/>
                </a:solidFill>
              </a:rPr>
              <a:t>chơi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đồ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chơi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99155" y="3359908"/>
            <a:ext cx="2209800" cy="990600"/>
          </a:xfrm>
          <a:prstGeom prst="roundRect">
            <a:avLst/>
          </a:prstGeom>
          <a:solidFill>
            <a:srgbClr val="E9DBEC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4 </a:t>
            </a:r>
            <a:r>
              <a:rPr lang="en-US" sz="2400" dirty="0" err="1">
                <a:solidFill>
                  <a:schemeClr val="tx1"/>
                </a:solidFill>
              </a:rPr>
              <a:t>giờ</a:t>
            </a:r>
            <a:r>
              <a:rPr lang="en-US" sz="2400" dirty="0">
                <a:solidFill>
                  <a:schemeClr val="tx1"/>
                </a:solidFill>
              </a:rPr>
              <a:t> 30 </a:t>
            </a:r>
            <a:r>
              <a:rPr lang="en-US" sz="2400" dirty="0" err="1">
                <a:solidFill>
                  <a:schemeClr val="tx1"/>
                </a:solidFill>
              </a:rPr>
              <a:t>phút</a:t>
            </a:r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 err="1">
                <a:solidFill>
                  <a:schemeClr val="tx1"/>
                </a:solidFill>
              </a:rPr>
              <a:t>đạp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xe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39099" y="5075167"/>
            <a:ext cx="2209800" cy="990600"/>
          </a:xfrm>
          <a:prstGeom prst="roundRect">
            <a:avLst/>
          </a:prstGeom>
          <a:solidFill>
            <a:srgbClr val="F8D7E8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7 </a:t>
            </a:r>
            <a:r>
              <a:rPr lang="en-US" sz="2400" dirty="0" err="1">
                <a:solidFill>
                  <a:schemeClr val="tx1"/>
                </a:solidFill>
              </a:rPr>
              <a:t>giờ</a:t>
            </a:r>
            <a:r>
              <a:rPr lang="en-US" sz="2400" dirty="0">
                <a:solidFill>
                  <a:schemeClr val="tx1"/>
                </a:solidFill>
              </a:rPr>
              <a:t> 30 </a:t>
            </a:r>
            <a:r>
              <a:rPr lang="en-US" sz="2400" dirty="0" err="1">
                <a:solidFill>
                  <a:schemeClr val="tx1"/>
                </a:solidFill>
              </a:rPr>
              <a:t>phút</a:t>
            </a:r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 err="1">
                <a:solidFill>
                  <a:schemeClr val="tx1"/>
                </a:solidFill>
              </a:rPr>
              <a:t>học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bài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902699" y="1632326"/>
            <a:ext cx="2209800" cy="990600"/>
          </a:xfrm>
          <a:prstGeom prst="roundRect">
            <a:avLst/>
          </a:prstGeom>
          <a:solidFill>
            <a:srgbClr val="FBDCD9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11 </a:t>
            </a:r>
            <a:r>
              <a:rPr lang="en-US" sz="2400" dirty="0" err="1">
                <a:solidFill>
                  <a:schemeClr val="tx1"/>
                </a:solidFill>
              </a:rPr>
              <a:t>giờ</a:t>
            </a:r>
            <a:r>
              <a:rPr lang="en-US" sz="2400" dirty="0">
                <a:solidFill>
                  <a:schemeClr val="tx1"/>
                </a:solidFill>
              </a:rPr>
              <a:t> 30 </a:t>
            </a:r>
            <a:r>
              <a:rPr lang="en-US" sz="2400" dirty="0" err="1">
                <a:solidFill>
                  <a:schemeClr val="tx1"/>
                </a:solidFill>
              </a:rPr>
              <a:t>phút</a:t>
            </a:r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 err="1">
                <a:solidFill>
                  <a:schemeClr val="tx1"/>
                </a:solidFill>
              </a:rPr>
              <a:t>ăn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trưa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902699" y="3245994"/>
            <a:ext cx="2209800" cy="990600"/>
          </a:xfrm>
          <a:prstGeom prst="roundRect">
            <a:avLst/>
          </a:prstGeom>
          <a:solidFill>
            <a:srgbClr val="FFFAC2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5 </a:t>
            </a:r>
            <a:r>
              <a:rPr lang="en-US" sz="2400" dirty="0" err="1">
                <a:solidFill>
                  <a:schemeClr val="tx1"/>
                </a:solidFill>
              </a:rPr>
              <a:t>giờ</a:t>
            </a:r>
            <a:r>
              <a:rPr lang="en-US" sz="2400" dirty="0">
                <a:solidFill>
                  <a:schemeClr val="tx1"/>
                </a:solidFill>
              </a:rPr>
              <a:t> 30 </a:t>
            </a:r>
            <a:r>
              <a:rPr lang="en-US" sz="2400" dirty="0" err="1">
                <a:solidFill>
                  <a:schemeClr val="tx1"/>
                </a:solidFill>
              </a:rPr>
              <a:t>phút</a:t>
            </a:r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 err="1">
                <a:solidFill>
                  <a:schemeClr val="tx1"/>
                </a:solidFill>
              </a:rPr>
              <a:t>nhặt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rau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902699" y="5103014"/>
            <a:ext cx="2209800" cy="990600"/>
          </a:xfrm>
          <a:prstGeom prst="roundRect">
            <a:avLst/>
          </a:prstGeom>
          <a:solidFill>
            <a:srgbClr val="E8F2D7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9 </a:t>
            </a:r>
            <a:r>
              <a:rPr lang="en-US" sz="2400" dirty="0" err="1">
                <a:solidFill>
                  <a:schemeClr val="tx1"/>
                </a:solidFill>
              </a:rPr>
              <a:t>giờ</a:t>
            </a:r>
            <a:r>
              <a:rPr lang="en-US" sz="2400" dirty="0">
                <a:solidFill>
                  <a:schemeClr val="tx1"/>
                </a:solidFill>
              </a:rPr>
              <a:t> 30 </a:t>
            </a:r>
            <a:r>
              <a:rPr lang="en-US" sz="2400" dirty="0" err="1">
                <a:solidFill>
                  <a:schemeClr val="tx1"/>
                </a:solidFill>
              </a:rPr>
              <a:t>phút</a:t>
            </a:r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 err="1">
                <a:solidFill>
                  <a:schemeClr val="tx1"/>
                </a:solidFill>
              </a:rPr>
              <a:t>đi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ngủ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28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33504" y="364262"/>
            <a:ext cx="10414938" cy="1048844"/>
            <a:chOff x="1183342" y="1369567"/>
            <a:chExt cx="10414938" cy="1048844"/>
          </a:xfrm>
        </p:grpSpPr>
        <p:sp>
          <p:nvSpPr>
            <p:cNvPr id="3" name="TextBox 2"/>
            <p:cNvSpPr txBox="1"/>
            <p:nvPr/>
          </p:nvSpPr>
          <p:spPr>
            <a:xfrm>
              <a:off x="2000163" y="1464304"/>
              <a:ext cx="959811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Đồng</a:t>
              </a:r>
              <a:r>
                <a:rPr lang="en-US" sz="2800" dirty="0"/>
                <a:t> </a:t>
              </a:r>
              <a:r>
                <a:rPr lang="en-US" sz="2800" dirty="0" err="1"/>
                <a:t>hồ</a:t>
              </a: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vẽ</a:t>
              </a:r>
              <a:r>
                <a:rPr lang="en-US" sz="2800" dirty="0"/>
                <a:t> </a:t>
              </a:r>
              <a:r>
                <a:rPr lang="en-US" sz="2800" dirty="0" err="1"/>
                <a:t>cho</a:t>
              </a:r>
              <a:r>
                <a:rPr lang="en-US" sz="2800" dirty="0"/>
                <a:t> </a:t>
              </a:r>
              <a:r>
                <a:rPr lang="en-US" sz="2800" dirty="0" err="1"/>
                <a:t>biết</a:t>
              </a:r>
              <a:r>
                <a:rPr lang="en-US" sz="2800" dirty="0"/>
                <a:t> </a:t>
              </a:r>
              <a:r>
                <a:rPr lang="en-US" sz="2800" dirty="0" err="1"/>
                <a:t>thời</a:t>
              </a:r>
              <a:r>
                <a:rPr lang="en-US" sz="2800" dirty="0"/>
                <a:t> </a:t>
              </a:r>
              <a:r>
                <a:rPr lang="en-US" sz="2800" dirty="0" err="1"/>
                <a:t>gian</a:t>
              </a:r>
              <a:r>
                <a:rPr lang="en-US" sz="2800" dirty="0"/>
                <a:t> </a:t>
              </a:r>
              <a:r>
                <a:rPr lang="en-US" sz="2800" dirty="0" err="1"/>
                <a:t>đến</a:t>
              </a:r>
              <a:r>
                <a:rPr lang="en-US" sz="2800" dirty="0"/>
                <a:t> </a:t>
              </a:r>
              <a:r>
                <a:rPr lang="en-US" sz="2800" dirty="0" err="1"/>
                <a:t>lớp</a:t>
              </a:r>
              <a:r>
                <a:rPr lang="en-US" sz="2800" dirty="0"/>
                <a:t> </a:t>
              </a:r>
              <a:r>
                <a:rPr lang="en-US" sz="2800" dirty="0" err="1"/>
                <a:t>học</a:t>
              </a:r>
              <a:r>
                <a:rPr lang="en-US" sz="2800" dirty="0"/>
                <a:t> </a:t>
              </a:r>
              <a:r>
                <a:rPr lang="en-US" sz="2800" dirty="0" err="1"/>
                <a:t>của</a:t>
              </a:r>
              <a:r>
                <a:rPr lang="en-US" sz="2800" dirty="0"/>
                <a:t> </a:t>
              </a:r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bạn</a:t>
              </a:r>
              <a:r>
                <a:rPr lang="en-US" sz="2800" dirty="0"/>
                <a:t>.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5</a:t>
              </a:r>
            </a:p>
          </p:txBody>
        </p:sp>
      </p:grpSp>
      <p:pic>
        <p:nvPicPr>
          <p:cNvPr id="8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09" t="64442" r="11496" b="14226"/>
          <a:stretch/>
        </p:blipFill>
        <p:spPr bwMode="auto">
          <a:xfrm>
            <a:off x="1325441" y="1519383"/>
            <a:ext cx="9279584" cy="376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33504" y="5395645"/>
            <a:ext cx="10142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Biết</a:t>
            </a:r>
            <a:r>
              <a:rPr lang="en-US" sz="2800" dirty="0"/>
              <a:t> </a:t>
            </a:r>
            <a:r>
              <a:rPr lang="en-US" sz="2800" dirty="0" err="1"/>
              <a:t>lớp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bắt</a:t>
            </a:r>
            <a:r>
              <a:rPr lang="en-US" sz="2800" dirty="0"/>
              <a:t> </a:t>
            </a:r>
            <a:r>
              <a:rPr lang="en-US" sz="2800" dirty="0" err="1"/>
              <a:t>đầu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2 </a:t>
            </a:r>
            <a:r>
              <a:rPr lang="en-US" sz="2800" dirty="0" err="1"/>
              <a:t>giờ</a:t>
            </a:r>
            <a:r>
              <a:rPr lang="en-US" sz="2800" dirty="0"/>
              <a:t> </a:t>
            </a:r>
            <a:r>
              <a:rPr lang="en-US" sz="2800" dirty="0" err="1"/>
              <a:t>chiều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muộn</a:t>
            </a:r>
            <a:r>
              <a:rPr lang="en-US" sz="2800" dirty="0"/>
              <a:t>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451349" y="1576987"/>
            <a:ext cx="3004621" cy="3675330"/>
          </a:xfrm>
          <a:prstGeom prst="roundRect">
            <a:avLst>
              <a:gd name="adj" fmla="val 10101"/>
            </a:avLst>
          </a:prstGeom>
          <a:noFill/>
          <a:ln w="5715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62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4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1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10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2017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31FBAA7-C113-4341-8BEC-47854767E3F9}"/>
              </a:ext>
            </a:extLst>
          </p:cNvPr>
          <p:cNvGrpSpPr/>
          <p:nvPr/>
        </p:nvGrpSpPr>
        <p:grpSpPr>
          <a:xfrm>
            <a:off x="922738" y="376729"/>
            <a:ext cx="10250346" cy="583163"/>
            <a:chOff x="1037038" y="1195603"/>
            <a:chExt cx="10250346" cy="58316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81490C9-96AD-4C42-8B59-A8B147D1F15A}"/>
                </a:ext>
              </a:extLst>
            </p:cNvPr>
            <p:cNvSpPr txBox="1"/>
            <p:nvPr/>
          </p:nvSpPr>
          <p:spPr>
            <a:xfrm>
              <a:off x="1689267" y="1225574"/>
              <a:ext cx="95981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Xem</a:t>
              </a:r>
              <a:r>
                <a:rPr lang="en-US" sz="2800" dirty="0"/>
                <a:t> </a:t>
              </a:r>
              <a:r>
                <a:rPr lang="en-US" sz="2800" dirty="0" err="1"/>
                <a:t>tờ</a:t>
              </a:r>
              <a:r>
                <a:rPr lang="en-US" sz="2800" dirty="0"/>
                <a:t> </a:t>
              </a:r>
              <a:r>
                <a:rPr lang="en-US" sz="2800" dirty="0" err="1"/>
                <a:t>lịch</a:t>
              </a:r>
              <a:r>
                <a:rPr lang="en-US" sz="2800" dirty="0"/>
                <a:t> </a:t>
              </a:r>
              <a:r>
                <a:rPr lang="en-US" sz="2800" dirty="0" err="1"/>
                <a:t>tháng</a:t>
              </a:r>
              <a:r>
                <a:rPr lang="en-US" sz="2800" dirty="0"/>
                <a:t> </a:t>
              </a:r>
              <a:r>
                <a:rPr lang="en-US" sz="2800" dirty="0" err="1"/>
                <a:t>này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trả</a:t>
              </a:r>
              <a:r>
                <a:rPr lang="en-US" sz="2800" dirty="0"/>
                <a:t> </a:t>
              </a:r>
              <a:r>
                <a:rPr lang="en-US" sz="2800" dirty="0" err="1"/>
                <a:t>lời</a:t>
              </a:r>
              <a:r>
                <a:rPr lang="en-US" sz="2800" dirty="0"/>
                <a:t> </a:t>
              </a:r>
              <a:r>
                <a:rPr lang="en-US" sz="2800" dirty="0" err="1"/>
                <a:t>câu</a:t>
              </a:r>
              <a:r>
                <a:rPr lang="en-US" sz="2800" dirty="0"/>
                <a:t> </a:t>
              </a:r>
              <a:r>
                <a:rPr lang="en-US" sz="2800" dirty="0" err="1"/>
                <a:t>hỏi</a:t>
              </a:r>
              <a:r>
                <a:rPr lang="en-US" sz="2800" dirty="0"/>
                <a:t>: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36E3B73-86F9-4F80-B056-5199E5341CB6}"/>
                </a:ext>
              </a:extLst>
            </p:cNvPr>
            <p:cNvSpPr/>
            <p:nvPr/>
          </p:nvSpPr>
          <p:spPr>
            <a:xfrm>
              <a:off x="1037038" y="1195603"/>
              <a:ext cx="586375" cy="583163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7F8BC04-DF45-4E6C-B592-EB8E0F5EB223}"/>
              </a:ext>
            </a:extLst>
          </p:cNvPr>
          <p:cNvSpPr txBox="1"/>
          <p:nvPr/>
        </p:nvSpPr>
        <p:spPr>
          <a:xfrm>
            <a:off x="623206" y="1281814"/>
            <a:ext cx="41956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a) </a:t>
            </a:r>
            <a:r>
              <a:rPr lang="en-US" sz="2400" dirty="0" err="1"/>
              <a:t>Hôm</a:t>
            </a:r>
            <a:r>
              <a:rPr lang="en-US" sz="2400" dirty="0"/>
              <a:t> nay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thứ</a:t>
            </a:r>
            <a:r>
              <a:rPr lang="en-US" sz="2400" dirty="0"/>
              <a:t> </a:t>
            </a:r>
            <a:r>
              <a:rPr lang="en-US" sz="2400" dirty="0" err="1"/>
              <a:t>mấy</a:t>
            </a:r>
            <a:r>
              <a:rPr lang="en-US" sz="2400" dirty="0"/>
              <a:t>, </a:t>
            </a:r>
            <a:r>
              <a:rPr lang="en-US" sz="2400" dirty="0" err="1"/>
              <a:t>ngày</a:t>
            </a:r>
            <a:r>
              <a:rPr lang="en-US" sz="2400" dirty="0"/>
              <a:t> </a:t>
            </a:r>
            <a:r>
              <a:rPr lang="en-US" sz="2400" dirty="0" err="1"/>
              <a:t>mấy</a:t>
            </a:r>
            <a:r>
              <a:rPr lang="en-US" sz="2400" dirty="0"/>
              <a:t>, </a:t>
            </a:r>
            <a:r>
              <a:rPr lang="en-US" sz="2400" dirty="0" err="1"/>
              <a:t>tháng</a:t>
            </a:r>
            <a:r>
              <a:rPr lang="en-US" sz="2400" dirty="0"/>
              <a:t> </a:t>
            </a:r>
            <a:r>
              <a:rPr lang="en-US" sz="2400" dirty="0" err="1"/>
              <a:t>mấy</a:t>
            </a:r>
            <a:r>
              <a:rPr lang="vi-VN" sz="2400" dirty="0"/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699FF3-B9CD-438F-8837-D4C6425210DF}"/>
              </a:ext>
            </a:extLst>
          </p:cNvPr>
          <p:cNvSpPr txBox="1"/>
          <p:nvPr/>
        </p:nvSpPr>
        <p:spPr>
          <a:xfrm>
            <a:off x="616044" y="2974766"/>
            <a:ext cx="34420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b) </a:t>
            </a:r>
            <a:r>
              <a:rPr lang="en-US" sz="2400" dirty="0" err="1"/>
              <a:t>Hôm</a:t>
            </a:r>
            <a:r>
              <a:rPr lang="en-US" sz="2400" dirty="0"/>
              <a:t> qua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thứ</a:t>
            </a:r>
            <a:r>
              <a:rPr lang="en-US" sz="2400" dirty="0"/>
              <a:t> </a:t>
            </a:r>
            <a:r>
              <a:rPr lang="en-US" sz="2400" dirty="0" err="1"/>
              <a:t>mấy</a:t>
            </a:r>
            <a:r>
              <a:rPr lang="en-US" sz="2400" dirty="0"/>
              <a:t>, </a:t>
            </a:r>
            <a:r>
              <a:rPr lang="en-US" sz="2400" dirty="0" err="1"/>
              <a:t>ngày</a:t>
            </a:r>
            <a:r>
              <a:rPr lang="en-US" sz="2400" dirty="0"/>
              <a:t> </a:t>
            </a:r>
            <a:r>
              <a:rPr lang="en-US" sz="2400" dirty="0" err="1"/>
              <a:t>mấy</a:t>
            </a:r>
            <a:r>
              <a:rPr lang="en-US" sz="2400" dirty="0"/>
              <a:t>, </a:t>
            </a:r>
            <a:r>
              <a:rPr lang="en-US" sz="2400" dirty="0" err="1"/>
              <a:t>tháng</a:t>
            </a:r>
            <a:r>
              <a:rPr lang="en-US" sz="2400" dirty="0"/>
              <a:t> </a:t>
            </a:r>
            <a:r>
              <a:rPr lang="en-US" sz="2400" dirty="0" err="1"/>
              <a:t>mấy</a:t>
            </a:r>
            <a:r>
              <a:rPr lang="vi-VN" sz="2400" dirty="0"/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D43B10-2EFA-43B5-AAC1-5302FAB6C029}"/>
              </a:ext>
            </a:extLst>
          </p:cNvPr>
          <p:cNvSpPr txBox="1"/>
          <p:nvPr/>
        </p:nvSpPr>
        <p:spPr>
          <a:xfrm>
            <a:off x="616044" y="2128290"/>
            <a:ext cx="34272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Hôm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nay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là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thứ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tư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ngày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22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tháng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12.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71F79D-9AFD-410D-A22A-CE8B90C9CA90}"/>
              </a:ext>
            </a:extLst>
          </p:cNvPr>
          <p:cNvSpPr txBox="1"/>
          <p:nvPr/>
        </p:nvSpPr>
        <p:spPr>
          <a:xfrm>
            <a:off x="631747" y="3785584"/>
            <a:ext cx="3265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Hôm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qua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là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thứ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ba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ngày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21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tháng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12</a:t>
            </a:r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291690-2365-4741-9724-98238A4FA1E2}"/>
              </a:ext>
            </a:extLst>
          </p:cNvPr>
          <p:cNvSpPr txBox="1"/>
          <p:nvPr/>
        </p:nvSpPr>
        <p:spPr>
          <a:xfrm>
            <a:off x="632100" y="4616581"/>
            <a:ext cx="34420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c) </a:t>
            </a:r>
            <a:r>
              <a:rPr lang="en-US" sz="2400" dirty="0" err="1"/>
              <a:t>Ngày</a:t>
            </a:r>
            <a:r>
              <a:rPr lang="en-US" sz="2400" dirty="0"/>
              <a:t> </a:t>
            </a:r>
            <a:r>
              <a:rPr lang="en-US" sz="2400" dirty="0" err="1"/>
              <a:t>mai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thứ</a:t>
            </a:r>
            <a:r>
              <a:rPr lang="en-US" sz="2400" dirty="0"/>
              <a:t> </a:t>
            </a:r>
            <a:r>
              <a:rPr lang="en-US" sz="2400" dirty="0" err="1"/>
              <a:t>mấy</a:t>
            </a:r>
            <a:r>
              <a:rPr lang="en-US" sz="2400" dirty="0"/>
              <a:t>, </a:t>
            </a:r>
            <a:r>
              <a:rPr lang="en-US" sz="2400" dirty="0" err="1"/>
              <a:t>ngày</a:t>
            </a:r>
            <a:r>
              <a:rPr lang="en-US" sz="2400" dirty="0"/>
              <a:t> </a:t>
            </a:r>
            <a:r>
              <a:rPr lang="en-US" sz="2400" dirty="0" err="1"/>
              <a:t>mấy</a:t>
            </a:r>
            <a:r>
              <a:rPr lang="en-US" sz="2400" dirty="0"/>
              <a:t>, </a:t>
            </a:r>
            <a:r>
              <a:rPr lang="en-US" sz="2400" dirty="0" err="1"/>
              <a:t>tháng</a:t>
            </a:r>
            <a:r>
              <a:rPr lang="en-US" sz="2400" dirty="0"/>
              <a:t> </a:t>
            </a:r>
            <a:r>
              <a:rPr lang="en-US" sz="2400" dirty="0" err="1"/>
              <a:t>mấy</a:t>
            </a:r>
            <a:r>
              <a:rPr lang="vi-VN" sz="2400" dirty="0"/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8B40C0-CC01-4AAB-94AA-C70D5182E94E}"/>
              </a:ext>
            </a:extLst>
          </p:cNvPr>
          <p:cNvSpPr txBox="1"/>
          <p:nvPr/>
        </p:nvSpPr>
        <p:spPr>
          <a:xfrm>
            <a:off x="632100" y="5508230"/>
            <a:ext cx="3722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Ngày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mai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là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thứ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năm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ngày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23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tháng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12</a:t>
            </a:r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vi-VN" sz="2400" dirty="0">
              <a:solidFill>
                <a:srgbClr val="FF0000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447ABF3-ABA7-456D-9375-0D075BC37E71}"/>
              </a:ext>
            </a:extLst>
          </p:cNvPr>
          <p:cNvGrpSpPr/>
          <p:nvPr/>
        </p:nvGrpSpPr>
        <p:grpSpPr>
          <a:xfrm>
            <a:off x="4829971" y="1116468"/>
            <a:ext cx="6538256" cy="4625064"/>
            <a:chOff x="4829971" y="1024128"/>
            <a:chExt cx="6538256" cy="4625064"/>
          </a:xfrm>
        </p:grpSpPr>
        <p:pic>
          <p:nvPicPr>
            <p:cNvPr id="1026" name="Picture 2" descr="Lịch và kế hoạch có thể in Tháng 12 2021 A4, A3 sang PDF và PNG - 7calendar">
              <a:extLst>
                <a:ext uri="{FF2B5EF4-FFF2-40B4-BE49-F238E27FC236}">
                  <a16:creationId xmlns:a16="http://schemas.microsoft.com/office/drawing/2014/main" id="{53F0895C-660F-4532-A03C-72CF473F49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9971" y="1024128"/>
              <a:ext cx="6538256" cy="4625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66FF8BD-BE25-4DFD-A36B-4B082578C086}"/>
                </a:ext>
              </a:extLst>
            </p:cNvPr>
            <p:cNvSpPr/>
            <p:nvPr/>
          </p:nvSpPr>
          <p:spPr>
            <a:xfrm>
              <a:off x="4971121" y="1792225"/>
              <a:ext cx="896112" cy="41167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>
                  <a:solidFill>
                    <a:srgbClr val="002060"/>
                  </a:solidFill>
                </a:rPr>
                <a:t>Thứ</a:t>
              </a:r>
              <a:r>
                <a:rPr lang="en-US" sz="1400" b="1" dirty="0">
                  <a:solidFill>
                    <a:srgbClr val="002060"/>
                  </a:solidFill>
                </a:rPr>
                <a:t> </a:t>
              </a:r>
              <a:r>
                <a:rPr lang="en-US" sz="1400" b="1" dirty="0" err="1">
                  <a:solidFill>
                    <a:srgbClr val="002060"/>
                  </a:solidFill>
                </a:rPr>
                <a:t>hai</a:t>
              </a:r>
              <a:endParaRPr lang="en-US" sz="1400" b="1" dirty="0">
                <a:solidFill>
                  <a:srgbClr val="002060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5C0B584-69BC-4741-8D11-25773A63286C}"/>
                </a:ext>
              </a:extLst>
            </p:cNvPr>
            <p:cNvSpPr/>
            <p:nvPr/>
          </p:nvSpPr>
          <p:spPr>
            <a:xfrm>
              <a:off x="5867233" y="1792225"/>
              <a:ext cx="896112" cy="41167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>
                  <a:solidFill>
                    <a:srgbClr val="002060"/>
                  </a:solidFill>
                </a:rPr>
                <a:t>Thứ</a:t>
              </a:r>
              <a:r>
                <a:rPr lang="en-US" sz="1400" b="1" dirty="0">
                  <a:solidFill>
                    <a:srgbClr val="002060"/>
                  </a:solidFill>
                </a:rPr>
                <a:t> </a:t>
              </a:r>
              <a:r>
                <a:rPr lang="en-US" sz="1400" b="1" dirty="0" err="1">
                  <a:solidFill>
                    <a:srgbClr val="002060"/>
                  </a:solidFill>
                </a:rPr>
                <a:t>ba</a:t>
              </a:r>
              <a:endParaRPr lang="en-US" sz="1400" b="1" dirty="0">
                <a:solidFill>
                  <a:srgbClr val="002060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BBF62C0-FF93-48FC-9268-C1F672EF097E}"/>
                </a:ext>
              </a:extLst>
            </p:cNvPr>
            <p:cNvSpPr/>
            <p:nvPr/>
          </p:nvSpPr>
          <p:spPr>
            <a:xfrm>
              <a:off x="7588244" y="1792225"/>
              <a:ext cx="1025404" cy="41167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>
                  <a:solidFill>
                    <a:srgbClr val="002060"/>
                  </a:solidFill>
                </a:rPr>
                <a:t>Thứ</a:t>
              </a:r>
              <a:r>
                <a:rPr lang="en-US" sz="1400" b="1" dirty="0">
                  <a:solidFill>
                    <a:srgbClr val="002060"/>
                  </a:solidFill>
                </a:rPr>
                <a:t> </a:t>
              </a:r>
              <a:r>
                <a:rPr lang="en-US" sz="1400" b="1" dirty="0" err="1">
                  <a:solidFill>
                    <a:srgbClr val="002060"/>
                  </a:solidFill>
                </a:rPr>
                <a:t>năm</a:t>
              </a:r>
              <a:endParaRPr lang="en-US" sz="1400" b="1" dirty="0">
                <a:solidFill>
                  <a:srgbClr val="002060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69B538B-916D-4C3C-9A37-0866D6893A88}"/>
                </a:ext>
              </a:extLst>
            </p:cNvPr>
            <p:cNvSpPr/>
            <p:nvPr/>
          </p:nvSpPr>
          <p:spPr>
            <a:xfrm>
              <a:off x="8541159" y="1792225"/>
              <a:ext cx="896112" cy="41167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>
                  <a:solidFill>
                    <a:srgbClr val="002060"/>
                  </a:solidFill>
                </a:rPr>
                <a:t>Thứ</a:t>
              </a:r>
              <a:r>
                <a:rPr lang="en-US" sz="1400" b="1" dirty="0">
                  <a:solidFill>
                    <a:srgbClr val="002060"/>
                  </a:solidFill>
                </a:rPr>
                <a:t> </a:t>
              </a:r>
              <a:r>
                <a:rPr lang="en-US" sz="1400" b="1" dirty="0" err="1">
                  <a:solidFill>
                    <a:srgbClr val="002060"/>
                  </a:solidFill>
                </a:rPr>
                <a:t>sáu</a:t>
              </a:r>
              <a:endParaRPr lang="en-US" sz="1400" b="1" dirty="0">
                <a:solidFill>
                  <a:srgbClr val="002060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01AE74A-2A49-4B42-BD58-FFBF8878D5E0}"/>
                </a:ext>
              </a:extLst>
            </p:cNvPr>
            <p:cNvSpPr/>
            <p:nvPr/>
          </p:nvSpPr>
          <p:spPr>
            <a:xfrm>
              <a:off x="10233462" y="1792224"/>
              <a:ext cx="986502" cy="41167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400" b="1" dirty="0" err="1">
                  <a:solidFill>
                    <a:srgbClr val="FF0000"/>
                  </a:solidFill>
                </a:rPr>
                <a:t>Chủ</a:t>
              </a:r>
              <a:r>
                <a:rPr lang="en-US" sz="1400" b="1" dirty="0">
                  <a:solidFill>
                    <a:srgbClr val="FF0000"/>
                  </a:solidFill>
                </a:rPr>
                <a:t> </a:t>
              </a:r>
              <a:r>
                <a:rPr lang="en-US" sz="1400" b="1" dirty="0" err="1">
                  <a:solidFill>
                    <a:srgbClr val="FF0000"/>
                  </a:solidFill>
                </a:rPr>
                <a:t>nhật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5D8E40E-FA3B-428C-B7E1-C00E37A772B0}"/>
                </a:ext>
              </a:extLst>
            </p:cNvPr>
            <p:cNvSpPr/>
            <p:nvPr/>
          </p:nvSpPr>
          <p:spPr>
            <a:xfrm>
              <a:off x="6756140" y="1792225"/>
              <a:ext cx="896112" cy="41167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>
                  <a:solidFill>
                    <a:srgbClr val="002060"/>
                  </a:solidFill>
                </a:rPr>
                <a:t>Thứ</a:t>
              </a:r>
              <a:r>
                <a:rPr lang="en-US" sz="1400" b="1" dirty="0">
                  <a:solidFill>
                    <a:srgbClr val="002060"/>
                  </a:solidFill>
                </a:rPr>
                <a:t> t</a:t>
              </a:r>
              <a:r>
                <a:rPr lang="vi-VN" sz="1400" b="1" dirty="0">
                  <a:solidFill>
                    <a:srgbClr val="002060"/>
                  </a:solidFill>
                </a:rPr>
                <a:t>ư</a:t>
              </a:r>
              <a:endParaRPr lang="en-US" sz="1400" b="1" dirty="0">
                <a:solidFill>
                  <a:srgbClr val="002060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F51D2E8-76C9-40D4-BDCB-E7C4B46E66E4}"/>
                </a:ext>
              </a:extLst>
            </p:cNvPr>
            <p:cNvSpPr/>
            <p:nvPr/>
          </p:nvSpPr>
          <p:spPr>
            <a:xfrm>
              <a:off x="9437271" y="1792225"/>
              <a:ext cx="896112" cy="41167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>
                  <a:solidFill>
                    <a:srgbClr val="002060"/>
                  </a:solidFill>
                </a:rPr>
                <a:t>Thứ</a:t>
              </a:r>
              <a:r>
                <a:rPr lang="en-US" sz="1400" b="1" dirty="0">
                  <a:solidFill>
                    <a:srgbClr val="002060"/>
                  </a:solidFill>
                </a:rPr>
                <a:t> </a:t>
              </a:r>
              <a:r>
                <a:rPr lang="en-US" sz="1400" b="1" dirty="0" err="1">
                  <a:solidFill>
                    <a:srgbClr val="002060"/>
                  </a:solidFill>
                </a:rPr>
                <a:t>bảy</a:t>
              </a:r>
              <a:endParaRPr lang="en-US" sz="14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398D5297-2D91-46C5-B410-62EC2579790D}"/>
              </a:ext>
            </a:extLst>
          </p:cNvPr>
          <p:cNvSpPr/>
          <p:nvPr/>
        </p:nvSpPr>
        <p:spPr>
          <a:xfrm>
            <a:off x="6763345" y="4201083"/>
            <a:ext cx="896112" cy="68181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002060"/>
                </a:solidFill>
              </a:rPr>
              <a:t>22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B59942A-9CE5-408C-9A33-6920A7F9FB6E}"/>
              </a:ext>
            </a:extLst>
          </p:cNvPr>
          <p:cNvSpPr/>
          <p:nvPr/>
        </p:nvSpPr>
        <p:spPr>
          <a:xfrm>
            <a:off x="5867233" y="4201083"/>
            <a:ext cx="896112" cy="68181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002060"/>
                </a:solidFill>
              </a:rPr>
              <a:t>21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B23B39E-56EC-4CCB-ADF0-7999D22E6DDF}"/>
              </a:ext>
            </a:extLst>
          </p:cNvPr>
          <p:cNvSpPr/>
          <p:nvPr/>
        </p:nvSpPr>
        <p:spPr>
          <a:xfrm>
            <a:off x="7659457" y="4199943"/>
            <a:ext cx="896112" cy="681814"/>
          </a:xfrm>
          <a:prstGeom prst="rect">
            <a:avLst/>
          </a:prstGeom>
          <a:solidFill>
            <a:srgbClr val="FA71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002060"/>
                </a:solidFill>
              </a:rPr>
              <a:t>23</a:t>
            </a:r>
          </a:p>
        </p:txBody>
      </p:sp>
      <p:sp>
        <p:nvSpPr>
          <p:cNvPr id="20" name="Arrow: Curved Down 19">
            <a:extLst>
              <a:ext uri="{FF2B5EF4-FFF2-40B4-BE49-F238E27FC236}">
                <a16:creationId xmlns:a16="http://schemas.microsoft.com/office/drawing/2014/main" id="{553CF8D3-E997-42FF-A8C0-21D5924C7514}"/>
              </a:ext>
            </a:extLst>
          </p:cNvPr>
          <p:cNvSpPr/>
          <p:nvPr/>
        </p:nvSpPr>
        <p:spPr>
          <a:xfrm flipH="1">
            <a:off x="6466496" y="3952041"/>
            <a:ext cx="593697" cy="248472"/>
          </a:xfrm>
          <a:prstGeom prst="curved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Arrow: Curved Down 24">
            <a:extLst>
              <a:ext uri="{FF2B5EF4-FFF2-40B4-BE49-F238E27FC236}">
                <a16:creationId xmlns:a16="http://schemas.microsoft.com/office/drawing/2014/main" id="{94296A87-5A48-46DD-AFD5-FC94BA49103B}"/>
              </a:ext>
            </a:extLst>
          </p:cNvPr>
          <p:cNvSpPr/>
          <p:nvPr/>
        </p:nvSpPr>
        <p:spPr>
          <a:xfrm>
            <a:off x="7386307" y="3941237"/>
            <a:ext cx="619518" cy="248472"/>
          </a:xfrm>
          <a:prstGeom prst="curvedDownArrow">
            <a:avLst/>
          </a:prstGeom>
          <a:solidFill>
            <a:srgbClr val="FA71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76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21" grpId="0" animBg="1"/>
      <p:bldP spid="22" grpId="0" animBg="1"/>
      <p:bldP spid="23" grpId="0" animBg="1"/>
      <p:bldP spid="20" grpId="0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583</Words>
  <Application>Microsoft Office PowerPoint</Application>
  <PresentationFormat>Widescreen</PresentationFormat>
  <Paragraphs>137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等线</vt:lpstr>
      <vt:lpstr>Microsoft YaHei</vt:lpstr>
      <vt:lpstr>SimSun</vt:lpstr>
      <vt:lpstr>Arial</vt:lpstr>
      <vt:lpstr>Calibri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Nguyễn Thị Minh Phương</cp:lastModifiedBy>
  <cp:revision>74</cp:revision>
  <dcterms:created xsi:type="dcterms:W3CDTF">2021-06-02T01:34:28Z</dcterms:created>
  <dcterms:modified xsi:type="dcterms:W3CDTF">2022-12-22T03:19:03Z</dcterms:modified>
</cp:coreProperties>
</file>