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70" r:id="rId3"/>
    <p:sldId id="272" r:id="rId4"/>
    <p:sldId id="273" r:id="rId5"/>
    <p:sldId id="274" r:id="rId6"/>
    <p:sldId id="49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A2A8"/>
    <a:srgbClr val="FBDDDF"/>
    <a:srgbClr val="F5B81F"/>
    <a:srgbClr val="F9D172"/>
    <a:srgbClr val="FFE2B2"/>
    <a:srgbClr val="E3EBA2"/>
    <a:srgbClr val="C1E7A7"/>
    <a:srgbClr val="B4DE86"/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192A0-FF7D-4DC8-8D2E-D694942B2FD8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2FBDC-DFCC-4D37-8950-A18E2770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508" y="1821764"/>
            <a:ext cx="73503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9" cy="3985226"/>
            <a:chOff x="1183342" y="1369567"/>
            <a:chExt cx="10414939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1760221" y="1464304"/>
              <a:ext cx="9838060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576878" cy="54495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403547" y="3502932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9285C1-98B4-4BCE-81E8-7A1D4CC7D5CA}"/>
              </a:ext>
            </a:extLst>
          </p:cNvPr>
          <p:cNvCxnSpPr>
            <a:cxnSpLocks/>
          </p:cNvCxnSpPr>
          <p:nvPr/>
        </p:nvCxnSpPr>
        <p:spPr>
          <a:xfrm>
            <a:off x="5324475" y="2724150"/>
            <a:ext cx="1165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25A159-AB86-4B66-A156-AB0DEF7782A2}"/>
              </a:ext>
            </a:extLst>
          </p:cNvPr>
          <p:cNvCxnSpPr>
            <a:cxnSpLocks/>
          </p:cNvCxnSpPr>
          <p:nvPr/>
        </p:nvCxnSpPr>
        <p:spPr>
          <a:xfrm>
            <a:off x="9810478" y="2724150"/>
            <a:ext cx="1409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55249" y="1089024"/>
            <a:ext cx="10215898" cy="4780964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9379" y="341898"/>
            <a:ext cx="10223879" cy="954107"/>
            <a:chOff x="1107999" y="1218198"/>
            <a:chExt cx="10223879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733761" y="1218198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07999" y="1249886"/>
              <a:ext cx="550419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95484" y="3084979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Tây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Nguyên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ngày</a:t>
            </a:r>
            <a:r>
              <a:rPr lang="en-US" sz="2000" b="1" dirty="0">
                <a:solidFill>
                  <a:srgbClr val="FF0000"/>
                </a:solidFill>
              </a:rPr>
              <a:t> 2 </a:t>
            </a:r>
            <a:r>
              <a:rPr lang="en-US" sz="2000" b="1" dirty="0" err="1">
                <a:solidFill>
                  <a:srgbClr val="FF0000"/>
                </a:solidFill>
              </a:rPr>
              <a:t>tháng</a:t>
            </a:r>
            <a:r>
              <a:rPr lang="en-US" sz="2000" b="1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Huế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ngày</a:t>
            </a:r>
            <a:r>
              <a:rPr lang="en-US" sz="2000" b="1" dirty="0">
                <a:solidFill>
                  <a:srgbClr val="0000FF"/>
                </a:solidFill>
              </a:rPr>
              <a:t> 13 </a:t>
            </a:r>
            <a:r>
              <a:rPr lang="en-US" sz="2000" b="1" dirty="0" err="1">
                <a:solidFill>
                  <a:srgbClr val="0000FF"/>
                </a:solidFill>
              </a:rPr>
              <a:t>tháng</a:t>
            </a:r>
            <a:r>
              <a:rPr lang="en-US" sz="2000" b="1" dirty="0">
                <a:solidFill>
                  <a:srgbClr val="0000F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602" y="5568921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Mù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Cang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Chải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ngày</a:t>
            </a:r>
            <a:r>
              <a:rPr lang="en-US" sz="2000" b="1" dirty="0">
                <a:solidFill>
                  <a:srgbClr val="0000FF"/>
                </a:solidFill>
              </a:rPr>
              <a:t> 30 </a:t>
            </a:r>
            <a:r>
              <a:rPr lang="en-US" sz="2000" b="1" dirty="0" err="1">
                <a:solidFill>
                  <a:srgbClr val="0000FF"/>
                </a:solidFill>
              </a:rPr>
              <a:t>tháng</a:t>
            </a:r>
            <a:r>
              <a:rPr lang="en-US" sz="2000" b="1" dirty="0">
                <a:solidFill>
                  <a:srgbClr val="0000F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7897" y="5498801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Chợ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nổi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Năm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Căn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ngày</a:t>
            </a:r>
            <a:r>
              <a:rPr lang="en-US" sz="2000" b="1" dirty="0">
                <a:solidFill>
                  <a:srgbClr val="0000FF"/>
                </a:solidFill>
              </a:rPr>
              <a:t> 21 </a:t>
            </a:r>
            <a:r>
              <a:rPr lang="en-US" sz="2000" b="1" dirty="0" err="1">
                <a:solidFill>
                  <a:srgbClr val="0000FF"/>
                </a:solidFill>
              </a:rPr>
              <a:t>tháng</a:t>
            </a:r>
            <a:r>
              <a:rPr lang="en-US" sz="2000" b="1" dirty="0">
                <a:solidFill>
                  <a:srgbClr val="0000FF"/>
                </a:solidFill>
              </a:rPr>
              <a:t>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25740-810A-4B66-A24F-519F0DFA6F0C}"/>
              </a:ext>
            </a:extLst>
          </p:cNvPr>
          <p:cNvSpPr txBox="1"/>
          <p:nvPr/>
        </p:nvSpPr>
        <p:spPr>
          <a:xfrm>
            <a:off x="1296941" y="5927833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Mẫu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Rô</a:t>
            </a: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>
                <a:solidFill>
                  <a:srgbClr val="FF0000"/>
                </a:solidFill>
              </a:rPr>
              <a:t>bốt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ghé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Nguyên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2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8.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340491"/>
            <a:ext cx="10288589" cy="954107"/>
            <a:chOff x="1183342" y="1216791"/>
            <a:chExt cx="10288589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5470" y="1216791"/>
              <a:ext cx="9616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280473"/>
              <a:ext cx="557950" cy="55448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83016" y="1294598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5825" y="5410878"/>
            <a:ext cx="1019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27814" y="1545532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23691" y="3469522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75080" y="3476001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  <p:pic>
        <p:nvPicPr>
          <p:cNvPr id="14" name="Picture 2" descr="Tick and cross cartoon Royalty Free Vector Image">
            <a:extLst>
              <a:ext uri="{FF2B5EF4-FFF2-40B4-BE49-F238E27FC236}">
                <a16:creationId xmlns:a16="http://schemas.microsoft.com/office/drawing/2014/main" id="{F83F93D9-2772-494D-9109-B66CA6C25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196485" y="2375052"/>
            <a:ext cx="1014080" cy="12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ick and cross cartoon Royalty Free Vector Image">
            <a:extLst>
              <a:ext uri="{FF2B5EF4-FFF2-40B4-BE49-F238E27FC236}">
                <a16:creationId xmlns:a16="http://schemas.microsoft.com/office/drawing/2014/main" id="{343BB0DC-1AB2-49A8-98CF-69E5C80AC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881326" y="4469299"/>
            <a:ext cx="1014080" cy="12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B148AFC5-1D0B-4C7F-A80E-F317345C2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7688310" y="4529664"/>
            <a:ext cx="1014080" cy="12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314630" y="314730"/>
            <a:ext cx="3562739" cy="974574"/>
            <a:chOff x="2089833" y="1325423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089833" y="1325423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23533" y="1556684"/>
              <a:ext cx="1111921" cy="104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DẶN DÒ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393192" y="4005074"/>
            <a:ext cx="11569959" cy="2852925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2AA068-18E4-489A-98D6-5C65007E226F}"/>
              </a:ext>
            </a:extLst>
          </p:cNvPr>
          <p:cNvSpPr txBox="1"/>
          <p:nvPr/>
        </p:nvSpPr>
        <p:spPr>
          <a:xfrm>
            <a:off x="551918" y="1597178"/>
            <a:ext cx="1156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32- VBT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118, 119.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16-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PTNL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39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41.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SGK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124.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284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宋体</vt:lpstr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Minh Phương</cp:lastModifiedBy>
  <cp:revision>66</cp:revision>
  <dcterms:created xsi:type="dcterms:W3CDTF">2021-06-02T01:34:28Z</dcterms:created>
  <dcterms:modified xsi:type="dcterms:W3CDTF">2021-12-24T11:38:02Z</dcterms:modified>
</cp:coreProperties>
</file>